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A2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18A55-E7DD-4914-81BA-F69AD64F9276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47F57-E2FF-4AEA-908F-764C123C4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78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47F57-E2FF-4AEA-908F-764C123C4A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63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8146B-D4F0-B710-5144-1578DDA65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831E4F-CDDA-7C51-4F89-A6A7A2B785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9F915-1B01-9049-1F0B-45C9ED46A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9C0C2-8071-0F2F-857D-518E3963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2D6C-D05E-0849-32F5-FB9AC93B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0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AD6D9-4705-5FA4-8AE8-3E8D69D44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1F7012-B687-6B8E-B02D-A1909F7EA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88C5B-38F0-87CF-8572-88C610B04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C8CBE-FA50-6104-F530-E42A6AC5D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9E52E-53F8-CDE9-5360-475A63DE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46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5F65A9-E7A4-C43A-64CD-8A51243972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18955-771D-BE5A-CDCD-8C16A388A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D2728-F77F-7DE7-A167-E60A45FFB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81438-FDD8-AEB7-1FEC-76A29A66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A256C-ABF7-1543-5310-B1C8A4DF6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17F7F-CED3-90BF-8E21-EECAF767E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35EEA-38ED-0366-01C0-2E4CD28E5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ADFEA-3026-BBE4-5C64-ACB9E3007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9A518-1C77-099F-349A-F622205D0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72194-AB15-49C1-C8ED-61258AA92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9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E3EEA-A590-7E5A-FECC-0CC4FAC3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9F8FB-51BC-0E7A-FCD2-E7A6C3678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46F3A-033F-F8B2-6AEF-D524E95EF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5E68-9F59-9D30-0E89-27A24CEDF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FBCB9-9AFB-99B4-7BA2-BCFDD75A2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3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6FF77-C3D6-9F27-FD17-307C7C690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297D8-6C3D-7818-1D93-9D6B6C3150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385BE-5FA2-AADA-5FE5-52A8762BA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DD7DF-9F7F-D670-7508-3901A0943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6DFFE-4251-0ED4-CFBB-2FE6F63F8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E2000-8963-EF5B-010A-4BF08E337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E90EE-B8D3-8126-FB25-6AF3B70E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83450-7F9F-B714-0A44-4413FBAEB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2B8BD-64C0-6C7B-5A8D-F90D6F0B6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DC74E3-3916-274F-15A9-62EFA7687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1648F0-D964-800D-2249-AA35C5536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DCC0DE-79C9-3EE4-0241-78FAAB449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8A8A69-1C07-F2C8-8DAA-5DED200D5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DBA076-639D-751E-E093-7BEB59C1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19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1FE77-650D-CA76-DB00-3ABC39C8A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FDA2D-D3BD-06CE-A509-619AA5007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B3AD1D-572C-9EEC-53B6-27D3C040D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AC5811-555F-B09E-BAFF-522A75347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42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11F4A6-485B-2E39-6ED6-C14B87B74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E04D05-F9A3-AAE0-8FDF-AFCC13BA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91441-ABDD-9A34-B5B1-1DF1B5FD0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40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09839-C57F-9552-F7DA-8D5E655CA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B73E7-5512-7D69-C654-A3A69EDC3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3429D0-41D2-A735-EC3F-39FBC505D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2EF65-B8F5-DDB0-3929-FBC7610F7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EFFF7-177C-91B7-EE4C-EED5749BB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F3566-BABF-9EB4-8D0A-D6DCED5B0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6766F-74DB-B2C4-8969-31C71CAD7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1B9B11-7EBB-9AC7-BB3D-1DB19565A2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D44D8-D256-8F13-BF77-5BB552789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24094-DAFF-A82D-FA5E-E2CB883E1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7B8C97-5B9C-175B-4C5B-2DA424E35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4ACCA-7047-323F-E4F6-C170951CF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5BC094-6503-6568-CACD-3CDADFE24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B61DE-C8DB-A130-8A8E-5202904B8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60FF7-2E3F-2ECE-226D-BF5CD73A44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2D9C1-0EF7-47A4-A322-7A5D9E76FFFE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CD972-A52D-D05A-F9B1-9155A05CC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9FCB2-9296-6F87-E7AA-1BA5D442B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3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slide" Target="slide3.xml"/><Relationship Id="rId5" Type="http://schemas.openxmlformats.org/officeDocument/2006/relationships/image" Target="../media/image14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slide" Target="slide3.xml"/><Relationship Id="rId5" Type="http://schemas.openxmlformats.org/officeDocument/2006/relationships/image" Target="../media/image14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slide" Target="slide3.xml"/><Relationship Id="rId5" Type="http://schemas.openxmlformats.org/officeDocument/2006/relationships/image" Target="../media/image14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5.xml"/><Relationship Id="rId18" Type="http://schemas.microsoft.com/office/2007/relationships/hdphoto" Target="../media/hdphoto6.wdp"/><Relationship Id="rId26" Type="http://schemas.openxmlformats.org/officeDocument/2006/relationships/image" Target="../media/image11.png"/><Relationship Id="rId3" Type="http://schemas.openxmlformats.org/officeDocument/2006/relationships/image" Target="../media/image3.jpeg"/><Relationship Id="rId21" Type="http://schemas.microsoft.com/office/2007/relationships/hdphoto" Target="../media/hdphoto7.wdp"/><Relationship Id="rId7" Type="http://schemas.openxmlformats.org/officeDocument/2006/relationships/slide" Target="slide10.xml"/><Relationship Id="rId12" Type="http://schemas.microsoft.com/office/2007/relationships/hdphoto" Target="../media/hdphoto4.wdp"/><Relationship Id="rId17" Type="http://schemas.openxmlformats.org/officeDocument/2006/relationships/image" Target="../media/image8.png"/><Relationship Id="rId25" Type="http://schemas.openxmlformats.org/officeDocument/2006/relationships/slide" Target="slide11.xml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20" Type="http://schemas.openxmlformats.org/officeDocument/2006/relationships/image" Target="../media/image9.pn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microsoft.com/office/2007/relationships/hdphoto" Target="../media/hdphoto8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openxmlformats.org/officeDocument/2006/relationships/image" Target="../media/image10.png"/><Relationship Id="rId28" Type="http://schemas.openxmlformats.org/officeDocument/2006/relationships/slide" Target="slide12.xml"/><Relationship Id="rId10" Type="http://schemas.openxmlformats.org/officeDocument/2006/relationships/slide" Target="slide4.xml"/><Relationship Id="rId19" Type="http://schemas.openxmlformats.org/officeDocument/2006/relationships/slide" Target="slide7.xml"/><Relationship Id="rId4" Type="http://schemas.openxmlformats.org/officeDocument/2006/relationships/slide" Target="slide8.xml"/><Relationship Id="rId9" Type="http://schemas.microsoft.com/office/2007/relationships/hdphoto" Target="../media/hdphoto3.wdp"/><Relationship Id="rId14" Type="http://schemas.openxmlformats.org/officeDocument/2006/relationships/image" Target="../media/image7.png"/><Relationship Id="rId22" Type="http://schemas.openxmlformats.org/officeDocument/2006/relationships/slide" Target="slide9.xml"/><Relationship Id="rId27" Type="http://schemas.microsoft.com/office/2007/relationships/hdphoto" Target="../media/hdphoto9.wdp"/><Relationship Id="rId30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3.xml"/><Relationship Id="rId5" Type="http://schemas.openxmlformats.org/officeDocument/2006/relationships/image" Target="../media/image13.png"/><Relationship Id="rId4" Type="http://schemas.openxmlformats.org/officeDocument/2006/relationships/image" Target="../media/image1.jf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4"/><Relationship Id="rId7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.jf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video" Target="../media/media3.mp4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slide" Target="slide3.xml"/><Relationship Id="rId5" Type="http://schemas.openxmlformats.org/officeDocument/2006/relationships/image" Target="../media/image14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1.wdp"/><Relationship Id="rId5" Type="http://schemas.openxmlformats.org/officeDocument/2006/relationships/image" Target="../media/image19.png"/><Relationship Id="rId4" Type="http://schemas.openxmlformats.org/officeDocument/2006/relationships/image" Target="../media/image18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slide" Target="slide3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4.png"/><Relationship Id="rId5" Type="http://schemas.microsoft.com/office/2007/relationships/hdphoto" Target="../media/hdphoto12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AD82C-7CEA-A5E6-D079-763009642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49" y="518694"/>
            <a:ext cx="11855301" cy="1227432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LĨNH VỰC PHÁT TRIỂN NGÔN NGỮ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C48F3B-6787-3DE1-54EF-700C7E84CA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8940" y="2070950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KỂ CHUYỆN CHO TRẺ NGHE: MÈO CON VÀ QUYỂN SÁCH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42F0B-048E-AEAC-7F41-F95938DDA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1" b="95201" l="10000" r="90000">
                        <a14:foregroundMark x1="50000" y1="87612" x2="57250" y2="93304"/>
                        <a14:foregroundMark x1="57250" y1="93304" x2="86875" y2="94531"/>
                        <a14:foregroundMark x1="25750" y1="65960" x2="51188" y2="92188"/>
                        <a14:foregroundMark x1="22250" y1="71987" x2="15250" y2="80580"/>
                        <a14:foregroundMark x1="15250" y1="80580" x2="24375" y2="92411"/>
                        <a14:foregroundMark x1="24375" y1="92411" x2="52500" y2="95201"/>
                        <a14:foregroundMark x1="54688" y1="35045" x2="54688" y2="35045"/>
                        <a14:foregroundMark x1="45313" y1="35603" x2="45313" y2="35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43" y="2964179"/>
            <a:ext cx="6554150" cy="389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443ACF-FE87-6F25-DDCA-B1E4C2796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  <p:pic>
        <p:nvPicPr>
          <p:cNvPr id="6" name="tải xuống (8)">
            <a:hlinkClick r:id="" action="ppaction://media"/>
            <a:extLst>
              <a:ext uri="{FF2B5EF4-FFF2-40B4-BE49-F238E27FC236}">
                <a16:creationId xmlns:a16="http://schemas.microsoft.com/office/drawing/2014/main" id="{43CCBD8F-2CB5-27FC-1828-8EDEAE738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3730" y="929168"/>
            <a:ext cx="406400" cy="406400"/>
          </a:xfrm>
          <a:prstGeom prst="rect">
            <a:avLst/>
          </a:prstGeom>
        </p:spPr>
      </p:pic>
      <p:sp>
        <p:nvSpPr>
          <p:cNvPr id="7" name="Arrow: Right 6">
            <a:hlinkClick r:id="rId6" action="ppaction://hlinksldjump"/>
            <a:extLst>
              <a:ext uri="{FF2B5EF4-FFF2-40B4-BE49-F238E27FC236}">
                <a16:creationId xmlns:a16="http://schemas.microsoft.com/office/drawing/2014/main" id="{FF61B31E-5E82-067C-563D-E4D5D32334D0}"/>
              </a:ext>
            </a:extLst>
          </p:cNvPr>
          <p:cNvSpPr/>
          <p:nvPr/>
        </p:nvSpPr>
        <p:spPr>
          <a:xfrm>
            <a:off x="10547498" y="5560828"/>
            <a:ext cx="978408" cy="78234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00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4C9D3F-A00C-C7FA-A743-687C4F3D8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  <p:pic>
        <p:nvPicPr>
          <p:cNvPr id="4" name="tải xuống (9)">
            <a:hlinkClick r:id="" action="ppaction://media"/>
            <a:extLst>
              <a:ext uri="{FF2B5EF4-FFF2-40B4-BE49-F238E27FC236}">
                <a16:creationId xmlns:a16="http://schemas.microsoft.com/office/drawing/2014/main" id="{E34C4C09-1C3B-7CF7-FC3B-73D23087A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3452" y="918535"/>
            <a:ext cx="406400" cy="406400"/>
          </a:xfrm>
          <a:prstGeom prst="rect">
            <a:avLst/>
          </a:prstGeom>
        </p:spPr>
      </p:pic>
      <p:sp>
        <p:nvSpPr>
          <p:cNvPr id="7" name="Arrow: Right 6">
            <a:hlinkClick r:id="rId6" action="ppaction://hlinksldjump"/>
            <a:extLst>
              <a:ext uri="{FF2B5EF4-FFF2-40B4-BE49-F238E27FC236}">
                <a16:creationId xmlns:a16="http://schemas.microsoft.com/office/drawing/2014/main" id="{F25DE65D-4176-838B-FDF5-E8D464E7A1B6}"/>
              </a:ext>
            </a:extLst>
          </p:cNvPr>
          <p:cNvSpPr/>
          <p:nvPr/>
        </p:nvSpPr>
        <p:spPr>
          <a:xfrm>
            <a:off x="10706986" y="5667153"/>
            <a:ext cx="978408" cy="7823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7AAC78-C902-FEB5-46DD-934F64E21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  <p:pic>
        <p:nvPicPr>
          <p:cNvPr id="6" name="tải xuống (10)">
            <a:hlinkClick r:id="" action="ppaction://media"/>
            <a:extLst>
              <a:ext uri="{FF2B5EF4-FFF2-40B4-BE49-F238E27FC236}">
                <a16:creationId xmlns:a16="http://schemas.microsoft.com/office/drawing/2014/main" id="{57B9CC4E-EB8B-0702-E6CE-D05D06754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3424" y="833474"/>
            <a:ext cx="406400" cy="406400"/>
          </a:xfrm>
          <a:prstGeom prst="rect">
            <a:avLst/>
          </a:prstGeom>
        </p:spPr>
      </p:pic>
      <p:sp>
        <p:nvSpPr>
          <p:cNvPr id="7" name="Arrow: Right 6">
            <a:hlinkClick r:id="rId6" action="ppaction://hlinksldjump"/>
            <a:extLst>
              <a:ext uri="{FF2B5EF4-FFF2-40B4-BE49-F238E27FC236}">
                <a16:creationId xmlns:a16="http://schemas.microsoft.com/office/drawing/2014/main" id="{66ED5B34-3C05-8C19-9753-7905B084D356}"/>
              </a:ext>
            </a:extLst>
          </p:cNvPr>
          <p:cNvSpPr/>
          <p:nvPr/>
        </p:nvSpPr>
        <p:spPr>
          <a:xfrm>
            <a:off x="10706986" y="5667153"/>
            <a:ext cx="978408" cy="7823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8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>
            <a:extLst>
              <a:ext uri="{FF2B5EF4-FFF2-40B4-BE49-F238E27FC236}">
                <a16:creationId xmlns:a16="http://schemas.microsoft.com/office/drawing/2014/main" id="{69130828-DF4D-FAE4-6FBF-EBC3274171EB}"/>
              </a:ext>
            </a:extLst>
          </p:cNvPr>
          <p:cNvSpPr/>
          <p:nvPr/>
        </p:nvSpPr>
        <p:spPr>
          <a:xfrm>
            <a:off x="960474" y="1733109"/>
            <a:ext cx="10271052" cy="2721933"/>
          </a:xfrm>
          <a:prstGeom prst="flowChartPunchedTap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39700">
              <a:schemeClr val="accent2">
                <a:satMod val="175000"/>
                <a:alpha val="41000"/>
              </a:schemeClr>
            </a:glow>
            <a:outerShdw blurRad="50800" dist="38100" dir="13500000" algn="br" rotWithShape="0">
              <a:srgbClr val="FFFF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96850" h="12065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 CHƠI: Ô CỬA BÍ MẬT</a:t>
            </a:r>
          </a:p>
        </p:txBody>
      </p:sp>
    </p:spTree>
    <p:extLst>
      <p:ext uri="{BB962C8B-B14F-4D97-AF65-F5344CB8AC3E}">
        <p14:creationId xmlns:p14="http://schemas.microsoft.com/office/powerpoint/2010/main" val="353560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hlinkClick r:id="rId4" action="ppaction://hlinksldjump"/>
            <a:extLst>
              <a:ext uri="{FF2B5EF4-FFF2-40B4-BE49-F238E27FC236}">
                <a16:creationId xmlns:a16="http://schemas.microsoft.com/office/drawing/2014/main" id="{6C5AA642-1B46-516C-57B9-79E1EBFAAC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125" y1="19866" x2="61500" y2="19196"/>
                        <a14:foregroundMark x1="61500" y1="19196" x2="63563" y2="19754"/>
                        <a14:foregroundMark x1="64125" y1="19754" x2="65500" y2="19866"/>
                        <a14:foregroundMark x1="65688" y1="19978" x2="65688" y2="82924"/>
                        <a14:foregroundMark x1="63688" y1="80580" x2="64438" y2="24888"/>
                        <a14:backgroundMark x1="37688" y1="88393" x2="42250" y2="87946"/>
                        <a14:backgroundMark x1="42250" y1="87946" x2="55750" y2="88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0" t="14128" r="32740" b="14128"/>
          <a:stretch/>
        </p:blipFill>
        <p:spPr>
          <a:xfrm>
            <a:off x="9909543" y="343230"/>
            <a:ext cx="2136757" cy="2759494"/>
          </a:xfrm>
          <a:prstGeom prst="rect">
            <a:avLst/>
          </a:prstGeom>
        </p:spPr>
      </p:pic>
      <p:pic>
        <p:nvPicPr>
          <p:cNvPr id="29" name="Picture 28">
            <a:hlinkClick r:id="rId7" action="ppaction://hlinksldjump"/>
            <a:extLst>
              <a:ext uri="{FF2B5EF4-FFF2-40B4-BE49-F238E27FC236}">
                <a16:creationId xmlns:a16="http://schemas.microsoft.com/office/drawing/2014/main" id="{535E5A0A-6464-BE77-56A1-AD4C0F7C8D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66" b="89844" l="10000" r="90000">
                        <a14:foregroundMark x1="32813" y1="8036" x2="60500" y2="9263"/>
                        <a14:foregroundMark x1="60500" y1="9263" x2="65750" y2="9152"/>
                        <a14:foregroundMark x1="65750" y1="9152" x2="67063" y2="9152"/>
                        <a14:foregroundMark x1="67500" y1="7701" x2="67313" y2="12388"/>
                        <a14:foregroundMark x1="65688" y1="8036" x2="35375" y2="7366"/>
                        <a14:foregroundMark x1="35375" y1="7366" x2="32375" y2="8817"/>
                        <a14:foregroundMark x1="50000" y1="34821" x2="50000" y2="34821"/>
                        <a14:foregroundMark x1="50938" y1="28795" x2="47125" y2="26786"/>
                        <a14:foregroundMark x1="47125" y1="26786" x2="46688" y2="35268"/>
                        <a14:foregroundMark x1="46688" y1="35268" x2="53250" y2="33259"/>
                        <a14:foregroundMark x1="53250" y1="33259" x2="51875" y2="29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9" t="7020" r="32015" b="10010"/>
          <a:stretch/>
        </p:blipFill>
        <p:spPr>
          <a:xfrm>
            <a:off x="3340302" y="3797009"/>
            <a:ext cx="2317907" cy="2967821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60A8FE48-455C-82B7-1BE0-1AAC8DBD93A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46" t="12520" r="31929" b="12075"/>
          <a:stretch/>
        </p:blipFill>
        <p:spPr>
          <a:xfrm>
            <a:off x="-25360" y="138511"/>
            <a:ext cx="2352504" cy="28313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E53199-B4DE-A8A5-3508-BDD585DACA08}"/>
              </a:ext>
            </a:extLst>
          </p:cNvPr>
          <p:cNvSpPr txBox="1"/>
          <p:nvPr/>
        </p:nvSpPr>
        <p:spPr>
          <a:xfrm>
            <a:off x="798872" y="979792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1</a:t>
            </a:r>
          </a:p>
        </p:txBody>
      </p:sp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85070D7A-1FF1-540F-FBDB-FF534DE2620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66688" y1="18304" x2="67250" y2="87277"/>
                        <a14:backgroundMark x1="80000" y1="74330" x2="80000" y2="74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29" t="14856" r="33418" b="10237"/>
          <a:stretch/>
        </p:blipFill>
        <p:spPr>
          <a:xfrm>
            <a:off x="2535173" y="211558"/>
            <a:ext cx="2371002" cy="29207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E10F06-7BAD-91B3-BE56-7F6439EC1EDD}"/>
              </a:ext>
            </a:extLst>
          </p:cNvPr>
          <p:cNvSpPr txBox="1"/>
          <p:nvPr/>
        </p:nvSpPr>
        <p:spPr>
          <a:xfrm>
            <a:off x="3413385" y="1102902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2</a:t>
            </a:r>
          </a:p>
        </p:txBody>
      </p:sp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77B2CA05-0232-3C53-AD92-6C648016CFB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36875" y1="23661" x2="37563" y2="38058"/>
                        <a14:backgroundMark x1="79813" y1="66295" x2="79813" y2="66295"/>
                        <a14:backgroundMark x1="83500" y1="80022" x2="83500" y2="80022"/>
                        <a14:backgroundMark x1="83500" y1="80022" x2="83500" y2="80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9" t="15911" r="35818" b="14094"/>
          <a:stretch/>
        </p:blipFill>
        <p:spPr>
          <a:xfrm>
            <a:off x="5205063" y="239067"/>
            <a:ext cx="1965082" cy="29678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BB6E0F-3C0D-8A76-214B-9F9FBD3814FD}"/>
              </a:ext>
            </a:extLst>
          </p:cNvPr>
          <p:cNvSpPr txBox="1"/>
          <p:nvPr/>
        </p:nvSpPr>
        <p:spPr>
          <a:xfrm>
            <a:off x="6070350" y="534378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3</a:t>
            </a:r>
          </a:p>
        </p:txBody>
      </p:sp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CA3F069-81AE-DBF8-9D7F-975149C6BD9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88" t="9537" r="30048" b="9062"/>
          <a:stretch/>
        </p:blipFill>
        <p:spPr>
          <a:xfrm>
            <a:off x="7422294" y="239067"/>
            <a:ext cx="2330708" cy="29678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0BE4E9-0820-6538-9E0E-3898C0867DEA}"/>
              </a:ext>
            </a:extLst>
          </p:cNvPr>
          <p:cNvSpPr txBox="1"/>
          <p:nvPr/>
        </p:nvSpPr>
        <p:spPr>
          <a:xfrm>
            <a:off x="8200400" y="1906242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4</a:t>
            </a:r>
          </a:p>
        </p:txBody>
      </p:sp>
      <p:pic>
        <p:nvPicPr>
          <p:cNvPr id="23" name="Picture 22">
            <a:hlinkClick r:id="rId22" action="ppaction://hlinksldjump"/>
            <a:extLst>
              <a:ext uri="{FF2B5EF4-FFF2-40B4-BE49-F238E27FC236}">
                <a16:creationId xmlns:a16="http://schemas.microsoft.com/office/drawing/2014/main" id="{662E6341-89D9-B813-C507-3DAAFBE5086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40750" y1="53460" x2="40750" y2="53460"/>
                        <a14:foregroundMark x1="63000" y1="10714" x2="36875" y2="11384"/>
                        <a14:foregroundMark x1="40188" y1="52567" x2="40188" y2="52567"/>
                        <a14:foregroundMark x1="40500" y1="50335" x2="41563" y2="52009"/>
                        <a14:foregroundMark x1="84063" y1="66295" x2="84063" y2="66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97" t="5722" r="34953" b="7151"/>
          <a:stretch/>
        </p:blipFill>
        <p:spPr>
          <a:xfrm>
            <a:off x="775722" y="3698923"/>
            <a:ext cx="2148290" cy="31541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4C82049-B612-B630-24DB-939D04375371}"/>
              </a:ext>
            </a:extLst>
          </p:cNvPr>
          <p:cNvSpPr txBox="1"/>
          <p:nvPr/>
        </p:nvSpPr>
        <p:spPr>
          <a:xfrm>
            <a:off x="10651549" y="1259911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5</a:t>
            </a:r>
          </a:p>
        </p:txBody>
      </p:sp>
      <p:pic>
        <p:nvPicPr>
          <p:cNvPr id="26" name="Picture 25">
            <a:hlinkClick r:id="rId25" action="ppaction://hlinksldjump"/>
            <a:extLst>
              <a:ext uri="{FF2B5EF4-FFF2-40B4-BE49-F238E27FC236}">
                <a16:creationId xmlns:a16="http://schemas.microsoft.com/office/drawing/2014/main" id="{2B2D20E8-9A10-E2A9-A7A2-642D5ED06781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48" t="9990" r="33274" b="9889"/>
          <a:stretch/>
        </p:blipFill>
        <p:spPr>
          <a:xfrm>
            <a:off x="6422369" y="3797009"/>
            <a:ext cx="2148291" cy="29678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017E553-BB12-8706-BF2F-9666EE36518A}"/>
              </a:ext>
            </a:extLst>
          </p:cNvPr>
          <p:cNvSpPr txBox="1"/>
          <p:nvPr/>
        </p:nvSpPr>
        <p:spPr>
          <a:xfrm>
            <a:off x="1502911" y="4677879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E9CFE0-8FBE-9751-0E47-BE350F6A9967}"/>
              </a:ext>
            </a:extLst>
          </p:cNvPr>
          <p:cNvSpPr txBox="1"/>
          <p:nvPr/>
        </p:nvSpPr>
        <p:spPr>
          <a:xfrm>
            <a:off x="4172883" y="4892678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7</a:t>
            </a:r>
          </a:p>
        </p:txBody>
      </p:sp>
      <p:pic>
        <p:nvPicPr>
          <p:cNvPr id="32" name="Picture 31">
            <a:hlinkClick r:id="rId28" action="ppaction://hlinksldjump"/>
            <a:extLst>
              <a:ext uri="{FF2B5EF4-FFF2-40B4-BE49-F238E27FC236}">
                <a16:creationId xmlns:a16="http://schemas.microsoft.com/office/drawing/2014/main" id="{B49C9F0A-9870-F914-32D2-59D46584749B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8594" b="89955" l="10000" r="90000">
                        <a14:foregroundMark x1="34625" y1="9263" x2="46188" y2="9598"/>
                        <a14:foregroundMark x1="46188" y1="9598" x2="60875" y2="8594"/>
                        <a14:foregroundMark x1="60875" y1="8594" x2="65063" y2="10826"/>
                        <a14:foregroundMark x1="65063" y1="10826" x2="64875" y2="12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7423" r="33939" b="8872"/>
          <a:stretch/>
        </p:blipFill>
        <p:spPr>
          <a:xfrm>
            <a:off x="8982515" y="3797009"/>
            <a:ext cx="2148291" cy="295799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462F915-55D3-8BBE-933E-4E71B47762FC}"/>
              </a:ext>
            </a:extLst>
          </p:cNvPr>
          <p:cNvSpPr txBox="1"/>
          <p:nvPr/>
        </p:nvSpPr>
        <p:spPr>
          <a:xfrm>
            <a:off x="7170142" y="485789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CA22EA6-16FD-01CC-A987-699E4242BEFB}"/>
              </a:ext>
            </a:extLst>
          </p:cNvPr>
          <p:cNvSpPr txBox="1"/>
          <p:nvPr/>
        </p:nvSpPr>
        <p:spPr>
          <a:xfrm>
            <a:off x="9583171" y="4724791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55993528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vatar IV Video">
            <a:hlinkClick r:id="" action="ppaction://media"/>
            <a:extLst>
              <a:ext uri="{FF2B5EF4-FFF2-40B4-BE49-F238E27FC236}">
                <a16:creationId xmlns:a16="http://schemas.microsoft.com/office/drawing/2014/main" id="{5925BBE2-D664-9D99-5DCF-5AA6E26AA1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1354" t="-1706" r="1354" b="6047"/>
          <a:stretch/>
        </p:blipFill>
        <p:spPr>
          <a:xfrm>
            <a:off x="3740501" y="148856"/>
            <a:ext cx="4710998" cy="6560288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5" name="Arrow: Right 4">
            <a:hlinkClick r:id="rId6" action="ppaction://hlinksldjump"/>
            <a:extLst>
              <a:ext uri="{FF2B5EF4-FFF2-40B4-BE49-F238E27FC236}">
                <a16:creationId xmlns:a16="http://schemas.microsoft.com/office/drawing/2014/main" id="{DFECBF27-B237-4CD8-C52A-3FB4B9D45A3B}"/>
              </a:ext>
            </a:extLst>
          </p:cNvPr>
          <p:cNvSpPr/>
          <p:nvPr/>
        </p:nvSpPr>
        <p:spPr>
          <a:xfrm>
            <a:off x="10706986" y="5667153"/>
            <a:ext cx="978408" cy="7823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56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90243D41-E42F-80AD-D450-C90667B6C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  <p:pic>
        <p:nvPicPr>
          <p:cNvPr id="11" name="Avatar IV Video (2)">
            <a:hlinkClick r:id="" action="ppaction://media"/>
            <a:extLst>
              <a:ext uri="{FF2B5EF4-FFF2-40B4-BE49-F238E27FC236}">
                <a16:creationId xmlns:a16="http://schemas.microsoft.com/office/drawing/2014/main" id="{A8027913-18C7-FFDA-FABC-4C03FCE9585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97842" y="436066"/>
            <a:ext cx="4359349" cy="6421934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718BB007-24EB-E338-DA65-A23AD1C5DB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3385" y="5816894"/>
            <a:ext cx="999831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595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CA6B91-B324-D381-805D-52B98D24C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3385" cy="6858000"/>
          </a:xfrm>
          <a:prstGeom prst="rect">
            <a:avLst/>
          </a:prstGeom>
        </p:spPr>
      </p:pic>
      <p:pic>
        <p:nvPicPr>
          <p:cNvPr id="8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6AD85E28-FBDD-5D6D-07E8-B6FAC5FFA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11107" y="3225800"/>
            <a:ext cx="406400" cy="406400"/>
          </a:xfrm>
          <a:prstGeom prst="rect">
            <a:avLst/>
          </a:prstGeom>
        </p:spPr>
      </p:pic>
      <p:sp>
        <p:nvSpPr>
          <p:cNvPr id="9" name="Arrow: Right 8">
            <a:hlinkClick r:id="rId6" action="ppaction://hlinksldjump"/>
            <a:extLst>
              <a:ext uri="{FF2B5EF4-FFF2-40B4-BE49-F238E27FC236}">
                <a16:creationId xmlns:a16="http://schemas.microsoft.com/office/drawing/2014/main" id="{19637B6A-D80D-7AB7-3484-C6A1FEC46D4F}"/>
              </a:ext>
            </a:extLst>
          </p:cNvPr>
          <p:cNvSpPr/>
          <p:nvPr/>
        </p:nvSpPr>
        <p:spPr>
          <a:xfrm>
            <a:off x="10706986" y="5667153"/>
            <a:ext cx="978408" cy="7823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0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9E3362-9BD2-1841-7B3D-B21E723808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4" b="89904" l="3601" r="89946">
                        <a14:foregroundMark x1="2853" y1="12740" x2="16576" y2="4567"/>
                        <a14:foregroundMark x1="16576" y1="4567" x2="20313" y2="13462"/>
                        <a14:foregroundMark x1="20313" y1="13462" x2="13315" y2="15024"/>
                        <a14:foregroundMark x1="13315" y1="15024" x2="8220" y2="19471"/>
                        <a14:foregroundMark x1="8220" y1="19471" x2="3872" y2="26563"/>
                        <a14:foregroundMark x1="3872" y1="26563" x2="2921" y2="36058"/>
                        <a14:foregroundMark x1="2921" y1="36058" x2="3601" y2="46755"/>
                        <a14:foregroundMark x1="3601" y1="46755" x2="4823" y2="48558"/>
                        <a14:foregroundMark x1="17867" y1="4808" x2="11957" y2="1082"/>
                        <a14:foregroundMark x1="11957" y1="1082" x2="7201" y2="2644"/>
                        <a14:foregroundMark x1="7201" y1="2644" x2="7133" y2="3846"/>
                        <a14:foregroundMark x1="15421" y1="11418" x2="7473" y2="14423"/>
                        <a14:foregroundMark x1="6938" y1="16226" x2="6046" y2="19231"/>
                        <a14:foregroundMark x1="7473" y1="14423" x2="6938" y2="16226"/>
                        <a14:foregroundMark x1="7745" y1="12260" x2="7745" y2="12260"/>
                        <a14:foregroundMark x1="31114" y1="79327" x2="31590" y2="86418"/>
                        <a14:foregroundMark x1="31590" y1="86418" x2="34715" y2="89904"/>
                        <a14:backgroundMark x1="49389" y1="72716" x2="44022" y2="75000"/>
                        <a14:backgroundMark x1="44022" y1="75000" x2="41916" y2="82332"/>
                        <a14:backgroundMark x1="41916" y1="82332" x2="50340" y2="89784"/>
                        <a14:backgroundMark x1="50340" y1="89784" x2="40421" y2="92067"/>
                        <a14:backgroundMark x1="40421" y1="92067" x2="34986" y2="95793"/>
                        <a14:backgroundMark x1="34986" y1="95793" x2="28601" y2="92428"/>
                        <a14:backgroundMark x1="8628" y1="52404" x2="5571" y2="45793"/>
                        <a14:backgroundMark x1="5571" y1="45793" x2="5435" y2="44231"/>
                        <a14:backgroundMark x1="5910" y1="16226" x2="5910" y2="16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23" y="1162608"/>
            <a:ext cx="8019540" cy="4532783"/>
          </a:xfrm>
          <a:prstGeom prst="rect">
            <a:avLst/>
          </a:prstGeom>
        </p:spPr>
      </p:pic>
      <p:pic>
        <p:nvPicPr>
          <p:cNvPr id="6" name="tải xuống (5)">
            <a:hlinkClick r:id="" action="ppaction://media"/>
            <a:extLst>
              <a:ext uri="{FF2B5EF4-FFF2-40B4-BE49-F238E27FC236}">
                <a16:creationId xmlns:a16="http://schemas.microsoft.com/office/drawing/2014/main" id="{296CC64C-D6D0-D3C5-35DE-23ABAF41E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7" name="Arrow: Right 6">
            <a:hlinkClick r:id="rId8" action="ppaction://hlinksldjump"/>
            <a:extLst>
              <a:ext uri="{FF2B5EF4-FFF2-40B4-BE49-F238E27FC236}">
                <a16:creationId xmlns:a16="http://schemas.microsoft.com/office/drawing/2014/main" id="{FF8B1BBF-A581-2E80-82B3-611CD978EAD3}"/>
              </a:ext>
            </a:extLst>
          </p:cNvPr>
          <p:cNvSpPr/>
          <p:nvPr/>
        </p:nvSpPr>
        <p:spPr>
          <a:xfrm>
            <a:off x="10706986" y="5667153"/>
            <a:ext cx="978408" cy="7823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10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D5C460-1190-7E3F-972B-18641C6DA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  <p:pic>
        <p:nvPicPr>
          <p:cNvPr id="6" name="tải xuống (6)">
            <a:hlinkClick r:id="" action="ppaction://media"/>
            <a:extLst>
              <a:ext uri="{FF2B5EF4-FFF2-40B4-BE49-F238E27FC236}">
                <a16:creationId xmlns:a16="http://schemas.microsoft.com/office/drawing/2014/main" id="{FB71801A-C8AE-6211-F25A-BAFDEEDD6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8641" y="1620284"/>
            <a:ext cx="406400" cy="406400"/>
          </a:xfrm>
          <a:prstGeom prst="rect">
            <a:avLst/>
          </a:prstGeom>
        </p:spPr>
      </p:pic>
      <p:sp>
        <p:nvSpPr>
          <p:cNvPr id="8" name="Arrow: Right 7">
            <a:hlinkClick r:id="rId6" action="ppaction://hlinksldjump"/>
            <a:extLst>
              <a:ext uri="{FF2B5EF4-FFF2-40B4-BE49-F238E27FC236}">
                <a16:creationId xmlns:a16="http://schemas.microsoft.com/office/drawing/2014/main" id="{526A3D17-7256-7F38-73CE-43D99206A1DC}"/>
              </a:ext>
            </a:extLst>
          </p:cNvPr>
          <p:cNvSpPr/>
          <p:nvPr/>
        </p:nvSpPr>
        <p:spPr>
          <a:xfrm>
            <a:off x="10706986" y="5667153"/>
            <a:ext cx="978408" cy="7823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67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A2C4-A328-20DA-8A5F-D52DF34F7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" y="0"/>
            <a:ext cx="1213104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  <p:pic>
        <p:nvPicPr>
          <p:cNvPr id="5" name="tải xuống (7)">
            <a:hlinkClick r:id="" action="ppaction://media"/>
            <a:extLst>
              <a:ext uri="{FF2B5EF4-FFF2-40B4-BE49-F238E27FC236}">
                <a16:creationId xmlns:a16="http://schemas.microsoft.com/office/drawing/2014/main" id="{058A2A8F-D054-6662-0E78-A00D85B8D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49330" y="2194442"/>
            <a:ext cx="406400" cy="406400"/>
          </a:xfrm>
          <a:prstGeom prst="rect">
            <a:avLst/>
          </a:prstGeom>
        </p:spPr>
      </p:pic>
      <p:sp>
        <p:nvSpPr>
          <p:cNvPr id="6" name="Arrow: Right 5">
            <a:hlinkClick r:id="rId7" action="ppaction://hlinksldjump"/>
            <a:extLst>
              <a:ext uri="{FF2B5EF4-FFF2-40B4-BE49-F238E27FC236}">
                <a16:creationId xmlns:a16="http://schemas.microsoft.com/office/drawing/2014/main" id="{B4EF9E4B-9781-4B27-D746-D43113505A67}"/>
              </a:ext>
            </a:extLst>
          </p:cNvPr>
          <p:cNvSpPr/>
          <p:nvPr/>
        </p:nvSpPr>
        <p:spPr>
          <a:xfrm>
            <a:off x="10419907" y="5486399"/>
            <a:ext cx="978408" cy="7823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7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34</Words>
  <Application>Microsoft Office PowerPoint</Application>
  <PresentationFormat>Widescreen</PresentationFormat>
  <Paragraphs>13</Paragraphs>
  <Slides>12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Office Theme</vt:lpstr>
      <vt:lpstr>LĨNH VỰC PHÁT TRIỂN NGÔN NGỮ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NGÔN NGỮ</dc:title>
  <dc:creator>Administrator</dc:creator>
  <cp:lastModifiedBy>Administrator</cp:lastModifiedBy>
  <cp:revision>4</cp:revision>
  <dcterms:created xsi:type="dcterms:W3CDTF">2025-09-06T14:17:47Z</dcterms:created>
  <dcterms:modified xsi:type="dcterms:W3CDTF">2025-09-22T02:29:35Z</dcterms:modified>
</cp:coreProperties>
</file>