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58" r:id="rId4"/>
    <p:sldId id="277" r:id="rId5"/>
    <p:sldId id="262" r:id="rId6"/>
    <p:sldId id="278" r:id="rId7"/>
    <p:sldId id="272" r:id="rId8"/>
    <p:sldId id="268" r:id="rId9"/>
    <p:sldId id="263" r:id="rId10"/>
    <p:sldId id="264" r:id="rId11"/>
    <p:sldId id="270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7" autoAdjust="0"/>
    <p:restoredTop sz="94660"/>
  </p:normalViewPr>
  <p:slideViewPr>
    <p:cSldViewPr>
      <p:cViewPr varScale="1">
        <p:scale>
          <a:sx n="79" d="100"/>
          <a:sy n="79" d="100"/>
        </p:scale>
        <p:origin x="1531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9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9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9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7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2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7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4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4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9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5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5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73A6C-6FB3-4752-8B40-C51D783DBD7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378E8-B451-4594-80A1-D1E7536A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2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23.gi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openxmlformats.org/officeDocument/2006/relationships/audio" Target="file:///C:\Documents%20and%20Settings\Admin\My%20Documents\Trang%20t&#7843;i%20xu&#7889;ng\Nhac%20beat%20Bai%20hat%20Keo%20cua%20lua%20xe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gif"/><Relationship Id="rId4" Type="http://schemas.openxmlformats.org/officeDocument/2006/relationships/audio" Target="../media/media1.mp3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ng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lang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2134" y="-179628"/>
            <a:ext cx="1447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447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228600" y="16002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391400" y="41910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62000" y="42672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860">
            <a:off x="7543800" y="15240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98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96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3" name="WordArt 13"/>
          <p:cNvSpPr>
            <a:spLocks noChangeArrowheads="1" noChangeShapeType="1" noTextEdit="1"/>
          </p:cNvSpPr>
          <p:nvPr/>
        </p:nvSpPr>
        <p:spPr bwMode="auto">
          <a:xfrm>
            <a:off x="228600" y="2133600"/>
            <a:ext cx="89154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Lĩnh vực phát triển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nhận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thức</a:t>
            </a:r>
            <a:endParaRPr lang="vi-VN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vi-VN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Đề </a:t>
            </a:r>
            <a:r>
              <a:rPr lang="vi-VN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tài: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mầm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non</a:t>
            </a:r>
            <a:r>
              <a:rPr lang="vi-VN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"</a:t>
            </a:r>
            <a:endParaRPr lang="vi-VN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Lớp: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Ghép 2-3 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tuổi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GV: Nguyễn Thị Tuân</a:t>
            </a:r>
          </a:p>
          <a:p>
            <a:pPr algn="ctr"/>
            <a:r>
              <a:rPr lang="en-US" sz="3600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Đinh Thị Ánh Vân</a:t>
            </a:r>
            <a:endParaRPr lang="vi-VN" sz="3600" kern="10" dirty="0" smtClean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vi-VN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vi-VN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10" name="Picture 14" descr="flowerba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324600"/>
            <a:ext cx="685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5" name="WordArt 15"/>
          <p:cNvSpPr>
            <a:spLocks noChangeArrowheads="1" noChangeShapeType="1" noTextEdit="1"/>
          </p:cNvSpPr>
          <p:nvPr/>
        </p:nvSpPr>
        <p:spPr bwMode="auto">
          <a:xfrm>
            <a:off x="1600200" y="685800"/>
            <a:ext cx="5791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Chủ </a:t>
            </a:r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đề: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Mầm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non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Picture 16" descr="sun16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821" y="-66975"/>
            <a:ext cx="13192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5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55" y="-11502"/>
            <a:ext cx="9948863" cy="746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68580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4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2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-315913"/>
            <a:ext cx="2555875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979328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-649288" y="0"/>
            <a:ext cx="9793288" cy="6597650"/>
            <a:chOff x="-192" y="0"/>
            <a:chExt cx="6169" cy="4156"/>
          </a:xfrm>
        </p:grpSpPr>
        <p:sp>
          <p:nvSpPr>
            <p:cNvPr id="28677" name="Freeform 5"/>
            <p:cNvSpPr>
              <a:spLocks/>
            </p:cNvSpPr>
            <p:nvPr/>
          </p:nvSpPr>
          <p:spPr bwMode="auto">
            <a:xfrm>
              <a:off x="2645" y="97"/>
              <a:ext cx="542" cy="348"/>
            </a:xfrm>
            <a:custGeom>
              <a:avLst/>
              <a:gdLst>
                <a:gd name="T0" fmla="*/ 350 w 542"/>
                <a:gd name="T1" fmla="*/ 237 h 697"/>
                <a:gd name="T2" fmla="*/ 542 w 542"/>
                <a:gd name="T3" fmla="*/ 266 h 697"/>
                <a:gd name="T4" fmla="*/ 398 w 542"/>
                <a:gd name="T5" fmla="*/ 440 h 697"/>
                <a:gd name="T6" fmla="*/ 436 w 542"/>
                <a:gd name="T7" fmla="*/ 697 h 697"/>
                <a:gd name="T8" fmla="*/ 271 w 542"/>
                <a:gd name="T9" fmla="*/ 567 h 697"/>
                <a:gd name="T10" fmla="*/ 98 w 542"/>
                <a:gd name="T11" fmla="*/ 695 h 697"/>
                <a:gd name="T12" fmla="*/ 141 w 542"/>
                <a:gd name="T13" fmla="*/ 440 h 697"/>
                <a:gd name="T14" fmla="*/ 0 w 542"/>
                <a:gd name="T15" fmla="*/ 267 h 697"/>
                <a:gd name="T16" fmla="*/ 191 w 542"/>
                <a:gd name="T17" fmla="*/ 237 h 697"/>
                <a:gd name="T18" fmla="*/ 271 w 542"/>
                <a:gd name="T19" fmla="*/ 0 h 697"/>
                <a:gd name="T20" fmla="*/ 350 w 542"/>
                <a:gd name="T21" fmla="*/ 23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2" h="697">
                  <a:moveTo>
                    <a:pt x="350" y="237"/>
                  </a:moveTo>
                  <a:lnTo>
                    <a:pt x="542" y="266"/>
                  </a:lnTo>
                  <a:lnTo>
                    <a:pt x="398" y="440"/>
                  </a:lnTo>
                  <a:lnTo>
                    <a:pt x="436" y="697"/>
                  </a:lnTo>
                  <a:lnTo>
                    <a:pt x="271" y="567"/>
                  </a:lnTo>
                  <a:lnTo>
                    <a:pt x="98" y="695"/>
                  </a:lnTo>
                  <a:lnTo>
                    <a:pt x="141" y="440"/>
                  </a:lnTo>
                  <a:lnTo>
                    <a:pt x="0" y="267"/>
                  </a:lnTo>
                  <a:lnTo>
                    <a:pt x="191" y="237"/>
                  </a:lnTo>
                  <a:lnTo>
                    <a:pt x="271" y="0"/>
                  </a:lnTo>
                  <a:lnTo>
                    <a:pt x="350" y="237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8" name="Freeform 6"/>
            <p:cNvSpPr>
              <a:spLocks/>
            </p:cNvSpPr>
            <p:nvPr/>
          </p:nvSpPr>
          <p:spPr bwMode="auto">
            <a:xfrm>
              <a:off x="-6" y="168"/>
              <a:ext cx="633" cy="428"/>
            </a:xfrm>
            <a:custGeom>
              <a:avLst/>
              <a:gdLst>
                <a:gd name="T0" fmla="*/ 348 w 633"/>
                <a:gd name="T1" fmla="*/ 3 h 856"/>
                <a:gd name="T2" fmla="*/ 411 w 633"/>
                <a:gd name="T3" fmla="*/ 20 h 856"/>
                <a:gd name="T4" fmla="*/ 467 w 633"/>
                <a:gd name="T5" fmla="*/ 52 h 856"/>
                <a:gd name="T6" fmla="*/ 517 w 633"/>
                <a:gd name="T7" fmla="*/ 99 h 856"/>
                <a:gd name="T8" fmla="*/ 561 w 633"/>
                <a:gd name="T9" fmla="*/ 157 h 856"/>
                <a:gd name="T10" fmla="*/ 595 w 633"/>
                <a:gd name="T11" fmla="*/ 225 h 856"/>
                <a:gd name="T12" fmla="*/ 619 w 633"/>
                <a:gd name="T13" fmla="*/ 301 h 856"/>
                <a:gd name="T14" fmla="*/ 631 w 633"/>
                <a:gd name="T15" fmla="*/ 385 h 856"/>
                <a:gd name="T16" fmla="*/ 631 w 633"/>
                <a:gd name="T17" fmla="*/ 471 h 856"/>
                <a:gd name="T18" fmla="*/ 619 w 633"/>
                <a:gd name="T19" fmla="*/ 556 h 856"/>
                <a:gd name="T20" fmla="*/ 595 w 633"/>
                <a:gd name="T21" fmla="*/ 632 h 856"/>
                <a:gd name="T22" fmla="*/ 561 w 633"/>
                <a:gd name="T23" fmla="*/ 700 h 856"/>
                <a:gd name="T24" fmla="*/ 517 w 633"/>
                <a:gd name="T25" fmla="*/ 758 h 856"/>
                <a:gd name="T26" fmla="*/ 467 w 633"/>
                <a:gd name="T27" fmla="*/ 805 h 856"/>
                <a:gd name="T28" fmla="*/ 411 w 633"/>
                <a:gd name="T29" fmla="*/ 837 h 856"/>
                <a:gd name="T30" fmla="*/ 348 w 633"/>
                <a:gd name="T31" fmla="*/ 854 h 856"/>
                <a:gd name="T32" fmla="*/ 285 w 633"/>
                <a:gd name="T33" fmla="*/ 854 h 856"/>
                <a:gd name="T34" fmla="*/ 222 w 633"/>
                <a:gd name="T35" fmla="*/ 837 h 856"/>
                <a:gd name="T36" fmla="*/ 166 w 633"/>
                <a:gd name="T37" fmla="*/ 805 h 856"/>
                <a:gd name="T38" fmla="*/ 115 w 633"/>
                <a:gd name="T39" fmla="*/ 758 h 856"/>
                <a:gd name="T40" fmla="*/ 72 w 633"/>
                <a:gd name="T41" fmla="*/ 700 h 856"/>
                <a:gd name="T42" fmla="*/ 38 w 633"/>
                <a:gd name="T43" fmla="*/ 632 h 856"/>
                <a:gd name="T44" fmla="*/ 14 w 633"/>
                <a:gd name="T45" fmla="*/ 556 h 856"/>
                <a:gd name="T46" fmla="*/ 2 w 633"/>
                <a:gd name="T47" fmla="*/ 471 h 856"/>
                <a:gd name="T48" fmla="*/ 2 w 633"/>
                <a:gd name="T49" fmla="*/ 385 h 856"/>
                <a:gd name="T50" fmla="*/ 14 w 633"/>
                <a:gd name="T51" fmla="*/ 301 h 856"/>
                <a:gd name="T52" fmla="*/ 38 w 633"/>
                <a:gd name="T53" fmla="*/ 225 h 856"/>
                <a:gd name="T54" fmla="*/ 72 w 633"/>
                <a:gd name="T55" fmla="*/ 157 h 856"/>
                <a:gd name="T56" fmla="*/ 115 w 633"/>
                <a:gd name="T57" fmla="*/ 99 h 856"/>
                <a:gd name="T58" fmla="*/ 166 w 633"/>
                <a:gd name="T59" fmla="*/ 52 h 856"/>
                <a:gd name="T60" fmla="*/ 222 w 633"/>
                <a:gd name="T61" fmla="*/ 20 h 856"/>
                <a:gd name="T62" fmla="*/ 285 w 633"/>
                <a:gd name="T63" fmla="*/ 3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3" h="856">
                  <a:moveTo>
                    <a:pt x="316" y="0"/>
                  </a:moveTo>
                  <a:lnTo>
                    <a:pt x="348" y="3"/>
                  </a:lnTo>
                  <a:lnTo>
                    <a:pt x="380" y="9"/>
                  </a:lnTo>
                  <a:lnTo>
                    <a:pt x="411" y="20"/>
                  </a:lnTo>
                  <a:lnTo>
                    <a:pt x="440" y="33"/>
                  </a:lnTo>
                  <a:lnTo>
                    <a:pt x="467" y="52"/>
                  </a:lnTo>
                  <a:lnTo>
                    <a:pt x="493" y="74"/>
                  </a:lnTo>
                  <a:lnTo>
                    <a:pt x="517" y="99"/>
                  </a:lnTo>
                  <a:lnTo>
                    <a:pt x="540" y="126"/>
                  </a:lnTo>
                  <a:lnTo>
                    <a:pt x="561" y="157"/>
                  </a:lnTo>
                  <a:lnTo>
                    <a:pt x="579" y="190"/>
                  </a:lnTo>
                  <a:lnTo>
                    <a:pt x="595" y="225"/>
                  </a:lnTo>
                  <a:lnTo>
                    <a:pt x="609" y="262"/>
                  </a:lnTo>
                  <a:lnTo>
                    <a:pt x="619" y="301"/>
                  </a:lnTo>
                  <a:lnTo>
                    <a:pt x="627" y="342"/>
                  </a:lnTo>
                  <a:lnTo>
                    <a:pt x="631" y="385"/>
                  </a:lnTo>
                  <a:lnTo>
                    <a:pt x="633" y="428"/>
                  </a:lnTo>
                  <a:lnTo>
                    <a:pt x="631" y="471"/>
                  </a:lnTo>
                  <a:lnTo>
                    <a:pt x="627" y="514"/>
                  </a:lnTo>
                  <a:lnTo>
                    <a:pt x="619" y="556"/>
                  </a:lnTo>
                  <a:lnTo>
                    <a:pt x="609" y="595"/>
                  </a:lnTo>
                  <a:lnTo>
                    <a:pt x="595" y="632"/>
                  </a:lnTo>
                  <a:lnTo>
                    <a:pt x="579" y="667"/>
                  </a:lnTo>
                  <a:lnTo>
                    <a:pt x="561" y="700"/>
                  </a:lnTo>
                  <a:lnTo>
                    <a:pt x="540" y="730"/>
                  </a:lnTo>
                  <a:lnTo>
                    <a:pt x="517" y="758"/>
                  </a:lnTo>
                  <a:lnTo>
                    <a:pt x="493" y="783"/>
                  </a:lnTo>
                  <a:lnTo>
                    <a:pt x="467" y="805"/>
                  </a:lnTo>
                  <a:lnTo>
                    <a:pt x="440" y="823"/>
                  </a:lnTo>
                  <a:lnTo>
                    <a:pt x="411" y="837"/>
                  </a:lnTo>
                  <a:lnTo>
                    <a:pt x="380" y="848"/>
                  </a:lnTo>
                  <a:lnTo>
                    <a:pt x="348" y="854"/>
                  </a:lnTo>
                  <a:lnTo>
                    <a:pt x="316" y="856"/>
                  </a:lnTo>
                  <a:lnTo>
                    <a:pt x="285" y="854"/>
                  </a:lnTo>
                  <a:lnTo>
                    <a:pt x="253" y="848"/>
                  </a:lnTo>
                  <a:lnTo>
                    <a:pt x="222" y="837"/>
                  </a:lnTo>
                  <a:lnTo>
                    <a:pt x="193" y="823"/>
                  </a:lnTo>
                  <a:lnTo>
                    <a:pt x="166" y="805"/>
                  </a:lnTo>
                  <a:lnTo>
                    <a:pt x="140" y="783"/>
                  </a:lnTo>
                  <a:lnTo>
                    <a:pt x="115" y="758"/>
                  </a:lnTo>
                  <a:lnTo>
                    <a:pt x="93" y="730"/>
                  </a:lnTo>
                  <a:lnTo>
                    <a:pt x="72" y="700"/>
                  </a:lnTo>
                  <a:lnTo>
                    <a:pt x="54" y="667"/>
                  </a:lnTo>
                  <a:lnTo>
                    <a:pt x="38" y="632"/>
                  </a:lnTo>
                  <a:lnTo>
                    <a:pt x="24" y="595"/>
                  </a:lnTo>
                  <a:lnTo>
                    <a:pt x="14" y="556"/>
                  </a:lnTo>
                  <a:lnTo>
                    <a:pt x="6" y="514"/>
                  </a:lnTo>
                  <a:lnTo>
                    <a:pt x="2" y="471"/>
                  </a:lnTo>
                  <a:lnTo>
                    <a:pt x="0" y="428"/>
                  </a:lnTo>
                  <a:lnTo>
                    <a:pt x="2" y="385"/>
                  </a:lnTo>
                  <a:lnTo>
                    <a:pt x="6" y="342"/>
                  </a:lnTo>
                  <a:lnTo>
                    <a:pt x="14" y="301"/>
                  </a:lnTo>
                  <a:lnTo>
                    <a:pt x="24" y="262"/>
                  </a:lnTo>
                  <a:lnTo>
                    <a:pt x="38" y="225"/>
                  </a:lnTo>
                  <a:lnTo>
                    <a:pt x="54" y="190"/>
                  </a:lnTo>
                  <a:lnTo>
                    <a:pt x="72" y="157"/>
                  </a:lnTo>
                  <a:lnTo>
                    <a:pt x="93" y="126"/>
                  </a:lnTo>
                  <a:lnTo>
                    <a:pt x="115" y="99"/>
                  </a:lnTo>
                  <a:lnTo>
                    <a:pt x="140" y="74"/>
                  </a:lnTo>
                  <a:lnTo>
                    <a:pt x="166" y="52"/>
                  </a:lnTo>
                  <a:lnTo>
                    <a:pt x="193" y="33"/>
                  </a:lnTo>
                  <a:lnTo>
                    <a:pt x="222" y="20"/>
                  </a:lnTo>
                  <a:lnTo>
                    <a:pt x="253" y="9"/>
                  </a:lnTo>
                  <a:lnTo>
                    <a:pt x="285" y="3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9" name="Freeform 7"/>
            <p:cNvSpPr>
              <a:spLocks/>
            </p:cNvSpPr>
            <p:nvPr/>
          </p:nvSpPr>
          <p:spPr bwMode="auto">
            <a:xfrm>
              <a:off x="-4" y="1897"/>
              <a:ext cx="541" cy="349"/>
            </a:xfrm>
            <a:custGeom>
              <a:avLst/>
              <a:gdLst>
                <a:gd name="T0" fmla="*/ 349 w 541"/>
                <a:gd name="T1" fmla="*/ 237 h 697"/>
                <a:gd name="T2" fmla="*/ 541 w 541"/>
                <a:gd name="T3" fmla="*/ 266 h 697"/>
                <a:gd name="T4" fmla="*/ 398 w 541"/>
                <a:gd name="T5" fmla="*/ 441 h 697"/>
                <a:gd name="T6" fmla="*/ 435 w 541"/>
                <a:gd name="T7" fmla="*/ 697 h 697"/>
                <a:gd name="T8" fmla="*/ 270 w 541"/>
                <a:gd name="T9" fmla="*/ 567 h 697"/>
                <a:gd name="T10" fmla="*/ 97 w 541"/>
                <a:gd name="T11" fmla="*/ 696 h 697"/>
                <a:gd name="T12" fmla="*/ 140 w 541"/>
                <a:gd name="T13" fmla="*/ 441 h 697"/>
                <a:gd name="T14" fmla="*/ 0 w 541"/>
                <a:gd name="T15" fmla="*/ 268 h 697"/>
                <a:gd name="T16" fmla="*/ 190 w 541"/>
                <a:gd name="T17" fmla="*/ 237 h 697"/>
                <a:gd name="T18" fmla="*/ 270 w 541"/>
                <a:gd name="T19" fmla="*/ 0 h 697"/>
                <a:gd name="T20" fmla="*/ 349 w 541"/>
                <a:gd name="T21" fmla="*/ 23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1" h="697">
                  <a:moveTo>
                    <a:pt x="349" y="237"/>
                  </a:moveTo>
                  <a:lnTo>
                    <a:pt x="541" y="266"/>
                  </a:lnTo>
                  <a:lnTo>
                    <a:pt x="398" y="441"/>
                  </a:lnTo>
                  <a:lnTo>
                    <a:pt x="435" y="697"/>
                  </a:lnTo>
                  <a:lnTo>
                    <a:pt x="270" y="567"/>
                  </a:lnTo>
                  <a:lnTo>
                    <a:pt x="97" y="696"/>
                  </a:lnTo>
                  <a:lnTo>
                    <a:pt x="140" y="441"/>
                  </a:lnTo>
                  <a:lnTo>
                    <a:pt x="0" y="268"/>
                  </a:lnTo>
                  <a:lnTo>
                    <a:pt x="190" y="237"/>
                  </a:lnTo>
                  <a:lnTo>
                    <a:pt x="270" y="0"/>
                  </a:lnTo>
                  <a:lnTo>
                    <a:pt x="349" y="237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0" name="Freeform 8"/>
            <p:cNvSpPr>
              <a:spLocks/>
            </p:cNvSpPr>
            <p:nvPr/>
          </p:nvSpPr>
          <p:spPr bwMode="auto">
            <a:xfrm>
              <a:off x="464" y="3672"/>
              <a:ext cx="1509" cy="252"/>
            </a:xfrm>
            <a:custGeom>
              <a:avLst/>
              <a:gdLst>
                <a:gd name="T0" fmla="*/ 0 w 1509"/>
                <a:gd name="T1" fmla="*/ 421 h 504"/>
                <a:gd name="T2" fmla="*/ 23 w 1509"/>
                <a:gd name="T3" fmla="*/ 363 h 504"/>
                <a:gd name="T4" fmla="*/ 49 w 1509"/>
                <a:gd name="T5" fmla="*/ 291 h 504"/>
                <a:gd name="T6" fmla="*/ 80 w 1509"/>
                <a:gd name="T7" fmla="*/ 213 h 504"/>
                <a:gd name="T8" fmla="*/ 116 w 1509"/>
                <a:gd name="T9" fmla="*/ 137 h 504"/>
                <a:gd name="T10" fmla="*/ 156 w 1509"/>
                <a:gd name="T11" fmla="*/ 72 h 504"/>
                <a:gd name="T12" fmla="*/ 202 w 1509"/>
                <a:gd name="T13" fmla="*/ 23 h 504"/>
                <a:gd name="T14" fmla="*/ 254 w 1509"/>
                <a:gd name="T15" fmla="*/ 0 h 504"/>
                <a:gd name="T16" fmla="*/ 311 w 1509"/>
                <a:gd name="T17" fmla="*/ 9 h 504"/>
                <a:gd name="T18" fmla="*/ 335 w 1509"/>
                <a:gd name="T19" fmla="*/ 23 h 504"/>
                <a:gd name="T20" fmla="*/ 378 w 1509"/>
                <a:gd name="T21" fmla="*/ 59 h 504"/>
                <a:gd name="T22" fmla="*/ 417 w 1509"/>
                <a:gd name="T23" fmla="*/ 104 h 504"/>
                <a:gd name="T24" fmla="*/ 451 w 1509"/>
                <a:gd name="T25" fmla="*/ 152 h 504"/>
                <a:gd name="T26" fmla="*/ 485 w 1509"/>
                <a:gd name="T27" fmla="*/ 205 h 504"/>
                <a:gd name="T28" fmla="*/ 518 w 1509"/>
                <a:gd name="T29" fmla="*/ 257 h 504"/>
                <a:gd name="T30" fmla="*/ 551 w 1509"/>
                <a:gd name="T31" fmla="*/ 309 h 504"/>
                <a:gd name="T32" fmla="*/ 587 w 1509"/>
                <a:gd name="T33" fmla="*/ 354 h 504"/>
                <a:gd name="T34" fmla="*/ 605 w 1509"/>
                <a:gd name="T35" fmla="*/ 374 h 504"/>
                <a:gd name="T36" fmla="*/ 663 w 1509"/>
                <a:gd name="T37" fmla="*/ 410 h 504"/>
                <a:gd name="T38" fmla="*/ 718 w 1509"/>
                <a:gd name="T39" fmla="*/ 412 h 504"/>
                <a:gd name="T40" fmla="*/ 773 w 1509"/>
                <a:gd name="T41" fmla="*/ 393 h 504"/>
                <a:gd name="T42" fmla="*/ 830 w 1509"/>
                <a:gd name="T43" fmla="*/ 361 h 504"/>
                <a:gd name="T44" fmla="*/ 885 w 1509"/>
                <a:gd name="T45" fmla="*/ 325 h 504"/>
                <a:gd name="T46" fmla="*/ 942 w 1509"/>
                <a:gd name="T47" fmla="*/ 295 h 504"/>
                <a:gd name="T48" fmla="*/ 1000 w 1509"/>
                <a:gd name="T49" fmla="*/ 282 h 504"/>
                <a:gd name="T50" fmla="*/ 1060 w 1509"/>
                <a:gd name="T51" fmla="*/ 295 h 504"/>
                <a:gd name="T52" fmla="*/ 1078 w 1509"/>
                <a:gd name="T53" fmla="*/ 306 h 504"/>
                <a:gd name="T54" fmla="*/ 1112 w 1509"/>
                <a:gd name="T55" fmla="*/ 335 h 504"/>
                <a:gd name="T56" fmla="*/ 1146 w 1509"/>
                <a:gd name="T57" fmla="*/ 371 h 504"/>
                <a:gd name="T58" fmla="*/ 1177 w 1509"/>
                <a:gd name="T59" fmla="*/ 410 h 504"/>
                <a:gd name="T60" fmla="*/ 1210 w 1509"/>
                <a:gd name="T61" fmla="*/ 447 h 504"/>
                <a:gd name="T62" fmla="*/ 1243 w 1509"/>
                <a:gd name="T63" fmla="*/ 478 h 504"/>
                <a:gd name="T64" fmla="*/ 1277 w 1509"/>
                <a:gd name="T65" fmla="*/ 498 h 504"/>
                <a:gd name="T66" fmla="*/ 1313 w 1509"/>
                <a:gd name="T67" fmla="*/ 504 h 504"/>
                <a:gd name="T68" fmla="*/ 1331 w 1509"/>
                <a:gd name="T69" fmla="*/ 500 h 504"/>
                <a:gd name="T70" fmla="*/ 1355 w 1509"/>
                <a:gd name="T71" fmla="*/ 491 h 504"/>
                <a:gd name="T72" fmla="*/ 1377 w 1509"/>
                <a:gd name="T73" fmla="*/ 482 h 504"/>
                <a:gd name="T74" fmla="*/ 1398 w 1509"/>
                <a:gd name="T75" fmla="*/ 475 h 504"/>
                <a:gd name="T76" fmla="*/ 1418 w 1509"/>
                <a:gd name="T77" fmla="*/ 467 h 504"/>
                <a:gd name="T78" fmla="*/ 1439 w 1509"/>
                <a:gd name="T79" fmla="*/ 461 h 504"/>
                <a:gd name="T80" fmla="*/ 1460 w 1509"/>
                <a:gd name="T81" fmla="*/ 457 h 504"/>
                <a:gd name="T82" fmla="*/ 1483 w 1509"/>
                <a:gd name="T83" fmla="*/ 454 h 504"/>
                <a:gd name="T84" fmla="*/ 1509 w 1509"/>
                <a:gd name="T85" fmla="*/ 45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09" h="504">
                  <a:moveTo>
                    <a:pt x="0" y="421"/>
                  </a:moveTo>
                  <a:lnTo>
                    <a:pt x="0" y="421"/>
                  </a:lnTo>
                  <a:lnTo>
                    <a:pt x="12" y="394"/>
                  </a:lnTo>
                  <a:lnTo>
                    <a:pt x="23" y="363"/>
                  </a:lnTo>
                  <a:lnTo>
                    <a:pt x="35" y="328"/>
                  </a:lnTo>
                  <a:lnTo>
                    <a:pt x="49" y="291"/>
                  </a:lnTo>
                  <a:lnTo>
                    <a:pt x="64" y="252"/>
                  </a:lnTo>
                  <a:lnTo>
                    <a:pt x="80" y="213"/>
                  </a:lnTo>
                  <a:lnTo>
                    <a:pt x="98" y="174"/>
                  </a:lnTo>
                  <a:lnTo>
                    <a:pt x="116" y="137"/>
                  </a:lnTo>
                  <a:lnTo>
                    <a:pt x="136" y="102"/>
                  </a:lnTo>
                  <a:lnTo>
                    <a:pt x="156" y="72"/>
                  </a:lnTo>
                  <a:lnTo>
                    <a:pt x="179" y="44"/>
                  </a:lnTo>
                  <a:lnTo>
                    <a:pt x="202" y="23"/>
                  </a:lnTo>
                  <a:lnTo>
                    <a:pt x="227" y="8"/>
                  </a:lnTo>
                  <a:lnTo>
                    <a:pt x="254" y="0"/>
                  </a:lnTo>
                  <a:lnTo>
                    <a:pt x="281" y="0"/>
                  </a:lnTo>
                  <a:lnTo>
                    <a:pt x="311" y="9"/>
                  </a:lnTo>
                  <a:lnTo>
                    <a:pt x="311" y="9"/>
                  </a:lnTo>
                  <a:lnTo>
                    <a:pt x="335" y="23"/>
                  </a:lnTo>
                  <a:lnTo>
                    <a:pt x="357" y="40"/>
                  </a:lnTo>
                  <a:lnTo>
                    <a:pt x="378" y="59"/>
                  </a:lnTo>
                  <a:lnTo>
                    <a:pt x="397" y="80"/>
                  </a:lnTo>
                  <a:lnTo>
                    <a:pt x="417" y="104"/>
                  </a:lnTo>
                  <a:lnTo>
                    <a:pt x="434" y="127"/>
                  </a:lnTo>
                  <a:lnTo>
                    <a:pt x="451" y="152"/>
                  </a:lnTo>
                  <a:lnTo>
                    <a:pt x="469" y="178"/>
                  </a:lnTo>
                  <a:lnTo>
                    <a:pt x="485" y="205"/>
                  </a:lnTo>
                  <a:lnTo>
                    <a:pt x="502" y="231"/>
                  </a:lnTo>
                  <a:lnTo>
                    <a:pt x="518" y="257"/>
                  </a:lnTo>
                  <a:lnTo>
                    <a:pt x="535" y="284"/>
                  </a:lnTo>
                  <a:lnTo>
                    <a:pt x="551" y="309"/>
                  </a:lnTo>
                  <a:lnTo>
                    <a:pt x="568" y="332"/>
                  </a:lnTo>
                  <a:lnTo>
                    <a:pt x="587" y="354"/>
                  </a:lnTo>
                  <a:lnTo>
                    <a:pt x="605" y="374"/>
                  </a:lnTo>
                  <a:lnTo>
                    <a:pt x="605" y="374"/>
                  </a:lnTo>
                  <a:lnTo>
                    <a:pt x="634" y="396"/>
                  </a:lnTo>
                  <a:lnTo>
                    <a:pt x="663" y="410"/>
                  </a:lnTo>
                  <a:lnTo>
                    <a:pt x="690" y="415"/>
                  </a:lnTo>
                  <a:lnTo>
                    <a:pt x="718" y="412"/>
                  </a:lnTo>
                  <a:lnTo>
                    <a:pt x="746" y="406"/>
                  </a:lnTo>
                  <a:lnTo>
                    <a:pt x="773" y="393"/>
                  </a:lnTo>
                  <a:lnTo>
                    <a:pt x="801" y="378"/>
                  </a:lnTo>
                  <a:lnTo>
                    <a:pt x="830" y="361"/>
                  </a:lnTo>
                  <a:lnTo>
                    <a:pt x="858" y="342"/>
                  </a:lnTo>
                  <a:lnTo>
                    <a:pt x="885" y="325"/>
                  </a:lnTo>
                  <a:lnTo>
                    <a:pt x="913" y="309"/>
                  </a:lnTo>
                  <a:lnTo>
                    <a:pt x="942" y="295"/>
                  </a:lnTo>
                  <a:lnTo>
                    <a:pt x="970" y="286"/>
                  </a:lnTo>
                  <a:lnTo>
                    <a:pt x="1000" y="282"/>
                  </a:lnTo>
                  <a:lnTo>
                    <a:pt x="1030" y="285"/>
                  </a:lnTo>
                  <a:lnTo>
                    <a:pt x="1060" y="295"/>
                  </a:lnTo>
                  <a:lnTo>
                    <a:pt x="1060" y="295"/>
                  </a:lnTo>
                  <a:lnTo>
                    <a:pt x="1078" y="306"/>
                  </a:lnTo>
                  <a:lnTo>
                    <a:pt x="1095" y="318"/>
                  </a:lnTo>
                  <a:lnTo>
                    <a:pt x="1112" y="335"/>
                  </a:lnTo>
                  <a:lnTo>
                    <a:pt x="1129" y="352"/>
                  </a:lnTo>
                  <a:lnTo>
                    <a:pt x="1146" y="371"/>
                  </a:lnTo>
                  <a:lnTo>
                    <a:pt x="1161" y="390"/>
                  </a:lnTo>
                  <a:lnTo>
                    <a:pt x="1177" y="410"/>
                  </a:lnTo>
                  <a:lnTo>
                    <a:pt x="1194" y="429"/>
                  </a:lnTo>
                  <a:lnTo>
                    <a:pt x="1210" y="447"/>
                  </a:lnTo>
                  <a:lnTo>
                    <a:pt x="1227" y="464"/>
                  </a:lnTo>
                  <a:lnTo>
                    <a:pt x="1243" y="478"/>
                  </a:lnTo>
                  <a:lnTo>
                    <a:pt x="1260" y="490"/>
                  </a:lnTo>
                  <a:lnTo>
                    <a:pt x="1277" y="498"/>
                  </a:lnTo>
                  <a:lnTo>
                    <a:pt x="1294" y="504"/>
                  </a:lnTo>
                  <a:lnTo>
                    <a:pt x="1313" y="504"/>
                  </a:lnTo>
                  <a:lnTo>
                    <a:pt x="1331" y="500"/>
                  </a:lnTo>
                  <a:lnTo>
                    <a:pt x="1331" y="500"/>
                  </a:lnTo>
                  <a:lnTo>
                    <a:pt x="1344" y="496"/>
                  </a:lnTo>
                  <a:lnTo>
                    <a:pt x="1355" y="491"/>
                  </a:lnTo>
                  <a:lnTo>
                    <a:pt x="1366" y="486"/>
                  </a:lnTo>
                  <a:lnTo>
                    <a:pt x="1377" y="482"/>
                  </a:lnTo>
                  <a:lnTo>
                    <a:pt x="1388" y="478"/>
                  </a:lnTo>
                  <a:lnTo>
                    <a:pt x="1398" y="475"/>
                  </a:lnTo>
                  <a:lnTo>
                    <a:pt x="1408" y="471"/>
                  </a:lnTo>
                  <a:lnTo>
                    <a:pt x="1418" y="467"/>
                  </a:lnTo>
                  <a:lnTo>
                    <a:pt x="1429" y="464"/>
                  </a:lnTo>
                  <a:lnTo>
                    <a:pt x="1439" y="461"/>
                  </a:lnTo>
                  <a:lnTo>
                    <a:pt x="1449" y="458"/>
                  </a:lnTo>
                  <a:lnTo>
                    <a:pt x="1460" y="457"/>
                  </a:lnTo>
                  <a:lnTo>
                    <a:pt x="1472" y="455"/>
                  </a:lnTo>
                  <a:lnTo>
                    <a:pt x="1483" y="454"/>
                  </a:lnTo>
                  <a:lnTo>
                    <a:pt x="1495" y="454"/>
                  </a:lnTo>
                  <a:lnTo>
                    <a:pt x="1509" y="454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1" name="Freeform 9"/>
            <p:cNvSpPr>
              <a:spLocks/>
            </p:cNvSpPr>
            <p:nvPr/>
          </p:nvSpPr>
          <p:spPr bwMode="auto">
            <a:xfrm>
              <a:off x="208" y="2827"/>
              <a:ext cx="97" cy="598"/>
            </a:xfrm>
            <a:custGeom>
              <a:avLst/>
              <a:gdLst>
                <a:gd name="T0" fmla="*/ 72 w 97"/>
                <a:gd name="T1" fmla="*/ 0 h 1195"/>
                <a:gd name="T2" fmla="*/ 72 w 97"/>
                <a:gd name="T3" fmla="*/ 0 h 1195"/>
                <a:gd name="T4" fmla="*/ 83 w 97"/>
                <a:gd name="T5" fmla="*/ 40 h 1195"/>
                <a:gd name="T6" fmla="*/ 89 w 97"/>
                <a:gd name="T7" fmla="*/ 78 h 1195"/>
                <a:gd name="T8" fmla="*/ 91 w 97"/>
                <a:gd name="T9" fmla="*/ 111 h 1195"/>
                <a:gd name="T10" fmla="*/ 88 w 97"/>
                <a:gd name="T11" fmla="*/ 140 h 1195"/>
                <a:gd name="T12" fmla="*/ 82 w 97"/>
                <a:gd name="T13" fmla="*/ 169 h 1195"/>
                <a:gd name="T14" fmla="*/ 74 w 97"/>
                <a:gd name="T15" fmla="*/ 195 h 1195"/>
                <a:gd name="T16" fmla="*/ 63 w 97"/>
                <a:gd name="T17" fmla="*/ 220 h 1195"/>
                <a:gd name="T18" fmla="*/ 52 w 97"/>
                <a:gd name="T19" fmla="*/ 245 h 1195"/>
                <a:gd name="T20" fmla="*/ 40 w 97"/>
                <a:gd name="T21" fmla="*/ 270 h 1195"/>
                <a:gd name="T22" fmla="*/ 29 w 97"/>
                <a:gd name="T23" fmla="*/ 295 h 1195"/>
                <a:gd name="T24" fmla="*/ 17 w 97"/>
                <a:gd name="T25" fmla="*/ 321 h 1195"/>
                <a:gd name="T26" fmla="*/ 9 w 97"/>
                <a:gd name="T27" fmla="*/ 350 h 1195"/>
                <a:gd name="T28" fmla="*/ 3 w 97"/>
                <a:gd name="T29" fmla="*/ 380 h 1195"/>
                <a:gd name="T30" fmla="*/ 0 w 97"/>
                <a:gd name="T31" fmla="*/ 413 h 1195"/>
                <a:gd name="T32" fmla="*/ 1 w 97"/>
                <a:gd name="T33" fmla="*/ 450 h 1195"/>
                <a:gd name="T34" fmla="*/ 7 w 97"/>
                <a:gd name="T35" fmla="*/ 490 h 1195"/>
                <a:gd name="T36" fmla="*/ 7 w 97"/>
                <a:gd name="T37" fmla="*/ 490 h 1195"/>
                <a:gd name="T38" fmla="*/ 11 w 97"/>
                <a:gd name="T39" fmla="*/ 511 h 1195"/>
                <a:gd name="T40" fmla="*/ 17 w 97"/>
                <a:gd name="T41" fmla="*/ 531 h 1195"/>
                <a:gd name="T42" fmla="*/ 24 w 97"/>
                <a:gd name="T43" fmla="*/ 549 h 1195"/>
                <a:gd name="T44" fmla="*/ 31 w 97"/>
                <a:gd name="T45" fmla="*/ 565 h 1195"/>
                <a:gd name="T46" fmla="*/ 39 w 97"/>
                <a:gd name="T47" fmla="*/ 582 h 1195"/>
                <a:gd name="T48" fmla="*/ 47 w 97"/>
                <a:gd name="T49" fmla="*/ 597 h 1195"/>
                <a:gd name="T50" fmla="*/ 55 w 97"/>
                <a:gd name="T51" fmla="*/ 612 h 1195"/>
                <a:gd name="T52" fmla="*/ 63 w 97"/>
                <a:gd name="T53" fmla="*/ 627 h 1195"/>
                <a:gd name="T54" fmla="*/ 71 w 97"/>
                <a:gd name="T55" fmla="*/ 643 h 1195"/>
                <a:gd name="T56" fmla="*/ 78 w 97"/>
                <a:gd name="T57" fmla="*/ 658 h 1195"/>
                <a:gd name="T58" fmla="*/ 85 w 97"/>
                <a:gd name="T59" fmla="*/ 675 h 1195"/>
                <a:gd name="T60" fmla="*/ 90 w 97"/>
                <a:gd name="T61" fmla="*/ 691 h 1195"/>
                <a:gd name="T62" fmla="*/ 94 w 97"/>
                <a:gd name="T63" fmla="*/ 709 h 1195"/>
                <a:gd name="T64" fmla="*/ 96 w 97"/>
                <a:gd name="T65" fmla="*/ 727 h 1195"/>
                <a:gd name="T66" fmla="*/ 97 w 97"/>
                <a:gd name="T67" fmla="*/ 747 h 1195"/>
                <a:gd name="T68" fmla="*/ 96 w 97"/>
                <a:gd name="T69" fmla="*/ 769 h 1195"/>
                <a:gd name="T70" fmla="*/ 96 w 97"/>
                <a:gd name="T71" fmla="*/ 769 h 1195"/>
                <a:gd name="T72" fmla="*/ 92 w 97"/>
                <a:gd name="T73" fmla="*/ 795 h 1195"/>
                <a:gd name="T74" fmla="*/ 86 w 97"/>
                <a:gd name="T75" fmla="*/ 819 h 1195"/>
                <a:gd name="T76" fmla="*/ 79 w 97"/>
                <a:gd name="T77" fmla="*/ 841 h 1195"/>
                <a:gd name="T78" fmla="*/ 71 w 97"/>
                <a:gd name="T79" fmla="*/ 863 h 1195"/>
                <a:gd name="T80" fmla="*/ 61 w 97"/>
                <a:gd name="T81" fmla="*/ 884 h 1195"/>
                <a:gd name="T82" fmla="*/ 51 w 97"/>
                <a:gd name="T83" fmla="*/ 905 h 1195"/>
                <a:gd name="T84" fmla="*/ 43 w 97"/>
                <a:gd name="T85" fmla="*/ 925 h 1195"/>
                <a:gd name="T86" fmla="*/ 35 w 97"/>
                <a:gd name="T87" fmla="*/ 947 h 1195"/>
                <a:gd name="T88" fmla="*/ 28 w 97"/>
                <a:gd name="T89" fmla="*/ 970 h 1195"/>
                <a:gd name="T90" fmla="*/ 22 w 97"/>
                <a:gd name="T91" fmla="*/ 995 h 1195"/>
                <a:gd name="T92" fmla="*/ 19 w 97"/>
                <a:gd name="T93" fmla="*/ 1021 h 1195"/>
                <a:gd name="T94" fmla="*/ 19 w 97"/>
                <a:gd name="T95" fmla="*/ 1050 h 1195"/>
                <a:gd name="T96" fmla="*/ 22 w 97"/>
                <a:gd name="T97" fmla="*/ 1080 h 1195"/>
                <a:gd name="T98" fmla="*/ 29 w 97"/>
                <a:gd name="T99" fmla="*/ 1115 h 1195"/>
                <a:gd name="T100" fmla="*/ 40 w 97"/>
                <a:gd name="T101" fmla="*/ 1154 h 1195"/>
                <a:gd name="T102" fmla="*/ 55 w 97"/>
                <a:gd name="T103" fmla="*/ 1195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" h="1195">
                  <a:moveTo>
                    <a:pt x="72" y="0"/>
                  </a:moveTo>
                  <a:lnTo>
                    <a:pt x="72" y="0"/>
                  </a:lnTo>
                  <a:lnTo>
                    <a:pt x="83" y="40"/>
                  </a:lnTo>
                  <a:lnTo>
                    <a:pt x="89" y="78"/>
                  </a:lnTo>
                  <a:lnTo>
                    <a:pt x="91" y="111"/>
                  </a:lnTo>
                  <a:lnTo>
                    <a:pt x="88" y="140"/>
                  </a:lnTo>
                  <a:lnTo>
                    <a:pt x="82" y="169"/>
                  </a:lnTo>
                  <a:lnTo>
                    <a:pt x="74" y="195"/>
                  </a:lnTo>
                  <a:lnTo>
                    <a:pt x="63" y="220"/>
                  </a:lnTo>
                  <a:lnTo>
                    <a:pt x="52" y="245"/>
                  </a:lnTo>
                  <a:lnTo>
                    <a:pt x="40" y="270"/>
                  </a:lnTo>
                  <a:lnTo>
                    <a:pt x="29" y="295"/>
                  </a:lnTo>
                  <a:lnTo>
                    <a:pt x="17" y="321"/>
                  </a:lnTo>
                  <a:lnTo>
                    <a:pt x="9" y="350"/>
                  </a:lnTo>
                  <a:lnTo>
                    <a:pt x="3" y="380"/>
                  </a:lnTo>
                  <a:lnTo>
                    <a:pt x="0" y="413"/>
                  </a:lnTo>
                  <a:lnTo>
                    <a:pt x="1" y="450"/>
                  </a:lnTo>
                  <a:lnTo>
                    <a:pt x="7" y="490"/>
                  </a:lnTo>
                  <a:lnTo>
                    <a:pt x="7" y="490"/>
                  </a:lnTo>
                  <a:lnTo>
                    <a:pt x="11" y="511"/>
                  </a:lnTo>
                  <a:lnTo>
                    <a:pt x="17" y="531"/>
                  </a:lnTo>
                  <a:lnTo>
                    <a:pt x="24" y="549"/>
                  </a:lnTo>
                  <a:lnTo>
                    <a:pt x="31" y="565"/>
                  </a:lnTo>
                  <a:lnTo>
                    <a:pt x="39" y="582"/>
                  </a:lnTo>
                  <a:lnTo>
                    <a:pt x="47" y="597"/>
                  </a:lnTo>
                  <a:lnTo>
                    <a:pt x="55" y="612"/>
                  </a:lnTo>
                  <a:lnTo>
                    <a:pt x="63" y="627"/>
                  </a:lnTo>
                  <a:lnTo>
                    <a:pt x="71" y="643"/>
                  </a:lnTo>
                  <a:lnTo>
                    <a:pt x="78" y="658"/>
                  </a:lnTo>
                  <a:lnTo>
                    <a:pt x="85" y="675"/>
                  </a:lnTo>
                  <a:lnTo>
                    <a:pt x="90" y="691"/>
                  </a:lnTo>
                  <a:lnTo>
                    <a:pt x="94" y="709"/>
                  </a:lnTo>
                  <a:lnTo>
                    <a:pt x="96" y="727"/>
                  </a:lnTo>
                  <a:lnTo>
                    <a:pt x="97" y="747"/>
                  </a:lnTo>
                  <a:lnTo>
                    <a:pt x="96" y="769"/>
                  </a:lnTo>
                  <a:lnTo>
                    <a:pt x="96" y="769"/>
                  </a:lnTo>
                  <a:lnTo>
                    <a:pt x="92" y="795"/>
                  </a:lnTo>
                  <a:lnTo>
                    <a:pt x="86" y="819"/>
                  </a:lnTo>
                  <a:lnTo>
                    <a:pt x="79" y="841"/>
                  </a:lnTo>
                  <a:lnTo>
                    <a:pt x="71" y="863"/>
                  </a:lnTo>
                  <a:lnTo>
                    <a:pt x="61" y="884"/>
                  </a:lnTo>
                  <a:lnTo>
                    <a:pt x="51" y="905"/>
                  </a:lnTo>
                  <a:lnTo>
                    <a:pt x="43" y="925"/>
                  </a:lnTo>
                  <a:lnTo>
                    <a:pt x="35" y="947"/>
                  </a:lnTo>
                  <a:lnTo>
                    <a:pt x="28" y="970"/>
                  </a:lnTo>
                  <a:lnTo>
                    <a:pt x="22" y="995"/>
                  </a:lnTo>
                  <a:lnTo>
                    <a:pt x="19" y="1021"/>
                  </a:lnTo>
                  <a:lnTo>
                    <a:pt x="19" y="1050"/>
                  </a:lnTo>
                  <a:lnTo>
                    <a:pt x="22" y="1080"/>
                  </a:lnTo>
                  <a:lnTo>
                    <a:pt x="29" y="1115"/>
                  </a:lnTo>
                  <a:lnTo>
                    <a:pt x="40" y="1154"/>
                  </a:lnTo>
                  <a:lnTo>
                    <a:pt x="55" y="1195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10"/>
            <p:cNvSpPr>
              <a:spLocks/>
            </p:cNvSpPr>
            <p:nvPr/>
          </p:nvSpPr>
          <p:spPr bwMode="auto">
            <a:xfrm>
              <a:off x="5165" y="166"/>
              <a:ext cx="634" cy="428"/>
            </a:xfrm>
            <a:custGeom>
              <a:avLst/>
              <a:gdLst>
                <a:gd name="T0" fmla="*/ 285 w 634"/>
                <a:gd name="T1" fmla="*/ 3 h 857"/>
                <a:gd name="T2" fmla="*/ 222 w 634"/>
                <a:gd name="T3" fmla="*/ 20 h 857"/>
                <a:gd name="T4" fmla="*/ 166 w 634"/>
                <a:gd name="T5" fmla="*/ 52 h 857"/>
                <a:gd name="T6" fmla="*/ 116 w 634"/>
                <a:gd name="T7" fmla="*/ 99 h 857"/>
                <a:gd name="T8" fmla="*/ 73 w 634"/>
                <a:gd name="T9" fmla="*/ 157 h 857"/>
                <a:gd name="T10" fmla="*/ 38 w 634"/>
                <a:gd name="T11" fmla="*/ 225 h 857"/>
                <a:gd name="T12" fmla="*/ 14 w 634"/>
                <a:gd name="T13" fmla="*/ 301 h 857"/>
                <a:gd name="T14" fmla="*/ 2 w 634"/>
                <a:gd name="T15" fmla="*/ 386 h 857"/>
                <a:gd name="T16" fmla="*/ 2 w 634"/>
                <a:gd name="T17" fmla="*/ 471 h 857"/>
                <a:gd name="T18" fmla="*/ 14 w 634"/>
                <a:gd name="T19" fmla="*/ 556 h 857"/>
                <a:gd name="T20" fmla="*/ 38 w 634"/>
                <a:gd name="T21" fmla="*/ 632 h 857"/>
                <a:gd name="T22" fmla="*/ 73 w 634"/>
                <a:gd name="T23" fmla="*/ 700 h 857"/>
                <a:gd name="T24" fmla="*/ 116 w 634"/>
                <a:gd name="T25" fmla="*/ 758 h 857"/>
                <a:gd name="T26" fmla="*/ 166 w 634"/>
                <a:gd name="T27" fmla="*/ 805 h 857"/>
                <a:gd name="T28" fmla="*/ 222 w 634"/>
                <a:gd name="T29" fmla="*/ 837 h 857"/>
                <a:gd name="T30" fmla="*/ 285 w 634"/>
                <a:gd name="T31" fmla="*/ 854 h 857"/>
                <a:gd name="T32" fmla="*/ 349 w 634"/>
                <a:gd name="T33" fmla="*/ 854 h 857"/>
                <a:gd name="T34" fmla="*/ 411 w 634"/>
                <a:gd name="T35" fmla="*/ 837 h 857"/>
                <a:gd name="T36" fmla="*/ 467 w 634"/>
                <a:gd name="T37" fmla="*/ 805 h 857"/>
                <a:gd name="T38" fmla="*/ 518 w 634"/>
                <a:gd name="T39" fmla="*/ 758 h 857"/>
                <a:gd name="T40" fmla="*/ 561 w 634"/>
                <a:gd name="T41" fmla="*/ 700 h 857"/>
                <a:gd name="T42" fmla="*/ 596 w 634"/>
                <a:gd name="T43" fmla="*/ 632 h 857"/>
                <a:gd name="T44" fmla="*/ 619 w 634"/>
                <a:gd name="T45" fmla="*/ 556 h 857"/>
                <a:gd name="T46" fmla="*/ 632 w 634"/>
                <a:gd name="T47" fmla="*/ 471 h 857"/>
                <a:gd name="T48" fmla="*/ 632 w 634"/>
                <a:gd name="T49" fmla="*/ 386 h 857"/>
                <a:gd name="T50" fmla="*/ 619 w 634"/>
                <a:gd name="T51" fmla="*/ 301 h 857"/>
                <a:gd name="T52" fmla="*/ 596 w 634"/>
                <a:gd name="T53" fmla="*/ 225 h 857"/>
                <a:gd name="T54" fmla="*/ 561 w 634"/>
                <a:gd name="T55" fmla="*/ 157 h 857"/>
                <a:gd name="T56" fmla="*/ 518 w 634"/>
                <a:gd name="T57" fmla="*/ 99 h 857"/>
                <a:gd name="T58" fmla="*/ 467 w 634"/>
                <a:gd name="T59" fmla="*/ 52 h 857"/>
                <a:gd name="T60" fmla="*/ 411 w 634"/>
                <a:gd name="T61" fmla="*/ 20 h 857"/>
                <a:gd name="T62" fmla="*/ 349 w 634"/>
                <a:gd name="T63" fmla="*/ 3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4" h="857">
                  <a:moveTo>
                    <a:pt x="317" y="0"/>
                  </a:moveTo>
                  <a:lnTo>
                    <a:pt x="285" y="3"/>
                  </a:lnTo>
                  <a:lnTo>
                    <a:pt x="253" y="9"/>
                  </a:lnTo>
                  <a:lnTo>
                    <a:pt x="222" y="20"/>
                  </a:lnTo>
                  <a:lnTo>
                    <a:pt x="194" y="34"/>
                  </a:lnTo>
                  <a:lnTo>
                    <a:pt x="166" y="52"/>
                  </a:lnTo>
                  <a:lnTo>
                    <a:pt x="140" y="74"/>
                  </a:lnTo>
                  <a:lnTo>
                    <a:pt x="116" y="99"/>
                  </a:lnTo>
                  <a:lnTo>
                    <a:pt x="93" y="127"/>
                  </a:lnTo>
                  <a:lnTo>
                    <a:pt x="73" y="157"/>
                  </a:lnTo>
                  <a:lnTo>
                    <a:pt x="54" y="190"/>
                  </a:lnTo>
                  <a:lnTo>
                    <a:pt x="38" y="225"/>
                  </a:lnTo>
                  <a:lnTo>
                    <a:pt x="24" y="262"/>
                  </a:lnTo>
                  <a:lnTo>
                    <a:pt x="14" y="301"/>
                  </a:lnTo>
                  <a:lnTo>
                    <a:pt x="6" y="343"/>
                  </a:lnTo>
                  <a:lnTo>
                    <a:pt x="2" y="386"/>
                  </a:lnTo>
                  <a:lnTo>
                    <a:pt x="0" y="429"/>
                  </a:lnTo>
                  <a:lnTo>
                    <a:pt x="2" y="471"/>
                  </a:lnTo>
                  <a:lnTo>
                    <a:pt x="6" y="514"/>
                  </a:lnTo>
                  <a:lnTo>
                    <a:pt x="14" y="556"/>
                  </a:lnTo>
                  <a:lnTo>
                    <a:pt x="24" y="595"/>
                  </a:lnTo>
                  <a:lnTo>
                    <a:pt x="38" y="632"/>
                  </a:lnTo>
                  <a:lnTo>
                    <a:pt x="54" y="667"/>
                  </a:lnTo>
                  <a:lnTo>
                    <a:pt x="73" y="700"/>
                  </a:lnTo>
                  <a:lnTo>
                    <a:pt x="93" y="731"/>
                  </a:lnTo>
                  <a:lnTo>
                    <a:pt x="116" y="758"/>
                  </a:lnTo>
                  <a:lnTo>
                    <a:pt x="140" y="783"/>
                  </a:lnTo>
                  <a:lnTo>
                    <a:pt x="166" y="805"/>
                  </a:lnTo>
                  <a:lnTo>
                    <a:pt x="194" y="823"/>
                  </a:lnTo>
                  <a:lnTo>
                    <a:pt x="222" y="837"/>
                  </a:lnTo>
                  <a:lnTo>
                    <a:pt x="253" y="848"/>
                  </a:lnTo>
                  <a:lnTo>
                    <a:pt x="285" y="854"/>
                  </a:lnTo>
                  <a:lnTo>
                    <a:pt x="317" y="857"/>
                  </a:lnTo>
                  <a:lnTo>
                    <a:pt x="349" y="854"/>
                  </a:lnTo>
                  <a:lnTo>
                    <a:pt x="380" y="848"/>
                  </a:lnTo>
                  <a:lnTo>
                    <a:pt x="411" y="837"/>
                  </a:lnTo>
                  <a:lnTo>
                    <a:pt x="440" y="823"/>
                  </a:lnTo>
                  <a:lnTo>
                    <a:pt x="467" y="805"/>
                  </a:lnTo>
                  <a:lnTo>
                    <a:pt x="493" y="783"/>
                  </a:lnTo>
                  <a:lnTo>
                    <a:pt x="518" y="758"/>
                  </a:lnTo>
                  <a:lnTo>
                    <a:pt x="540" y="731"/>
                  </a:lnTo>
                  <a:lnTo>
                    <a:pt x="561" y="700"/>
                  </a:lnTo>
                  <a:lnTo>
                    <a:pt x="579" y="667"/>
                  </a:lnTo>
                  <a:lnTo>
                    <a:pt x="596" y="632"/>
                  </a:lnTo>
                  <a:lnTo>
                    <a:pt x="609" y="595"/>
                  </a:lnTo>
                  <a:lnTo>
                    <a:pt x="619" y="556"/>
                  </a:lnTo>
                  <a:lnTo>
                    <a:pt x="627" y="514"/>
                  </a:lnTo>
                  <a:lnTo>
                    <a:pt x="632" y="471"/>
                  </a:lnTo>
                  <a:lnTo>
                    <a:pt x="634" y="429"/>
                  </a:lnTo>
                  <a:lnTo>
                    <a:pt x="632" y="386"/>
                  </a:lnTo>
                  <a:lnTo>
                    <a:pt x="627" y="343"/>
                  </a:lnTo>
                  <a:lnTo>
                    <a:pt x="619" y="301"/>
                  </a:lnTo>
                  <a:lnTo>
                    <a:pt x="609" y="262"/>
                  </a:lnTo>
                  <a:lnTo>
                    <a:pt x="596" y="225"/>
                  </a:lnTo>
                  <a:lnTo>
                    <a:pt x="579" y="190"/>
                  </a:lnTo>
                  <a:lnTo>
                    <a:pt x="561" y="157"/>
                  </a:lnTo>
                  <a:lnTo>
                    <a:pt x="540" y="127"/>
                  </a:lnTo>
                  <a:lnTo>
                    <a:pt x="518" y="99"/>
                  </a:lnTo>
                  <a:lnTo>
                    <a:pt x="493" y="74"/>
                  </a:lnTo>
                  <a:lnTo>
                    <a:pt x="467" y="52"/>
                  </a:lnTo>
                  <a:lnTo>
                    <a:pt x="440" y="34"/>
                  </a:lnTo>
                  <a:lnTo>
                    <a:pt x="411" y="20"/>
                  </a:lnTo>
                  <a:lnTo>
                    <a:pt x="380" y="9"/>
                  </a:lnTo>
                  <a:lnTo>
                    <a:pt x="349" y="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11"/>
            <p:cNvSpPr>
              <a:spLocks/>
            </p:cNvSpPr>
            <p:nvPr/>
          </p:nvSpPr>
          <p:spPr bwMode="auto">
            <a:xfrm>
              <a:off x="5476" y="736"/>
              <a:ext cx="311" cy="211"/>
            </a:xfrm>
            <a:custGeom>
              <a:avLst/>
              <a:gdLst>
                <a:gd name="T0" fmla="*/ 155 w 311"/>
                <a:gd name="T1" fmla="*/ 0 h 421"/>
                <a:gd name="T2" fmla="*/ 187 w 311"/>
                <a:gd name="T3" fmla="*/ 4 h 421"/>
                <a:gd name="T4" fmla="*/ 216 w 311"/>
                <a:gd name="T5" fmla="*/ 16 h 421"/>
                <a:gd name="T6" fmla="*/ 243 w 311"/>
                <a:gd name="T7" fmla="*/ 36 h 421"/>
                <a:gd name="T8" fmla="*/ 266 w 311"/>
                <a:gd name="T9" fmla="*/ 61 h 421"/>
                <a:gd name="T10" fmla="*/ 285 w 311"/>
                <a:gd name="T11" fmla="*/ 92 h 421"/>
                <a:gd name="T12" fmla="*/ 299 w 311"/>
                <a:gd name="T13" fmla="*/ 128 h 421"/>
                <a:gd name="T14" fmla="*/ 308 w 311"/>
                <a:gd name="T15" fmla="*/ 167 h 421"/>
                <a:gd name="T16" fmla="*/ 311 w 311"/>
                <a:gd name="T17" fmla="*/ 210 h 421"/>
                <a:gd name="T18" fmla="*/ 308 w 311"/>
                <a:gd name="T19" fmla="*/ 253 h 421"/>
                <a:gd name="T20" fmla="*/ 299 w 311"/>
                <a:gd name="T21" fmla="*/ 292 h 421"/>
                <a:gd name="T22" fmla="*/ 285 w 311"/>
                <a:gd name="T23" fmla="*/ 328 h 421"/>
                <a:gd name="T24" fmla="*/ 266 w 311"/>
                <a:gd name="T25" fmla="*/ 358 h 421"/>
                <a:gd name="T26" fmla="*/ 243 w 311"/>
                <a:gd name="T27" fmla="*/ 385 h 421"/>
                <a:gd name="T28" fmla="*/ 216 w 311"/>
                <a:gd name="T29" fmla="*/ 404 h 421"/>
                <a:gd name="T30" fmla="*/ 187 w 311"/>
                <a:gd name="T31" fmla="*/ 417 h 421"/>
                <a:gd name="T32" fmla="*/ 155 w 311"/>
                <a:gd name="T33" fmla="*/ 421 h 421"/>
                <a:gd name="T34" fmla="*/ 124 w 311"/>
                <a:gd name="T35" fmla="*/ 417 h 421"/>
                <a:gd name="T36" fmla="*/ 95 w 311"/>
                <a:gd name="T37" fmla="*/ 404 h 421"/>
                <a:gd name="T38" fmla="*/ 68 w 311"/>
                <a:gd name="T39" fmla="*/ 385 h 421"/>
                <a:gd name="T40" fmla="*/ 46 w 311"/>
                <a:gd name="T41" fmla="*/ 358 h 421"/>
                <a:gd name="T42" fmla="*/ 26 w 311"/>
                <a:gd name="T43" fmla="*/ 328 h 421"/>
                <a:gd name="T44" fmla="*/ 12 w 311"/>
                <a:gd name="T45" fmla="*/ 292 h 421"/>
                <a:gd name="T46" fmla="*/ 3 w 311"/>
                <a:gd name="T47" fmla="*/ 253 h 421"/>
                <a:gd name="T48" fmla="*/ 0 w 311"/>
                <a:gd name="T49" fmla="*/ 210 h 421"/>
                <a:gd name="T50" fmla="*/ 3 w 311"/>
                <a:gd name="T51" fmla="*/ 167 h 421"/>
                <a:gd name="T52" fmla="*/ 12 w 311"/>
                <a:gd name="T53" fmla="*/ 128 h 421"/>
                <a:gd name="T54" fmla="*/ 26 w 311"/>
                <a:gd name="T55" fmla="*/ 92 h 421"/>
                <a:gd name="T56" fmla="*/ 46 w 311"/>
                <a:gd name="T57" fmla="*/ 61 h 421"/>
                <a:gd name="T58" fmla="*/ 68 w 311"/>
                <a:gd name="T59" fmla="*/ 36 h 421"/>
                <a:gd name="T60" fmla="*/ 95 w 311"/>
                <a:gd name="T61" fmla="*/ 16 h 421"/>
                <a:gd name="T62" fmla="*/ 124 w 311"/>
                <a:gd name="T63" fmla="*/ 4 h 421"/>
                <a:gd name="T64" fmla="*/ 155 w 311"/>
                <a:gd name="T65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" h="421">
                  <a:moveTo>
                    <a:pt x="155" y="0"/>
                  </a:moveTo>
                  <a:lnTo>
                    <a:pt x="187" y="4"/>
                  </a:lnTo>
                  <a:lnTo>
                    <a:pt x="216" y="16"/>
                  </a:lnTo>
                  <a:lnTo>
                    <a:pt x="243" y="36"/>
                  </a:lnTo>
                  <a:lnTo>
                    <a:pt x="266" y="61"/>
                  </a:lnTo>
                  <a:lnTo>
                    <a:pt x="285" y="92"/>
                  </a:lnTo>
                  <a:lnTo>
                    <a:pt x="299" y="128"/>
                  </a:lnTo>
                  <a:lnTo>
                    <a:pt x="308" y="167"/>
                  </a:lnTo>
                  <a:lnTo>
                    <a:pt x="311" y="210"/>
                  </a:lnTo>
                  <a:lnTo>
                    <a:pt x="308" y="253"/>
                  </a:lnTo>
                  <a:lnTo>
                    <a:pt x="299" y="292"/>
                  </a:lnTo>
                  <a:lnTo>
                    <a:pt x="285" y="328"/>
                  </a:lnTo>
                  <a:lnTo>
                    <a:pt x="266" y="358"/>
                  </a:lnTo>
                  <a:lnTo>
                    <a:pt x="243" y="385"/>
                  </a:lnTo>
                  <a:lnTo>
                    <a:pt x="216" y="404"/>
                  </a:lnTo>
                  <a:lnTo>
                    <a:pt x="187" y="417"/>
                  </a:lnTo>
                  <a:lnTo>
                    <a:pt x="155" y="421"/>
                  </a:lnTo>
                  <a:lnTo>
                    <a:pt x="124" y="417"/>
                  </a:lnTo>
                  <a:lnTo>
                    <a:pt x="95" y="404"/>
                  </a:lnTo>
                  <a:lnTo>
                    <a:pt x="68" y="385"/>
                  </a:lnTo>
                  <a:lnTo>
                    <a:pt x="46" y="358"/>
                  </a:lnTo>
                  <a:lnTo>
                    <a:pt x="26" y="328"/>
                  </a:lnTo>
                  <a:lnTo>
                    <a:pt x="12" y="292"/>
                  </a:lnTo>
                  <a:lnTo>
                    <a:pt x="3" y="253"/>
                  </a:lnTo>
                  <a:lnTo>
                    <a:pt x="0" y="210"/>
                  </a:lnTo>
                  <a:lnTo>
                    <a:pt x="3" y="167"/>
                  </a:lnTo>
                  <a:lnTo>
                    <a:pt x="12" y="128"/>
                  </a:lnTo>
                  <a:lnTo>
                    <a:pt x="26" y="92"/>
                  </a:lnTo>
                  <a:lnTo>
                    <a:pt x="46" y="61"/>
                  </a:lnTo>
                  <a:lnTo>
                    <a:pt x="68" y="36"/>
                  </a:lnTo>
                  <a:lnTo>
                    <a:pt x="95" y="16"/>
                  </a:lnTo>
                  <a:lnTo>
                    <a:pt x="124" y="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B2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12"/>
            <p:cNvSpPr>
              <a:spLocks/>
            </p:cNvSpPr>
            <p:nvPr/>
          </p:nvSpPr>
          <p:spPr bwMode="auto">
            <a:xfrm>
              <a:off x="5143" y="1110"/>
              <a:ext cx="164" cy="110"/>
            </a:xfrm>
            <a:custGeom>
              <a:avLst/>
              <a:gdLst>
                <a:gd name="T0" fmla="*/ 82 w 164"/>
                <a:gd name="T1" fmla="*/ 0 h 222"/>
                <a:gd name="T2" fmla="*/ 99 w 164"/>
                <a:gd name="T3" fmla="*/ 3 h 222"/>
                <a:gd name="T4" fmla="*/ 114 w 164"/>
                <a:gd name="T5" fmla="*/ 9 h 222"/>
                <a:gd name="T6" fmla="*/ 129 w 164"/>
                <a:gd name="T7" fmla="*/ 20 h 222"/>
                <a:gd name="T8" fmla="*/ 141 w 164"/>
                <a:gd name="T9" fmla="*/ 32 h 222"/>
                <a:gd name="T10" fmla="*/ 150 w 164"/>
                <a:gd name="T11" fmla="*/ 49 h 222"/>
                <a:gd name="T12" fmla="*/ 158 w 164"/>
                <a:gd name="T13" fmla="*/ 68 h 222"/>
                <a:gd name="T14" fmla="*/ 162 w 164"/>
                <a:gd name="T15" fmla="*/ 89 h 222"/>
                <a:gd name="T16" fmla="*/ 164 w 164"/>
                <a:gd name="T17" fmla="*/ 111 h 222"/>
                <a:gd name="T18" fmla="*/ 162 w 164"/>
                <a:gd name="T19" fmla="*/ 133 h 222"/>
                <a:gd name="T20" fmla="*/ 158 w 164"/>
                <a:gd name="T21" fmla="*/ 154 h 222"/>
                <a:gd name="T22" fmla="*/ 150 w 164"/>
                <a:gd name="T23" fmla="*/ 173 h 222"/>
                <a:gd name="T24" fmla="*/ 141 w 164"/>
                <a:gd name="T25" fmla="*/ 189 h 222"/>
                <a:gd name="T26" fmla="*/ 129 w 164"/>
                <a:gd name="T27" fmla="*/ 203 h 222"/>
                <a:gd name="T28" fmla="*/ 114 w 164"/>
                <a:gd name="T29" fmla="*/ 214 h 222"/>
                <a:gd name="T30" fmla="*/ 99 w 164"/>
                <a:gd name="T31" fmla="*/ 219 h 222"/>
                <a:gd name="T32" fmla="*/ 82 w 164"/>
                <a:gd name="T33" fmla="*/ 222 h 222"/>
                <a:gd name="T34" fmla="*/ 66 w 164"/>
                <a:gd name="T35" fmla="*/ 219 h 222"/>
                <a:gd name="T36" fmla="*/ 51 w 164"/>
                <a:gd name="T37" fmla="*/ 214 h 222"/>
                <a:gd name="T38" fmla="*/ 36 w 164"/>
                <a:gd name="T39" fmla="*/ 203 h 222"/>
                <a:gd name="T40" fmla="*/ 25 w 164"/>
                <a:gd name="T41" fmla="*/ 189 h 222"/>
                <a:gd name="T42" fmla="*/ 15 w 164"/>
                <a:gd name="T43" fmla="*/ 173 h 222"/>
                <a:gd name="T44" fmla="*/ 6 w 164"/>
                <a:gd name="T45" fmla="*/ 154 h 222"/>
                <a:gd name="T46" fmla="*/ 2 w 164"/>
                <a:gd name="T47" fmla="*/ 133 h 222"/>
                <a:gd name="T48" fmla="*/ 0 w 164"/>
                <a:gd name="T49" fmla="*/ 111 h 222"/>
                <a:gd name="T50" fmla="*/ 2 w 164"/>
                <a:gd name="T51" fmla="*/ 89 h 222"/>
                <a:gd name="T52" fmla="*/ 6 w 164"/>
                <a:gd name="T53" fmla="*/ 68 h 222"/>
                <a:gd name="T54" fmla="*/ 15 w 164"/>
                <a:gd name="T55" fmla="*/ 49 h 222"/>
                <a:gd name="T56" fmla="*/ 25 w 164"/>
                <a:gd name="T57" fmla="*/ 32 h 222"/>
                <a:gd name="T58" fmla="*/ 36 w 164"/>
                <a:gd name="T59" fmla="*/ 20 h 222"/>
                <a:gd name="T60" fmla="*/ 51 w 164"/>
                <a:gd name="T61" fmla="*/ 9 h 222"/>
                <a:gd name="T62" fmla="*/ 66 w 164"/>
                <a:gd name="T63" fmla="*/ 3 h 222"/>
                <a:gd name="T64" fmla="*/ 82 w 164"/>
                <a:gd name="T6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2">
                  <a:moveTo>
                    <a:pt x="82" y="0"/>
                  </a:moveTo>
                  <a:lnTo>
                    <a:pt x="99" y="3"/>
                  </a:lnTo>
                  <a:lnTo>
                    <a:pt x="114" y="9"/>
                  </a:lnTo>
                  <a:lnTo>
                    <a:pt x="129" y="20"/>
                  </a:lnTo>
                  <a:lnTo>
                    <a:pt x="141" y="32"/>
                  </a:lnTo>
                  <a:lnTo>
                    <a:pt x="150" y="49"/>
                  </a:lnTo>
                  <a:lnTo>
                    <a:pt x="158" y="68"/>
                  </a:lnTo>
                  <a:lnTo>
                    <a:pt x="162" y="89"/>
                  </a:lnTo>
                  <a:lnTo>
                    <a:pt x="164" y="111"/>
                  </a:lnTo>
                  <a:lnTo>
                    <a:pt x="162" y="133"/>
                  </a:lnTo>
                  <a:lnTo>
                    <a:pt x="158" y="154"/>
                  </a:lnTo>
                  <a:lnTo>
                    <a:pt x="150" y="173"/>
                  </a:lnTo>
                  <a:lnTo>
                    <a:pt x="141" y="189"/>
                  </a:lnTo>
                  <a:lnTo>
                    <a:pt x="129" y="203"/>
                  </a:lnTo>
                  <a:lnTo>
                    <a:pt x="114" y="214"/>
                  </a:lnTo>
                  <a:lnTo>
                    <a:pt x="99" y="219"/>
                  </a:lnTo>
                  <a:lnTo>
                    <a:pt x="82" y="222"/>
                  </a:lnTo>
                  <a:lnTo>
                    <a:pt x="66" y="219"/>
                  </a:lnTo>
                  <a:lnTo>
                    <a:pt x="51" y="214"/>
                  </a:lnTo>
                  <a:lnTo>
                    <a:pt x="36" y="203"/>
                  </a:lnTo>
                  <a:lnTo>
                    <a:pt x="25" y="189"/>
                  </a:lnTo>
                  <a:lnTo>
                    <a:pt x="15" y="173"/>
                  </a:lnTo>
                  <a:lnTo>
                    <a:pt x="6" y="154"/>
                  </a:lnTo>
                  <a:lnTo>
                    <a:pt x="2" y="133"/>
                  </a:lnTo>
                  <a:lnTo>
                    <a:pt x="0" y="111"/>
                  </a:lnTo>
                  <a:lnTo>
                    <a:pt x="2" y="89"/>
                  </a:lnTo>
                  <a:lnTo>
                    <a:pt x="6" y="68"/>
                  </a:lnTo>
                  <a:lnTo>
                    <a:pt x="15" y="49"/>
                  </a:lnTo>
                  <a:lnTo>
                    <a:pt x="25" y="32"/>
                  </a:lnTo>
                  <a:lnTo>
                    <a:pt x="36" y="20"/>
                  </a:lnTo>
                  <a:lnTo>
                    <a:pt x="51" y="9"/>
                  </a:lnTo>
                  <a:lnTo>
                    <a:pt x="66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7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13"/>
            <p:cNvSpPr>
              <a:spLocks/>
            </p:cNvSpPr>
            <p:nvPr/>
          </p:nvSpPr>
          <p:spPr bwMode="auto">
            <a:xfrm>
              <a:off x="5139" y="582"/>
              <a:ext cx="391" cy="1159"/>
            </a:xfrm>
            <a:custGeom>
              <a:avLst/>
              <a:gdLst>
                <a:gd name="T0" fmla="*/ 364 w 391"/>
                <a:gd name="T1" fmla="*/ 0 h 2319"/>
                <a:gd name="T2" fmla="*/ 314 w 391"/>
                <a:gd name="T3" fmla="*/ 33 h 2319"/>
                <a:gd name="T4" fmla="*/ 252 w 391"/>
                <a:gd name="T5" fmla="*/ 70 h 2319"/>
                <a:gd name="T6" fmla="*/ 187 w 391"/>
                <a:gd name="T7" fmla="*/ 115 h 2319"/>
                <a:gd name="T8" fmla="*/ 121 w 391"/>
                <a:gd name="T9" fmla="*/ 167 h 2319"/>
                <a:gd name="T10" fmla="*/ 65 w 391"/>
                <a:gd name="T11" fmla="*/ 227 h 2319"/>
                <a:gd name="T12" fmla="*/ 23 w 391"/>
                <a:gd name="T13" fmla="*/ 296 h 2319"/>
                <a:gd name="T14" fmla="*/ 1 w 391"/>
                <a:gd name="T15" fmla="*/ 375 h 2319"/>
                <a:gd name="T16" fmla="*/ 7 w 391"/>
                <a:gd name="T17" fmla="*/ 464 h 2319"/>
                <a:gd name="T18" fmla="*/ 19 w 391"/>
                <a:gd name="T19" fmla="*/ 500 h 2319"/>
                <a:gd name="T20" fmla="*/ 47 w 391"/>
                <a:gd name="T21" fmla="*/ 568 h 2319"/>
                <a:gd name="T22" fmla="*/ 83 w 391"/>
                <a:gd name="T23" fmla="*/ 627 h 2319"/>
                <a:gd name="T24" fmla="*/ 123 w 391"/>
                <a:gd name="T25" fmla="*/ 684 h 2319"/>
                <a:gd name="T26" fmla="*/ 166 w 391"/>
                <a:gd name="T27" fmla="*/ 737 h 2319"/>
                <a:gd name="T28" fmla="*/ 210 w 391"/>
                <a:gd name="T29" fmla="*/ 789 h 2319"/>
                <a:gd name="T30" fmla="*/ 251 w 391"/>
                <a:gd name="T31" fmla="*/ 842 h 2319"/>
                <a:gd name="T32" fmla="*/ 288 w 391"/>
                <a:gd name="T33" fmla="*/ 899 h 2319"/>
                <a:gd name="T34" fmla="*/ 305 w 391"/>
                <a:gd name="T35" fmla="*/ 928 h 2319"/>
                <a:gd name="T36" fmla="*/ 332 w 391"/>
                <a:gd name="T37" fmla="*/ 1017 h 2319"/>
                <a:gd name="T38" fmla="*/ 333 w 391"/>
                <a:gd name="T39" fmla="*/ 1102 h 2319"/>
                <a:gd name="T40" fmla="*/ 315 w 391"/>
                <a:gd name="T41" fmla="*/ 1187 h 2319"/>
                <a:gd name="T42" fmla="*/ 286 w 391"/>
                <a:gd name="T43" fmla="*/ 1271 h 2319"/>
                <a:gd name="T44" fmla="*/ 254 w 391"/>
                <a:gd name="T45" fmla="*/ 1356 h 2319"/>
                <a:gd name="T46" fmla="*/ 227 w 391"/>
                <a:gd name="T47" fmla="*/ 1442 h 2319"/>
                <a:gd name="T48" fmla="*/ 215 w 391"/>
                <a:gd name="T49" fmla="*/ 1530 h 2319"/>
                <a:gd name="T50" fmla="*/ 223 w 391"/>
                <a:gd name="T51" fmla="*/ 1623 h 2319"/>
                <a:gd name="T52" fmla="*/ 231 w 391"/>
                <a:gd name="T53" fmla="*/ 1651 h 2319"/>
                <a:gd name="T54" fmla="*/ 255 w 391"/>
                <a:gd name="T55" fmla="*/ 1705 h 2319"/>
                <a:gd name="T56" fmla="*/ 283 w 391"/>
                <a:gd name="T57" fmla="*/ 1758 h 2319"/>
                <a:gd name="T58" fmla="*/ 315 w 391"/>
                <a:gd name="T59" fmla="*/ 1808 h 2319"/>
                <a:gd name="T60" fmla="*/ 346 w 391"/>
                <a:gd name="T61" fmla="*/ 1859 h 2319"/>
                <a:gd name="T62" fmla="*/ 371 w 391"/>
                <a:gd name="T63" fmla="*/ 1910 h 2319"/>
                <a:gd name="T64" fmla="*/ 387 w 391"/>
                <a:gd name="T65" fmla="*/ 1963 h 2319"/>
                <a:gd name="T66" fmla="*/ 391 w 391"/>
                <a:gd name="T67" fmla="*/ 2017 h 2319"/>
                <a:gd name="T68" fmla="*/ 387 w 391"/>
                <a:gd name="T69" fmla="*/ 2046 h 2319"/>
                <a:gd name="T70" fmla="*/ 379 w 391"/>
                <a:gd name="T71" fmla="*/ 2082 h 2319"/>
                <a:gd name="T72" fmla="*/ 370 w 391"/>
                <a:gd name="T73" fmla="*/ 2116 h 2319"/>
                <a:gd name="T74" fmla="*/ 362 w 391"/>
                <a:gd name="T75" fmla="*/ 2148 h 2319"/>
                <a:gd name="T76" fmla="*/ 356 w 391"/>
                <a:gd name="T77" fmla="*/ 2179 h 2319"/>
                <a:gd name="T78" fmla="*/ 350 w 391"/>
                <a:gd name="T79" fmla="*/ 2211 h 2319"/>
                <a:gd name="T80" fmla="*/ 346 w 391"/>
                <a:gd name="T81" fmla="*/ 2244 h 2319"/>
                <a:gd name="T82" fmla="*/ 343 w 391"/>
                <a:gd name="T83" fmla="*/ 2280 h 2319"/>
                <a:gd name="T84" fmla="*/ 342 w 391"/>
                <a:gd name="T85" fmla="*/ 2319 h 2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1" h="2319">
                  <a:moveTo>
                    <a:pt x="364" y="0"/>
                  </a:moveTo>
                  <a:lnTo>
                    <a:pt x="364" y="0"/>
                  </a:lnTo>
                  <a:lnTo>
                    <a:pt x="341" y="15"/>
                  </a:lnTo>
                  <a:lnTo>
                    <a:pt x="314" y="33"/>
                  </a:lnTo>
                  <a:lnTo>
                    <a:pt x="284" y="51"/>
                  </a:lnTo>
                  <a:lnTo>
                    <a:pt x="252" y="70"/>
                  </a:lnTo>
                  <a:lnTo>
                    <a:pt x="220" y="92"/>
                  </a:lnTo>
                  <a:lnTo>
                    <a:pt x="187" y="115"/>
                  </a:lnTo>
                  <a:lnTo>
                    <a:pt x="153" y="141"/>
                  </a:lnTo>
                  <a:lnTo>
                    <a:pt x="121" y="167"/>
                  </a:lnTo>
                  <a:lnTo>
                    <a:pt x="91" y="196"/>
                  </a:lnTo>
                  <a:lnTo>
                    <a:pt x="65" y="227"/>
                  </a:lnTo>
                  <a:lnTo>
                    <a:pt x="41" y="260"/>
                  </a:lnTo>
                  <a:lnTo>
                    <a:pt x="23" y="296"/>
                  </a:lnTo>
                  <a:lnTo>
                    <a:pt x="8" y="334"/>
                  </a:lnTo>
                  <a:lnTo>
                    <a:pt x="1" y="375"/>
                  </a:lnTo>
                  <a:lnTo>
                    <a:pt x="0" y="418"/>
                  </a:lnTo>
                  <a:lnTo>
                    <a:pt x="7" y="464"/>
                  </a:lnTo>
                  <a:lnTo>
                    <a:pt x="7" y="464"/>
                  </a:lnTo>
                  <a:lnTo>
                    <a:pt x="19" y="500"/>
                  </a:lnTo>
                  <a:lnTo>
                    <a:pt x="32" y="534"/>
                  </a:lnTo>
                  <a:lnTo>
                    <a:pt x="47" y="568"/>
                  </a:lnTo>
                  <a:lnTo>
                    <a:pt x="65" y="598"/>
                  </a:lnTo>
                  <a:lnTo>
                    <a:pt x="83" y="627"/>
                  </a:lnTo>
                  <a:lnTo>
                    <a:pt x="103" y="656"/>
                  </a:lnTo>
                  <a:lnTo>
                    <a:pt x="123" y="684"/>
                  </a:lnTo>
                  <a:lnTo>
                    <a:pt x="145" y="710"/>
                  </a:lnTo>
                  <a:lnTo>
                    <a:pt x="166" y="737"/>
                  </a:lnTo>
                  <a:lnTo>
                    <a:pt x="189" y="763"/>
                  </a:lnTo>
                  <a:lnTo>
                    <a:pt x="210" y="789"/>
                  </a:lnTo>
                  <a:lnTo>
                    <a:pt x="231" y="816"/>
                  </a:lnTo>
                  <a:lnTo>
                    <a:pt x="251" y="842"/>
                  </a:lnTo>
                  <a:lnTo>
                    <a:pt x="271" y="870"/>
                  </a:lnTo>
                  <a:lnTo>
                    <a:pt x="288" y="899"/>
                  </a:lnTo>
                  <a:lnTo>
                    <a:pt x="305" y="928"/>
                  </a:lnTo>
                  <a:lnTo>
                    <a:pt x="305" y="928"/>
                  </a:lnTo>
                  <a:lnTo>
                    <a:pt x="323" y="972"/>
                  </a:lnTo>
                  <a:lnTo>
                    <a:pt x="332" y="1017"/>
                  </a:lnTo>
                  <a:lnTo>
                    <a:pt x="337" y="1059"/>
                  </a:lnTo>
                  <a:lnTo>
                    <a:pt x="333" y="1102"/>
                  </a:lnTo>
                  <a:lnTo>
                    <a:pt x="326" y="1145"/>
                  </a:lnTo>
                  <a:lnTo>
                    <a:pt x="315" y="1187"/>
                  </a:lnTo>
                  <a:lnTo>
                    <a:pt x="302" y="1230"/>
                  </a:lnTo>
                  <a:lnTo>
                    <a:pt x="286" y="1271"/>
                  </a:lnTo>
                  <a:lnTo>
                    <a:pt x="270" y="1313"/>
                  </a:lnTo>
                  <a:lnTo>
                    <a:pt x="254" y="1356"/>
                  </a:lnTo>
                  <a:lnTo>
                    <a:pt x="239" y="1399"/>
                  </a:lnTo>
                  <a:lnTo>
                    <a:pt x="227" y="1442"/>
                  </a:lnTo>
                  <a:lnTo>
                    <a:pt x="219" y="1486"/>
                  </a:lnTo>
                  <a:lnTo>
                    <a:pt x="215" y="1530"/>
                  </a:lnTo>
                  <a:lnTo>
                    <a:pt x="216" y="1576"/>
                  </a:lnTo>
                  <a:lnTo>
                    <a:pt x="223" y="1623"/>
                  </a:lnTo>
                  <a:lnTo>
                    <a:pt x="223" y="1623"/>
                  </a:lnTo>
                  <a:lnTo>
                    <a:pt x="231" y="1651"/>
                  </a:lnTo>
                  <a:lnTo>
                    <a:pt x="241" y="1679"/>
                  </a:lnTo>
                  <a:lnTo>
                    <a:pt x="255" y="1705"/>
                  </a:lnTo>
                  <a:lnTo>
                    <a:pt x="268" y="1731"/>
                  </a:lnTo>
                  <a:lnTo>
                    <a:pt x="283" y="1758"/>
                  </a:lnTo>
                  <a:lnTo>
                    <a:pt x="300" y="1783"/>
                  </a:lnTo>
                  <a:lnTo>
                    <a:pt x="315" y="1808"/>
                  </a:lnTo>
                  <a:lnTo>
                    <a:pt x="331" y="1834"/>
                  </a:lnTo>
                  <a:lnTo>
                    <a:pt x="346" y="1859"/>
                  </a:lnTo>
                  <a:lnTo>
                    <a:pt x="359" y="1884"/>
                  </a:lnTo>
                  <a:lnTo>
                    <a:pt x="371" y="1910"/>
                  </a:lnTo>
                  <a:lnTo>
                    <a:pt x="381" y="1936"/>
                  </a:lnTo>
                  <a:lnTo>
                    <a:pt x="387" y="1963"/>
                  </a:lnTo>
                  <a:lnTo>
                    <a:pt x="391" y="1989"/>
                  </a:lnTo>
                  <a:lnTo>
                    <a:pt x="391" y="2017"/>
                  </a:lnTo>
                  <a:lnTo>
                    <a:pt x="387" y="2046"/>
                  </a:lnTo>
                  <a:lnTo>
                    <a:pt x="387" y="2046"/>
                  </a:lnTo>
                  <a:lnTo>
                    <a:pt x="383" y="2065"/>
                  </a:lnTo>
                  <a:lnTo>
                    <a:pt x="379" y="2082"/>
                  </a:lnTo>
                  <a:lnTo>
                    <a:pt x="375" y="2100"/>
                  </a:lnTo>
                  <a:lnTo>
                    <a:pt x="370" y="2116"/>
                  </a:lnTo>
                  <a:lnTo>
                    <a:pt x="366" y="2132"/>
                  </a:lnTo>
                  <a:lnTo>
                    <a:pt x="362" y="2148"/>
                  </a:lnTo>
                  <a:lnTo>
                    <a:pt x="359" y="2164"/>
                  </a:lnTo>
                  <a:lnTo>
                    <a:pt x="356" y="2179"/>
                  </a:lnTo>
                  <a:lnTo>
                    <a:pt x="353" y="2195"/>
                  </a:lnTo>
                  <a:lnTo>
                    <a:pt x="350" y="2211"/>
                  </a:lnTo>
                  <a:lnTo>
                    <a:pt x="348" y="2227"/>
                  </a:lnTo>
                  <a:lnTo>
                    <a:pt x="346" y="2244"/>
                  </a:lnTo>
                  <a:lnTo>
                    <a:pt x="344" y="2261"/>
                  </a:lnTo>
                  <a:lnTo>
                    <a:pt x="343" y="2280"/>
                  </a:lnTo>
                  <a:lnTo>
                    <a:pt x="342" y="2298"/>
                  </a:lnTo>
                  <a:lnTo>
                    <a:pt x="342" y="2319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14"/>
            <p:cNvSpPr>
              <a:spLocks/>
            </p:cNvSpPr>
            <p:nvPr/>
          </p:nvSpPr>
          <p:spPr bwMode="auto">
            <a:xfrm>
              <a:off x="199" y="581"/>
              <a:ext cx="390" cy="1160"/>
            </a:xfrm>
            <a:custGeom>
              <a:avLst/>
              <a:gdLst>
                <a:gd name="T0" fmla="*/ 26 w 390"/>
                <a:gd name="T1" fmla="*/ 0 h 2319"/>
                <a:gd name="T2" fmla="*/ 77 w 390"/>
                <a:gd name="T3" fmla="*/ 34 h 2319"/>
                <a:gd name="T4" fmla="*/ 138 w 390"/>
                <a:gd name="T5" fmla="*/ 71 h 2319"/>
                <a:gd name="T6" fmla="*/ 204 w 390"/>
                <a:gd name="T7" fmla="*/ 115 h 2319"/>
                <a:gd name="T8" fmla="*/ 269 w 390"/>
                <a:gd name="T9" fmla="*/ 168 h 2319"/>
                <a:gd name="T10" fmla="*/ 326 w 390"/>
                <a:gd name="T11" fmla="*/ 227 h 2319"/>
                <a:gd name="T12" fmla="*/ 368 w 390"/>
                <a:gd name="T13" fmla="*/ 297 h 2319"/>
                <a:gd name="T14" fmla="*/ 389 w 390"/>
                <a:gd name="T15" fmla="*/ 376 h 2319"/>
                <a:gd name="T16" fmla="*/ 383 w 390"/>
                <a:gd name="T17" fmla="*/ 464 h 2319"/>
                <a:gd name="T18" fmla="*/ 372 w 390"/>
                <a:gd name="T19" fmla="*/ 500 h 2319"/>
                <a:gd name="T20" fmla="*/ 343 w 390"/>
                <a:gd name="T21" fmla="*/ 568 h 2319"/>
                <a:gd name="T22" fmla="*/ 307 w 390"/>
                <a:gd name="T23" fmla="*/ 628 h 2319"/>
                <a:gd name="T24" fmla="*/ 267 w 390"/>
                <a:gd name="T25" fmla="*/ 685 h 2319"/>
                <a:gd name="T26" fmla="*/ 224 w 390"/>
                <a:gd name="T27" fmla="*/ 737 h 2319"/>
                <a:gd name="T28" fmla="*/ 180 w 390"/>
                <a:gd name="T29" fmla="*/ 790 h 2319"/>
                <a:gd name="T30" fmla="*/ 139 w 390"/>
                <a:gd name="T31" fmla="*/ 843 h 2319"/>
                <a:gd name="T32" fmla="*/ 102 w 390"/>
                <a:gd name="T33" fmla="*/ 899 h 2319"/>
                <a:gd name="T34" fmla="*/ 86 w 390"/>
                <a:gd name="T35" fmla="*/ 928 h 2319"/>
                <a:gd name="T36" fmla="*/ 58 w 390"/>
                <a:gd name="T37" fmla="*/ 1017 h 2319"/>
                <a:gd name="T38" fmla="*/ 57 w 390"/>
                <a:gd name="T39" fmla="*/ 1103 h 2319"/>
                <a:gd name="T40" fmla="*/ 76 w 390"/>
                <a:gd name="T41" fmla="*/ 1188 h 2319"/>
                <a:gd name="T42" fmla="*/ 104 w 390"/>
                <a:gd name="T43" fmla="*/ 1272 h 2319"/>
                <a:gd name="T44" fmla="*/ 137 w 390"/>
                <a:gd name="T45" fmla="*/ 1357 h 2319"/>
                <a:gd name="T46" fmla="*/ 164 w 390"/>
                <a:gd name="T47" fmla="*/ 1442 h 2319"/>
                <a:gd name="T48" fmla="*/ 176 w 390"/>
                <a:gd name="T49" fmla="*/ 1531 h 2319"/>
                <a:gd name="T50" fmla="*/ 168 w 390"/>
                <a:gd name="T51" fmla="*/ 1624 h 2319"/>
                <a:gd name="T52" fmla="*/ 160 w 390"/>
                <a:gd name="T53" fmla="*/ 1652 h 2319"/>
                <a:gd name="T54" fmla="*/ 136 w 390"/>
                <a:gd name="T55" fmla="*/ 1706 h 2319"/>
                <a:gd name="T56" fmla="*/ 107 w 390"/>
                <a:gd name="T57" fmla="*/ 1758 h 2319"/>
                <a:gd name="T58" fmla="*/ 76 w 390"/>
                <a:gd name="T59" fmla="*/ 1808 h 2319"/>
                <a:gd name="T60" fmla="*/ 45 w 390"/>
                <a:gd name="T61" fmla="*/ 1859 h 2319"/>
                <a:gd name="T62" fmla="*/ 19 w 390"/>
                <a:gd name="T63" fmla="*/ 1911 h 2319"/>
                <a:gd name="T64" fmla="*/ 4 w 390"/>
                <a:gd name="T65" fmla="*/ 1963 h 2319"/>
                <a:gd name="T66" fmla="*/ 0 w 390"/>
                <a:gd name="T67" fmla="*/ 2017 h 2319"/>
                <a:gd name="T68" fmla="*/ 4 w 390"/>
                <a:gd name="T69" fmla="*/ 2046 h 2319"/>
                <a:gd name="T70" fmla="*/ 12 w 390"/>
                <a:gd name="T71" fmla="*/ 2082 h 2319"/>
                <a:gd name="T72" fmla="*/ 20 w 390"/>
                <a:gd name="T73" fmla="*/ 2117 h 2319"/>
                <a:gd name="T74" fmla="*/ 28 w 390"/>
                <a:gd name="T75" fmla="*/ 2149 h 2319"/>
                <a:gd name="T76" fmla="*/ 35 w 390"/>
                <a:gd name="T77" fmla="*/ 2179 h 2319"/>
                <a:gd name="T78" fmla="*/ 41 w 390"/>
                <a:gd name="T79" fmla="*/ 2211 h 2319"/>
                <a:gd name="T80" fmla="*/ 45 w 390"/>
                <a:gd name="T81" fmla="*/ 2245 h 2319"/>
                <a:gd name="T82" fmla="*/ 48 w 390"/>
                <a:gd name="T83" fmla="*/ 2281 h 2319"/>
                <a:gd name="T84" fmla="*/ 49 w 390"/>
                <a:gd name="T85" fmla="*/ 2319 h 2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0" h="2319">
                  <a:moveTo>
                    <a:pt x="26" y="0"/>
                  </a:moveTo>
                  <a:lnTo>
                    <a:pt x="26" y="0"/>
                  </a:lnTo>
                  <a:lnTo>
                    <a:pt x="50" y="16"/>
                  </a:lnTo>
                  <a:lnTo>
                    <a:pt x="77" y="34"/>
                  </a:lnTo>
                  <a:lnTo>
                    <a:pt x="106" y="52"/>
                  </a:lnTo>
                  <a:lnTo>
                    <a:pt x="138" y="71"/>
                  </a:lnTo>
                  <a:lnTo>
                    <a:pt x="171" y="93"/>
                  </a:lnTo>
                  <a:lnTo>
                    <a:pt x="204" y="115"/>
                  </a:lnTo>
                  <a:lnTo>
                    <a:pt x="238" y="142"/>
                  </a:lnTo>
                  <a:lnTo>
                    <a:pt x="269" y="168"/>
                  </a:lnTo>
                  <a:lnTo>
                    <a:pt x="299" y="197"/>
                  </a:lnTo>
                  <a:lnTo>
                    <a:pt x="326" y="227"/>
                  </a:lnTo>
                  <a:lnTo>
                    <a:pt x="349" y="261"/>
                  </a:lnTo>
                  <a:lnTo>
                    <a:pt x="368" y="297"/>
                  </a:lnTo>
                  <a:lnTo>
                    <a:pt x="382" y="334"/>
                  </a:lnTo>
                  <a:lnTo>
                    <a:pt x="389" y="376"/>
                  </a:lnTo>
                  <a:lnTo>
                    <a:pt x="390" y="419"/>
                  </a:lnTo>
                  <a:lnTo>
                    <a:pt x="383" y="464"/>
                  </a:lnTo>
                  <a:lnTo>
                    <a:pt x="383" y="464"/>
                  </a:lnTo>
                  <a:lnTo>
                    <a:pt x="372" y="500"/>
                  </a:lnTo>
                  <a:lnTo>
                    <a:pt x="359" y="535"/>
                  </a:lnTo>
                  <a:lnTo>
                    <a:pt x="343" y="568"/>
                  </a:lnTo>
                  <a:lnTo>
                    <a:pt x="326" y="599"/>
                  </a:lnTo>
                  <a:lnTo>
                    <a:pt x="307" y="628"/>
                  </a:lnTo>
                  <a:lnTo>
                    <a:pt x="288" y="657"/>
                  </a:lnTo>
                  <a:lnTo>
                    <a:pt x="267" y="685"/>
                  </a:lnTo>
                  <a:lnTo>
                    <a:pt x="246" y="711"/>
                  </a:lnTo>
                  <a:lnTo>
                    <a:pt x="224" y="737"/>
                  </a:lnTo>
                  <a:lnTo>
                    <a:pt x="202" y="764"/>
                  </a:lnTo>
                  <a:lnTo>
                    <a:pt x="180" y="790"/>
                  </a:lnTo>
                  <a:lnTo>
                    <a:pt x="160" y="816"/>
                  </a:lnTo>
                  <a:lnTo>
                    <a:pt x="139" y="843"/>
                  </a:lnTo>
                  <a:lnTo>
                    <a:pt x="120" y="870"/>
                  </a:lnTo>
                  <a:lnTo>
                    <a:pt x="102" y="899"/>
                  </a:lnTo>
                  <a:lnTo>
                    <a:pt x="86" y="928"/>
                  </a:lnTo>
                  <a:lnTo>
                    <a:pt x="86" y="928"/>
                  </a:lnTo>
                  <a:lnTo>
                    <a:pt x="67" y="973"/>
                  </a:lnTo>
                  <a:lnTo>
                    <a:pt x="58" y="1017"/>
                  </a:lnTo>
                  <a:lnTo>
                    <a:pt x="54" y="1060"/>
                  </a:lnTo>
                  <a:lnTo>
                    <a:pt x="57" y="1103"/>
                  </a:lnTo>
                  <a:lnTo>
                    <a:pt x="64" y="1146"/>
                  </a:lnTo>
                  <a:lnTo>
                    <a:pt x="76" y="1188"/>
                  </a:lnTo>
                  <a:lnTo>
                    <a:pt x="89" y="1230"/>
                  </a:lnTo>
                  <a:lnTo>
                    <a:pt x="104" y="1272"/>
                  </a:lnTo>
                  <a:lnTo>
                    <a:pt x="121" y="1314"/>
                  </a:lnTo>
                  <a:lnTo>
                    <a:pt x="137" y="1357"/>
                  </a:lnTo>
                  <a:lnTo>
                    <a:pt x="151" y="1399"/>
                  </a:lnTo>
                  <a:lnTo>
                    <a:pt x="164" y="1442"/>
                  </a:lnTo>
                  <a:lnTo>
                    <a:pt x="172" y="1487"/>
                  </a:lnTo>
                  <a:lnTo>
                    <a:pt x="176" y="1531"/>
                  </a:lnTo>
                  <a:lnTo>
                    <a:pt x="175" y="1577"/>
                  </a:lnTo>
                  <a:lnTo>
                    <a:pt x="168" y="1624"/>
                  </a:lnTo>
                  <a:lnTo>
                    <a:pt x="168" y="1624"/>
                  </a:lnTo>
                  <a:lnTo>
                    <a:pt x="160" y="1652"/>
                  </a:lnTo>
                  <a:lnTo>
                    <a:pt x="149" y="1679"/>
                  </a:lnTo>
                  <a:lnTo>
                    <a:pt x="136" y="1706"/>
                  </a:lnTo>
                  <a:lnTo>
                    <a:pt x="123" y="1732"/>
                  </a:lnTo>
                  <a:lnTo>
                    <a:pt x="107" y="1758"/>
                  </a:lnTo>
                  <a:lnTo>
                    <a:pt x="91" y="1783"/>
                  </a:lnTo>
                  <a:lnTo>
                    <a:pt x="76" y="1808"/>
                  </a:lnTo>
                  <a:lnTo>
                    <a:pt x="60" y="1834"/>
                  </a:lnTo>
                  <a:lnTo>
                    <a:pt x="45" y="1859"/>
                  </a:lnTo>
                  <a:lnTo>
                    <a:pt x="31" y="1884"/>
                  </a:lnTo>
                  <a:lnTo>
                    <a:pt x="19" y="1911"/>
                  </a:lnTo>
                  <a:lnTo>
                    <a:pt x="10" y="1937"/>
                  </a:lnTo>
                  <a:lnTo>
                    <a:pt x="4" y="1963"/>
                  </a:lnTo>
                  <a:lnTo>
                    <a:pt x="0" y="1990"/>
                  </a:lnTo>
                  <a:lnTo>
                    <a:pt x="0" y="2017"/>
                  </a:lnTo>
                  <a:lnTo>
                    <a:pt x="4" y="2046"/>
                  </a:lnTo>
                  <a:lnTo>
                    <a:pt x="4" y="2046"/>
                  </a:lnTo>
                  <a:lnTo>
                    <a:pt x="8" y="2066"/>
                  </a:lnTo>
                  <a:lnTo>
                    <a:pt x="12" y="2082"/>
                  </a:lnTo>
                  <a:lnTo>
                    <a:pt x="16" y="2100"/>
                  </a:lnTo>
                  <a:lnTo>
                    <a:pt x="20" y="2117"/>
                  </a:lnTo>
                  <a:lnTo>
                    <a:pt x="24" y="2132"/>
                  </a:lnTo>
                  <a:lnTo>
                    <a:pt x="28" y="2149"/>
                  </a:lnTo>
                  <a:lnTo>
                    <a:pt x="31" y="2164"/>
                  </a:lnTo>
                  <a:lnTo>
                    <a:pt x="35" y="2179"/>
                  </a:lnTo>
                  <a:lnTo>
                    <a:pt x="38" y="2196"/>
                  </a:lnTo>
                  <a:lnTo>
                    <a:pt x="41" y="2211"/>
                  </a:lnTo>
                  <a:lnTo>
                    <a:pt x="43" y="2228"/>
                  </a:lnTo>
                  <a:lnTo>
                    <a:pt x="45" y="2245"/>
                  </a:lnTo>
                  <a:lnTo>
                    <a:pt x="47" y="2261"/>
                  </a:lnTo>
                  <a:lnTo>
                    <a:pt x="48" y="2281"/>
                  </a:lnTo>
                  <a:lnTo>
                    <a:pt x="49" y="2299"/>
                  </a:lnTo>
                  <a:lnTo>
                    <a:pt x="49" y="2319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15"/>
            <p:cNvSpPr>
              <a:spLocks/>
            </p:cNvSpPr>
            <p:nvPr/>
          </p:nvSpPr>
          <p:spPr bwMode="auto">
            <a:xfrm>
              <a:off x="5255" y="1896"/>
              <a:ext cx="542" cy="348"/>
            </a:xfrm>
            <a:custGeom>
              <a:avLst/>
              <a:gdLst>
                <a:gd name="T0" fmla="*/ 192 w 542"/>
                <a:gd name="T1" fmla="*/ 237 h 696"/>
                <a:gd name="T2" fmla="*/ 0 w 542"/>
                <a:gd name="T3" fmla="*/ 266 h 696"/>
                <a:gd name="T4" fmla="*/ 144 w 542"/>
                <a:gd name="T5" fmla="*/ 440 h 696"/>
                <a:gd name="T6" fmla="*/ 106 w 542"/>
                <a:gd name="T7" fmla="*/ 696 h 696"/>
                <a:gd name="T8" fmla="*/ 271 w 542"/>
                <a:gd name="T9" fmla="*/ 566 h 696"/>
                <a:gd name="T10" fmla="*/ 444 w 542"/>
                <a:gd name="T11" fmla="*/ 695 h 696"/>
                <a:gd name="T12" fmla="*/ 401 w 542"/>
                <a:gd name="T13" fmla="*/ 440 h 696"/>
                <a:gd name="T14" fmla="*/ 542 w 542"/>
                <a:gd name="T15" fmla="*/ 267 h 696"/>
                <a:gd name="T16" fmla="*/ 351 w 542"/>
                <a:gd name="T17" fmla="*/ 237 h 696"/>
                <a:gd name="T18" fmla="*/ 271 w 542"/>
                <a:gd name="T19" fmla="*/ 0 h 696"/>
                <a:gd name="T20" fmla="*/ 192 w 542"/>
                <a:gd name="T21" fmla="*/ 237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2" h="696">
                  <a:moveTo>
                    <a:pt x="192" y="237"/>
                  </a:moveTo>
                  <a:lnTo>
                    <a:pt x="0" y="266"/>
                  </a:lnTo>
                  <a:lnTo>
                    <a:pt x="144" y="440"/>
                  </a:lnTo>
                  <a:lnTo>
                    <a:pt x="106" y="696"/>
                  </a:lnTo>
                  <a:lnTo>
                    <a:pt x="271" y="566"/>
                  </a:lnTo>
                  <a:lnTo>
                    <a:pt x="444" y="695"/>
                  </a:lnTo>
                  <a:lnTo>
                    <a:pt x="401" y="440"/>
                  </a:lnTo>
                  <a:lnTo>
                    <a:pt x="542" y="267"/>
                  </a:lnTo>
                  <a:lnTo>
                    <a:pt x="351" y="237"/>
                  </a:lnTo>
                  <a:lnTo>
                    <a:pt x="271" y="0"/>
                  </a:lnTo>
                  <a:lnTo>
                    <a:pt x="192" y="237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16"/>
            <p:cNvSpPr>
              <a:spLocks/>
            </p:cNvSpPr>
            <p:nvPr/>
          </p:nvSpPr>
          <p:spPr bwMode="auto">
            <a:xfrm>
              <a:off x="3819" y="3670"/>
              <a:ext cx="1509" cy="253"/>
            </a:xfrm>
            <a:custGeom>
              <a:avLst/>
              <a:gdLst>
                <a:gd name="T0" fmla="*/ 1509 w 1509"/>
                <a:gd name="T1" fmla="*/ 421 h 504"/>
                <a:gd name="T2" fmla="*/ 1486 w 1509"/>
                <a:gd name="T3" fmla="*/ 363 h 504"/>
                <a:gd name="T4" fmla="*/ 1460 w 1509"/>
                <a:gd name="T5" fmla="*/ 291 h 504"/>
                <a:gd name="T6" fmla="*/ 1429 w 1509"/>
                <a:gd name="T7" fmla="*/ 213 h 504"/>
                <a:gd name="T8" fmla="*/ 1394 w 1509"/>
                <a:gd name="T9" fmla="*/ 137 h 504"/>
                <a:gd name="T10" fmla="*/ 1353 w 1509"/>
                <a:gd name="T11" fmla="*/ 72 h 504"/>
                <a:gd name="T12" fmla="*/ 1307 w 1509"/>
                <a:gd name="T13" fmla="*/ 23 h 504"/>
                <a:gd name="T14" fmla="*/ 1256 w 1509"/>
                <a:gd name="T15" fmla="*/ 0 h 504"/>
                <a:gd name="T16" fmla="*/ 1198 w 1509"/>
                <a:gd name="T17" fmla="*/ 10 h 504"/>
                <a:gd name="T18" fmla="*/ 1175 w 1509"/>
                <a:gd name="T19" fmla="*/ 23 h 504"/>
                <a:gd name="T20" fmla="*/ 1132 w 1509"/>
                <a:gd name="T21" fmla="*/ 59 h 504"/>
                <a:gd name="T22" fmla="*/ 1093 w 1509"/>
                <a:gd name="T23" fmla="*/ 104 h 504"/>
                <a:gd name="T24" fmla="*/ 1058 w 1509"/>
                <a:gd name="T25" fmla="*/ 152 h 504"/>
                <a:gd name="T26" fmla="*/ 1024 w 1509"/>
                <a:gd name="T27" fmla="*/ 205 h 504"/>
                <a:gd name="T28" fmla="*/ 991 w 1509"/>
                <a:gd name="T29" fmla="*/ 258 h 504"/>
                <a:gd name="T30" fmla="*/ 958 w 1509"/>
                <a:gd name="T31" fmla="*/ 309 h 504"/>
                <a:gd name="T32" fmla="*/ 922 w 1509"/>
                <a:gd name="T33" fmla="*/ 355 h 504"/>
                <a:gd name="T34" fmla="*/ 904 w 1509"/>
                <a:gd name="T35" fmla="*/ 374 h 504"/>
                <a:gd name="T36" fmla="*/ 846 w 1509"/>
                <a:gd name="T37" fmla="*/ 410 h 504"/>
                <a:gd name="T38" fmla="*/ 791 w 1509"/>
                <a:gd name="T39" fmla="*/ 413 h 504"/>
                <a:gd name="T40" fmla="*/ 736 w 1509"/>
                <a:gd name="T41" fmla="*/ 393 h 504"/>
                <a:gd name="T42" fmla="*/ 680 w 1509"/>
                <a:gd name="T43" fmla="*/ 361 h 504"/>
                <a:gd name="T44" fmla="*/ 624 w 1509"/>
                <a:gd name="T45" fmla="*/ 325 h 504"/>
                <a:gd name="T46" fmla="*/ 568 w 1509"/>
                <a:gd name="T47" fmla="*/ 295 h 504"/>
                <a:gd name="T48" fmla="*/ 509 w 1509"/>
                <a:gd name="T49" fmla="*/ 282 h 504"/>
                <a:gd name="T50" fmla="*/ 450 w 1509"/>
                <a:gd name="T51" fmla="*/ 295 h 504"/>
                <a:gd name="T52" fmla="*/ 431 w 1509"/>
                <a:gd name="T53" fmla="*/ 306 h 504"/>
                <a:gd name="T54" fmla="*/ 397 w 1509"/>
                <a:gd name="T55" fmla="*/ 335 h 504"/>
                <a:gd name="T56" fmla="*/ 363 w 1509"/>
                <a:gd name="T57" fmla="*/ 371 h 504"/>
                <a:gd name="T58" fmla="*/ 332 w 1509"/>
                <a:gd name="T59" fmla="*/ 410 h 504"/>
                <a:gd name="T60" fmla="*/ 299 w 1509"/>
                <a:gd name="T61" fmla="*/ 447 h 504"/>
                <a:gd name="T62" fmla="*/ 266 w 1509"/>
                <a:gd name="T63" fmla="*/ 478 h 504"/>
                <a:gd name="T64" fmla="*/ 232 w 1509"/>
                <a:gd name="T65" fmla="*/ 499 h 504"/>
                <a:gd name="T66" fmla="*/ 196 w 1509"/>
                <a:gd name="T67" fmla="*/ 504 h 504"/>
                <a:gd name="T68" fmla="*/ 178 w 1509"/>
                <a:gd name="T69" fmla="*/ 500 h 504"/>
                <a:gd name="T70" fmla="*/ 154 w 1509"/>
                <a:gd name="T71" fmla="*/ 492 h 504"/>
                <a:gd name="T72" fmla="*/ 132 w 1509"/>
                <a:gd name="T73" fmla="*/ 482 h 504"/>
                <a:gd name="T74" fmla="*/ 111 w 1509"/>
                <a:gd name="T75" fmla="*/ 475 h 504"/>
                <a:gd name="T76" fmla="*/ 91 w 1509"/>
                <a:gd name="T77" fmla="*/ 467 h 504"/>
                <a:gd name="T78" fmla="*/ 70 w 1509"/>
                <a:gd name="T79" fmla="*/ 461 h 504"/>
                <a:gd name="T80" fmla="*/ 49 w 1509"/>
                <a:gd name="T81" fmla="*/ 457 h 504"/>
                <a:gd name="T82" fmla="*/ 26 w 1509"/>
                <a:gd name="T83" fmla="*/ 454 h 504"/>
                <a:gd name="T84" fmla="*/ 0 w 1509"/>
                <a:gd name="T85" fmla="*/ 45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09" h="504">
                  <a:moveTo>
                    <a:pt x="1509" y="421"/>
                  </a:moveTo>
                  <a:lnTo>
                    <a:pt x="1509" y="421"/>
                  </a:lnTo>
                  <a:lnTo>
                    <a:pt x="1498" y="395"/>
                  </a:lnTo>
                  <a:lnTo>
                    <a:pt x="1486" y="363"/>
                  </a:lnTo>
                  <a:lnTo>
                    <a:pt x="1474" y="328"/>
                  </a:lnTo>
                  <a:lnTo>
                    <a:pt x="1460" y="291"/>
                  </a:lnTo>
                  <a:lnTo>
                    <a:pt x="1445" y="252"/>
                  </a:lnTo>
                  <a:lnTo>
                    <a:pt x="1429" y="213"/>
                  </a:lnTo>
                  <a:lnTo>
                    <a:pt x="1411" y="174"/>
                  </a:lnTo>
                  <a:lnTo>
                    <a:pt x="1394" y="137"/>
                  </a:lnTo>
                  <a:lnTo>
                    <a:pt x="1374" y="102"/>
                  </a:lnTo>
                  <a:lnTo>
                    <a:pt x="1353" y="72"/>
                  </a:lnTo>
                  <a:lnTo>
                    <a:pt x="1330" y="44"/>
                  </a:lnTo>
                  <a:lnTo>
                    <a:pt x="1307" y="23"/>
                  </a:lnTo>
                  <a:lnTo>
                    <a:pt x="1282" y="8"/>
                  </a:lnTo>
                  <a:lnTo>
                    <a:pt x="1256" y="0"/>
                  </a:lnTo>
                  <a:lnTo>
                    <a:pt x="1228" y="0"/>
                  </a:lnTo>
                  <a:lnTo>
                    <a:pt x="1198" y="10"/>
                  </a:lnTo>
                  <a:lnTo>
                    <a:pt x="1198" y="10"/>
                  </a:lnTo>
                  <a:lnTo>
                    <a:pt x="1175" y="23"/>
                  </a:lnTo>
                  <a:lnTo>
                    <a:pt x="1152" y="40"/>
                  </a:lnTo>
                  <a:lnTo>
                    <a:pt x="1132" y="59"/>
                  </a:lnTo>
                  <a:lnTo>
                    <a:pt x="1112" y="80"/>
                  </a:lnTo>
                  <a:lnTo>
                    <a:pt x="1093" y="104"/>
                  </a:lnTo>
                  <a:lnTo>
                    <a:pt x="1075" y="127"/>
                  </a:lnTo>
                  <a:lnTo>
                    <a:pt x="1058" y="152"/>
                  </a:lnTo>
                  <a:lnTo>
                    <a:pt x="1040" y="179"/>
                  </a:lnTo>
                  <a:lnTo>
                    <a:pt x="1024" y="205"/>
                  </a:lnTo>
                  <a:lnTo>
                    <a:pt x="1007" y="231"/>
                  </a:lnTo>
                  <a:lnTo>
                    <a:pt x="991" y="258"/>
                  </a:lnTo>
                  <a:lnTo>
                    <a:pt x="975" y="284"/>
                  </a:lnTo>
                  <a:lnTo>
                    <a:pt x="958" y="309"/>
                  </a:lnTo>
                  <a:lnTo>
                    <a:pt x="941" y="332"/>
                  </a:lnTo>
                  <a:lnTo>
                    <a:pt x="922" y="355"/>
                  </a:lnTo>
                  <a:lnTo>
                    <a:pt x="904" y="374"/>
                  </a:lnTo>
                  <a:lnTo>
                    <a:pt x="904" y="374"/>
                  </a:lnTo>
                  <a:lnTo>
                    <a:pt x="875" y="396"/>
                  </a:lnTo>
                  <a:lnTo>
                    <a:pt x="846" y="410"/>
                  </a:lnTo>
                  <a:lnTo>
                    <a:pt x="819" y="415"/>
                  </a:lnTo>
                  <a:lnTo>
                    <a:pt x="791" y="413"/>
                  </a:lnTo>
                  <a:lnTo>
                    <a:pt x="763" y="406"/>
                  </a:lnTo>
                  <a:lnTo>
                    <a:pt x="736" y="393"/>
                  </a:lnTo>
                  <a:lnTo>
                    <a:pt x="708" y="378"/>
                  </a:lnTo>
                  <a:lnTo>
                    <a:pt x="680" y="361"/>
                  </a:lnTo>
                  <a:lnTo>
                    <a:pt x="652" y="342"/>
                  </a:lnTo>
                  <a:lnTo>
                    <a:pt x="624" y="325"/>
                  </a:lnTo>
                  <a:lnTo>
                    <a:pt x="596" y="309"/>
                  </a:lnTo>
                  <a:lnTo>
                    <a:pt x="568" y="295"/>
                  </a:lnTo>
                  <a:lnTo>
                    <a:pt x="539" y="287"/>
                  </a:lnTo>
                  <a:lnTo>
                    <a:pt x="509" y="282"/>
                  </a:lnTo>
                  <a:lnTo>
                    <a:pt x="479" y="285"/>
                  </a:lnTo>
                  <a:lnTo>
                    <a:pt x="450" y="295"/>
                  </a:lnTo>
                  <a:lnTo>
                    <a:pt x="450" y="295"/>
                  </a:lnTo>
                  <a:lnTo>
                    <a:pt x="431" y="306"/>
                  </a:lnTo>
                  <a:lnTo>
                    <a:pt x="414" y="319"/>
                  </a:lnTo>
                  <a:lnTo>
                    <a:pt x="397" y="335"/>
                  </a:lnTo>
                  <a:lnTo>
                    <a:pt x="380" y="352"/>
                  </a:lnTo>
                  <a:lnTo>
                    <a:pt x="363" y="371"/>
                  </a:lnTo>
                  <a:lnTo>
                    <a:pt x="348" y="391"/>
                  </a:lnTo>
                  <a:lnTo>
                    <a:pt x="332" y="410"/>
                  </a:lnTo>
                  <a:lnTo>
                    <a:pt x="315" y="429"/>
                  </a:lnTo>
                  <a:lnTo>
                    <a:pt x="299" y="447"/>
                  </a:lnTo>
                  <a:lnTo>
                    <a:pt x="282" y="464"/>
                  </a:lnTo>
                  <a:lnTo>
                    <a:pt x="266" y="478"/>
                  </a:lnTo>
                  <a:lnTo>
                    <a:pt x="250" y="490"/>
                  </a:lnTo>
                  <a:lnTo>
                    <a:pt x="232" y="499"/>
                  </a:lnTo>
                  <a:lnTo>
                    <a:pt x="215" y="504"/>
                  </a:lnTo>
                  <a:lnTo>
                    <a:pt x="196" y="504"/>
                  </a:lnTo>
                  <a:lnTo>
                    <a:pt x="178" y="500"/>
                  </a:lnTo>
                  <a:lnTo>
                    <a:pt x="178" y="500"/>
                  </a:lnTo>
                  <a:lnTo>
                    <a:pt x="166" y="496"/>
                  </a:lnTo>
                  <a:lnTo>
                    <a:pt x="154" y="492"/>
                  </a:lnTo>
                  <a:lnTo>
                    <a:pt x="143" y="486"/>
                  </a:lnTo>
                  <a:lnTo>
                    <a:pt x="132" y="482"/>
                  </a:lnTo>
                  <a:lnTo>
                    <a:pt x="121" y="478"/>
                  </a:lnTo>
                  <a:lnTo>
                    <a:pt x="111" y="475"/>
                  </a:lnTo>
                  <a:lnTo>
                    <a:pt x="101" y="471"/>
                  </a:lnTo>
                  <a:lnTo>
                    <a:pt x="91" y="467"/>
                  </a:lnTo>
                  <a:lnTo>
                    <a:pt x="80" y="464"/>
                  </a:lnTo>
                  <a:lnTo>
                    <a:pt x="70" y="461"/>
                  </a:lnTo>
                  <a:lnTo>
                    <a:pt x="60" y="458"/>
                  </a:lnTo>
                  <a:lnTo>
                    <a:pt x="49" y="457"/>
                  </a:lnTo>
                  <a:lnTo>
                    <a:pt x="37" y="456"/>
                  </a:lnTo>
                  <a:lnTo>
                    <a:pt x="26" y="454"/>
                  </a:lnTo>
                  <a:lnTo>
                    <a:pt x="14" y="454"/>
                  </a:lnTo>
                  <a:lnTo>
                    <a:pt x="0" y="454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auto">
            <a:xfrm>
              <a:off x="5093" y="3300"/>
              <a:ext cx="291" cy="197"/>
            </a:xfrm>
            <a:custGeom>
              <a:avLst/>
              <a:gdLst>
                <a:gd name="T0" fmla="*/ 146 w 291"/>
                <a:gd name="T1" fmla="*/ 0 h 393"/>
                <a:gd name="T2" fmla="*/ 117 w 291"/>
                <a:gd name="T3" fmla="*/ 4 h 393"/>
                <a:gd name="T4" fmla="*/ 89 w 291"/>
                <a:gd name="T5" fmla="*/ 15 h 393"/>
                <a:gd name="T6" fmla="*/ 65 w 291"/>
                <a:gd name="T7" fmla="*/ 33 h 393"/>
                <a:gd name="T8" fmla="*/ 43 w 291"/>
                <a:gd name="T9" fmla="*/ 58 h 393"/>
                <a:gd name="T10" fmla="*/ 25 w 291"/>
                <a:gd name="T11" fmla="*/ 87 h 393"/>
                <a:gd name="T12" fmla="*/ 11 w 291"/>
                <a:gd name="T13" fmla="*/ 120 h 393"/>
                <a:gd name="T14" fmla="*/ 3 w 291"/>
                <a:gd name="T15" fmla="*/ 158 h 393"/>
                <a:gd name="T16" fmla="*/ 0 w 291"/>
                <a:gd name="T17" fmla="*/ 196 h 393"/>
                <a:gd name="T18" fmla="*/ 3 w 291"/>
                <a:gd name="T19" fmla="*/ 235 h 393"/>
                <a:gd name="T20" fmla="*/ 11 w 291"/>
                <a:gd name="T21" fmla="*/ 273 h 393"/>
                <a:gd name="T22" fmla="*/ 25 w 291"/>
                <a:gd name="T23" fmla="*/ 306 h 393"/>
                <a:gd name="T24" fmla="*/ 43 w 291"/>
                <a:gd name="T25" fmla="*/ 335 h 393"/>
                <a:gd name="T26" fmla="*/ 65 w 291"/>
                <a:gd name="T27" fmla="*/ 360 h 393"/>
                <a:gd name="T28" fmla="*/ 89 w 291"/>
                <a:gd name="T29" fmla="*/ 378 h 393"/>
                <a:gd name="T30" fmla="*/ 117 w 291"/>
                <a:gd name="T31" fmla="*/ 389 h 393"/>
                <a:gd name="T32" fmla="*/ 146 w 291"/>
                <a:gd name="T33" fmla="*/ 393 h 393"/>
                <a:gd name="T34" fmla="*/ 174 w 291"/>
                <a:gd name="T35" fmla="*/ 389 h 393"/>
                <a:gd name="T36" fmla="*/ 202 w 291"/>
                <a:gd name="T37" fmla="*/ 378 h 393"/>
                <a:gd name="T38" fmla="*/ 227 w 291"/>
                <a:gd name="T39" fmla="*/ 360 h 393"/>
                <a:gd name="T40" fmla="*/ 248 w 291"/>
                <a:gd name="T41" fmla="*/ 335 h 393"/>
                <a:gd name="T42" fmla="*/ 267 w 291"/>
                <a:gd name="T43" fmla="*/ 306 h 393"/>
                <a:gd name="T44" fmla="*/ 280 w 291"/>
                <a:gd name="T45" fmla="*/ 273 h 393"/>
                <a:gd name="T46" fmla="*/ 288 w 291"/>
                <a:gd name="T47" fmla="*/ 235 h 393"/>
                <a:gd name="T48" fmla="*/ 291 w 291"/>
                <a:gd name="T49" fmla="*/ 196 h 393"/>
                <a:gd name="T50" fmla="*/ 288 w 291"/>
                <a:gd name="T51" fmla="*/ 158 h 393"/>
                <a:gd name="T52" fmla="*/ 280 w 291"/>
                <a:gd name="T53" fmla="*/ 120 h 393"/>
                <a:gd name="T54" fmla="*/ 267 w 291"/>
                <a:gd name="T55" fmla="*/ 87 h 393"/>
                <a:gd name="T56" fmla="*/ 248 w 291"/>
                <a:gd name="T57" fmla="*/ 58 h 393"/>
                <a:gd name="T58" fmla="*/ 227 w 291"/>
                <a:gd name="T59" fmla="*/ 33 h 393"/>
                <a:gd name="T60" fmla="*/ 202 w 291"/>
                <a:gd name="T61" fmla="*/ 15 h 393"/>
                <a:gd name="T62" fmla="*/ 174 w 291"/>
                <a:gd name="T63" fmla="*/ 4 h 393"/>
                <a:gd name="T64" fmla="*/ 146 w 291"/>
                <a:gd name="T65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1" h="393">
                  <a:moveTo>
                    <a:pt x="146" y="0"/>
                  </a:moveTo>
                  <a:lnTo>
                    <a:pt x="117" y="4"/>
                  </a:lnTo>
                  <a:lnTo>
                    <a:pt x="89" y="15"/>
                  </a:lnTo>
                  <a:lnTo>
                    <a:pt x="65" y="33"/>
                  </a:lnTo>
                  <a:lnTo>
                    <a:pt x="43" y="58"/>
                  </a:lnTo>
                  <a:lnTo>
                    <a:pt x="25" y="87"/>
                  </a:lnTo>
                  <a:lnTo>
                    <a:pt x="11" y="120"/>
                  </a:lnTo>
                  <a:lnTo>
                    <a:pt x="3" y="158"/>
                  </a:lnTo>
                  <a:lnTo>
                    <a:pt x="0" y="196"/>
                  </a:lnTo>
                  <a:lnTo>
                    <a:pt x="3" y="235"/>
                  </a:lnTo>
                  <a:lnTo>
                    <a:pt x="11" y="273"/>
                  </a:lnTo>
                  <a:lnTo>
                    <a:pt x="25" y="306"/>
                  </a:lnTo>
                  <a:lnTo>
                    <a:pt x="43" y="335"/>
                  </a:lnTo>
                  <a:lnTo>
                    <a:pt x="65" y="360"/>
                  </a:lnTo>
                  <a:lnTo>
                    <a:pt x="89" y="378"/>
                  </a:lnTo>
                  <a:lnTo>
                    <a:pt x="117" y="389"/>
                  </a:lnTo>
                  <a:lnTo>
                    <a:pt x="146" y="393"/>
                  </a:lnTo>
                  <a:lnTo>
                    <a:pt x="174" y="389"/>
                  </a:lnTo>
                  <a:lnTo>
                    <a:pt x="202" y="378"/>
                  </a:lnTo>
                  <a:lnTo>
                    <a:pt x="227" y="360"/>
                  </a:lnTo>
                  <a:lnTo>
                    <a:pt x="248" y="335"/>
                  </a:lnTo>
                  <a:lnTo>
                    <a:pt x="267" y="306"/>
                  </a:lnTo>
                  <a:lnTo>
                    <a:pt x="280" y="273"/>
                  </a:lnTo>
                  <a:lnTo>
                    <a:pt x="288" y="235"/>
                  </a:lnTo>
                  <a:lnTo>
                    <a:pt x="291" y="196"/>
                  </a:lnTo>
                  <a:lnTo>
                    <a:pt x="288" y="158"/>
                  </a:lnTo>
                  <a:lnTo>
                    <a:pt x="280" y="120"/>
                  </a:lnTo>
                  <a:lnTo>
                    <a:pt x="267" y="87"/>
                  </a:lnTo>
                  <a:lnTo>
                    <a:pt x="248" y="58"/>
                  </a:lnTo>
                  <a:lnTo>
                    <a:pt x="227" y="33"/>
                  </a:lnTo>
                  <a:lnTo>
                    <a:pt x="202" y="15"/>
                  </a:lnTo>
                  <a:lnTo>
                    <a:pt x="174" y="4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B2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auto">
            <a:xfrm>
              <a:off x="5487" y="2826"/>
              <a:ext cx="97" cy="598"/>
            </a:xfrm>
            <a:custGeom>
              <a:avLst/>
              <a:gdLst>
                <a:gd name="T0" fmla="*/ 25 w 97"/>
                <a:gd name="T1" fmla="*/ 0 h 1196"/>
                <a:gd name="T2" fmla="*/ 25 w 97"/>
                <a:gd name="T3" fmla="*/ 0 h 1196"/>
                <a:gd name="T4" fmla="*/ 14 w 97"/>
                <a:gd name="T5" fmla="*/ 40 h 1196"/>
                <a:gd name="T6" fmla="*/ 8 w 97"/>
                <a:gd name="T7" fmla="*/ 78 h 1196"/>
                <a:gd name="T8" fmla="*/ 6 w 97"/>
                <a:gd name="T9" fmla="*/ 111 h 1196"/>
                <a:gd name="T10" fmla="*/ 9 w 97"/>
                <a:gd name="T11" fmla="*/ 140 h 1196"/>
                <a:gd name="T12" fmla="*/ 15 w 97"/>
                <a:gd name="T13" fmla="*/ 169 h 1196"/>
                <a:gd name="T14" fmla="*/ 23 w 97"/>
                <a:gd name="T15" fmla="*/ 195 h 1196"/>
                <a:gd name="T16" fmla="*/ 34 w 97"/>
                <a:gd name="T17" fmla="*/ 220 h 1196"/>
                <a:gd name="T18" fmla="*/ 46 w 97"/>
                <a:gd name="T19" fmla="*/ 245 h 1196"/>
                <a:gd name="T20" fmla="*/ 57 w 97"/>
                <a:gd name="T21" fmla="*/ 270 h 1196"/>
                <a:gd name="T22" fmla="*/ 69 w 97"/>
                <a:gd name="T23" fmla="*/ 295 h 1196"/>
                <a:gd name="T24" fmla="*/ 80 w 97"/>
                <a:gd name="T25" fmla="*/ 322 h 1196"/>
                <a:gd name="T26" fmla="*/ 88 w 97"/>
                <a:gd name="T27" fmla="*/ 351 h 1196"/>
                <a:gd name="T28" fmla="*/ 94 w 97"/>
                <a:gd name="T29" fmla="*/ 380 h 1196"/>
                <a:gd name="T30" fmla="*/ 97 w 97"/>
                <a:gd name="T31" fmla="*/ 413 h 1196"/>
                <a:gd name="T32" fmla="*/ 96 w 97"/>
                <a:gd name="T33" fmla="*/ 450 h 1196"/>
                <a:gd name="T34" fmla="*/ 90 w 97"/>
                <a:gd name="T35" fmla="*/ 491 h 1196"/>
                <a:gd name="T36" fmla="*/ 90 w 97"/>
                <a:gd name="T37" fmla="*/ 491 h 1196"/>
                <a:gd name="T38" fmla="*/ 86 w 97"/>
                <a:gd name="T39" fmla="*/ 511 h 1196"/>
                <a:gd name="T40" fmla="*/ 80 w 97"/>
                <a:gd name="T41" fmla="*/ 531 h 1196"/>
                <a:gd name="T42" fmla="*/ 74 w 97"/>
                <a:gd name="T43" fmla="*/ 549 h 1196"/>
                <a:gd name="T44" fmla="*/ 66 w 97"/>
                <a:gd name="T45" fmla="*/ 565 h 1196"/>
                <a:gd name="T46" fmla="*/ 58 w 97"/>
                <a:gd name="T47" fmla="*/ 582 h 1196"/>
                <a:gd name="T48" fmla="*/ 50 w 97"/>
                <a:gd name="T49" fmla="*/ 597 h 1196"/>
                <a:gd name="T50" fmla="*/ 42 w 97"/>
                <a:gd name="T51" fmla="*/ 612 h 1196"/>
                <a:gd name="T52" fmla="*/ 34 w 97"/>
                <a:gd name="T53" fmla="*/ 628 h 1196"/>
                <a:gd name="T54" fmla="*/ 27 w 97"/>
                <a:gd name="T55" fmla="*/ 643 h 1196"/>
                <a:gd name="T56" fmla="*/ 19 w 97"/>
                <a:gd name="T57" fmla="*/ 658 h 1196"/>
                <a:gd name="T58" fmla="*/ 12 w 97"/>
                <a:gd name="T59" fmla="*/ 675 h 1196"/>
                <a:gd name="T60" fmla="*/ 7 w 97"/>
                <a:gd name="T61" fmla="*/ 691 h 1196"/>
                <a:gd name="T62" fmla="*/ 3 w 97"/>
                <a:gd name="T63" fmla="*/ 709 h 1196"/>
                <a:gd name="T64" fmla="*/ 1 w 97"/>
                <a:gd name="T65" fmla="*/ 727 h 1196"/>
                <a:gd name="T66" fmla="*/ 0 w 97"/>
                <a:gd name="T67" fmla="*/ 747 h 1196"/>
                <a:gd name="T68" fmla="*/ 1 w 97"/>
                <a:gd name="T69" fmla="*/ 769 h 1196"/>
                <a:gd name="T70" fmla="*/ 1 w 97"/>
                <a:gd name="T71" fmla="*/ 769 h 1196"/>
                <a:gd name="T72" fmla="*/ 5 w 97"/>
                <a:gd name="T73" fmla="*/ 795 h 1196"/>
                <a:gd name="T74" fmla="*/ 11 w 97"/>
                <a:gd name="T75" fmla="*/ 819 h 1196"/>
                <a:gd name="T76" fmla="*/ 18 w 97"/>
                <a:gd name="T77" fmla="*/ 841 h 1196"/>
                <a:gd name="T78" fmla="*/ 27 w 97"/>
                <a:gd name="T79" fmla="*/ 863 h 1196"/>
                <a:gd name="T80" fmla="*/ 36 w 97"/>
                <a:gd name="T81" fmla="*/ 884 h 1196"/>
                <a:gd name="T82" fmla="*/ 46 w 97"/>
                <a:gd name="T83" fmla="*/ 905 h 1196"/>
                <a:gd name="T84" fmla="*/ 54 w 97"/>
                <a:gd name="T85" fmla="*/ 926 h 1196"/>
                <a:gd name="T86" fmla="*/ 63 w 97"/>
                <a:gd name="T87" fmla="*/ 948 h 1196"/>
                <a:gd name="T88" fmla="*/ 70 w 97"/>
                <a:gd name="T89" fmla="*/ 970 h 1196"/>
                <a:gd name="T90" fmla="*/ 75 w 97"/>
                <a:gd name="T91" fmla="*/ 995 h 1196"/>
                <a:gd name="T92" fmla="*/ 78 w 97"/>
                <a:gd name="T93" fmla="*/ 1021 h 1196"/>
                <a:gd name="T94" fmla="*/ 78 w 97"/>
                <a:gd name="T95" fmla="*/ 1050 h 1196"/>
                <a:gd name="T96" fmla="*/ 75 w 97"/>
                <a:gd name="T97" fmla="*/ 1081 h 1196"/>
                <a:gd name="T98" fmla="*/ 69 w 97"/>
                <a:gd name="T99" fmla="*/ 1115 h 1196"/>
                <a:gd name="T100" fmla="*/ 57 w 97"/>
                <a:gd name="T101" fmla="*/ 1154 h 1196"/>
                <a:gd name="T102" fmla="*/ 42 w 97"/>
                <a:gd name="T103" fmla="*/ 119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" h="1196">
                  <a:moveTo>
                    <a:pt x="25" y="0"/>
                  </a:moveTo>
                  <a:lnTo>
                    <a:pt x="25" y="0"/>
                  </a:lnTo>
                  <a:lnTo>
                    <a:pt x="14" y="40"/>
                  </a:lnTo>
                  <a:lnTo>
                    <a:pt x="8" y="78"/>
                  </a:lnTo>
                  <a:lnTo>
                    <a:pt x="6" y="111"/>
                  </a:lnTo>
                  <a:lnTo>
                    <a:pt x="9" y="140"/>
                  </a:lnTo>
                  <a:lnTo>
                    <a:pt x="15" y="169"/>
                  </a:lnTo>
                  <a:lnTo>
                    <a:pt x="23" y="195"/>
                  </a:lnTo>
                  <a:lnTo>
                    <a:pt x="34" y="220"/>
                  </a:lnTo>
                  <a:lnTo>
                    <a:pt x="46" y="245"/>
                  </a:lnTo>
                  <a:lnTo>
                    <a:pt x="57" y="270"/>
                  </a:lnTo>
                  <a:lnTo>
                    <a:pt x="69" y="295"/>
                  </a:lnTo>
                  <a:lnTo>
                    <a:pt x="80" y="322"/>
                  </a:lnTo>
                  <a:lnTo>
                    <a:pt x="88" y="351"/>
                  </a:lnTo>
                  <a:lnTo>
                    <a:pt x="94" y="380"/>
                  </a:lnTo>
                  <a:lnTo>
                    <a:pt x="97" y="413"/>
                  </a:lnTo>
                  <a:lnTo>
                    <a:pt x="96" y="450"/>
                  </a:lnTo>
                  <a:lnTo>
                    <a:pt x="90" y="491"/>
                  </a:lnTo>
                  <a:lnTo>
                    <a:pt x="90" y="491"/>
                  </a:lnTo>
                  <a:lnTo>
                    <a:pt x="86" y="511"/>
                  </a:lnTo>
                  <a:lnTo>
                    <a:pt x="80" y="531"/>
                  </a:lnTo>
                  <a:lnTo>
                    <a:pt x="74" y="549"/>
                  </a:lnTo>
                  <a:lnTo>
                    <a:pt x="66" y="565"/>
                  </a:lnTo>
                  <a:lnTo>
                    <a:pt x="58" y="582"/>
                  </a:lnTo>
                  <a:lnTo>
                    <a:pt x="50" y="597"/>
                  </a:lnTo>
                  <a:lnTo>
                    <a:pt x="42" y="612"/>
                  </a:lnTo>
                  <a:lnTo>
                    <a:pt x="34" y="628"/>
                  </a:lnTo>
                  <a:lnTo>
                    <a:pt x="27" y="643"/>
                  </a:lnTo>
                  <a:lnTo>
                    <a:pt x="19" y="658"/>
                  </a:lnTo>
                  <a:lnTo>
                    <a:pt x="12" y="675"/>
                  </a:lnTo>
                  <a:lnTo>
                    <a:pt x="7" y="691"/>
                  </a:lnTo>
                  <a:lnTo>
                    <a:pt x="3" y="709"/>
                  </a:lnTo>
                  <a:lnTo>
                    <a:pt x="1" y="727"/>
                  </a:lnTo>
                  <a:lnTo>
                    <a:pt x="0" y="747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5" y="795"/>
                  </a:lnTo>
                  <a:lnTo>
                    <a:pt x="11" y="819"/>
                  </a:lnTo>
                  <a:lnTo>
                    <a:pt x="18" y="841"/>
                  </a:lnTo>
                  <a:lnTo>
                    <a:pt x="27" y="863"/>
                  </a:lnTo>
                  <a:lnTo>
                    <a:pt x="36" y="884"/>
                  </a:lnTo>
                  <a:lnTo>
                    <a:pt x="46" y="905"/>
                  </a:lnTo>
                  <a:lnTo>
                    <a:pt x="54" y="926"/>
                  </a:lnTo>
                  <a:lnTo>
                    <a:pt x="63" y="948"/>
                  </a:lnTo>
                  <a:lnTo>
                    <a:pt x="70" y="970"/>
                  </a:lnTo>
                  <a:lnTo>
                    <a:pt x="75" y="995"/>
                  </a:lnTo>
                  <a:lnTo>
                    <a:pt x="78" y="1021"/>
                  </a:lnTo>
                  <a:lnTo>
                    <a:pt x="78" y="1050"/>
                  </a:lnTo>
                  <a:lnTo>
                    <a:pt x="75" y="1081"/>
                  </a:lnTo>
                  <a:lnTo>
                    <a:pt x="69" y="1115"/>
                  </a:lnTo>
                  <a:lnTo>
                    <a:pt x="57" y="1154"/>
                  </a:lnTo>
                  <a:lnTo>
                    <a:pt x="42" y="1196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9"/>
            <p:cNvSpPr>
              <a:spLocks/>
            </p:cNvSpPr>
            <p:nvPr/>
          </p:nvSpPr>
          <p:spPr bwMode="auto">
            <a:xfrm>
              <a:off x="5301" y="2574"/>
              <a:ext cx="413" cy="279"/>
            </a:xfrm>
            <a:custGeom>
              <a:avLst/>
              <a:gdLst>
                <a:gd name="T0" fmla="*/ 186 w 413"/>
                <a:gd name="T1" fmla="*/ 1 h 558"/>
                <a:gd name="T2" fmla="*/ 146 w 413"/>
                <a:gd name="T3" fmla="*/ 12 h 558"/>
                <a:gd name="T4" fmla="*/ 109 w 413"/>
                <a:gd name="T5" fmla="*/ 33 h 558"/>
                <a:gd name="T6" fmla="*/ 76 w 413"/>
                <a:gd name="T7" fmla="*/ 64 h 558"/>
                <a:gd name="T8" fmla="*/ 47 w 413"/>
                <a:gd name="T9" fmla="*/ 101 h 558"/>
                <a:gd name="T10" fmla="*/ 25 w 413"/>
                <a:gd name="T11" fmla="*/ 145 h 558"/>
                <a:gd name="T12" fmla="*/ 9 w 413"/>
                <a:gd name="T13" fmla="*/ 195 h 558"/>
                <a:gd name="T14" fmla="*/ 1 w 413"/>
                <a:gd name="T15" fmla="*/ 249 h 558"/>
                <a:gd name="T16" fmla="*/ 1 w 413"/>
                <a:gd name="T17" fmla="*/ 307 h 558"/>
                <a:gd name="T18" fmla="*/ 9 w 413"/>
                <a:gd name="T19" fmla="*/ 361 h 558"/>
                <a:gd name="T20" fmla="*/ 25 w 413"/>
                <a:gd name="T21" fmla="*/ 411 h 558"/>
                <a:gd name="T22" fmla="*/ 47 w 413"/>
                <a:gd name="T23" fmla="*/ 456 h 558"/>
                <a:gd name="T24" fmla="*/ 76 w 413"/>
                <a:gd name="T25" fmla="*/ 494 h 558"/>
                <a:gd name="T26" fmla="*/ 109 w 413"/>
                <a:gd name="T27" fmla="*/ 525 h 558"/>
                <a:gd name="T28" fmla="*/ 146 w 413"/>
                <a:gd name="T29" fmla="*/ 546 h 558"/>
                <a:gd name="T30" fmla="*/ 186 w 413"/>
                <a:gd name="T31" fmla="*/ 557 h 558"/>
                <a:gd name="T32" fmla="*/ 229 w 413"/>
                <a:gd name="T33" fmla="*/ 557 h 558"/>
                <a:gd name="T34" fmla="*/ 269 w 413"/>
                <a:gd name="T35" fmla="*/ 546 h 558"/>
                <a:gd name="T36" fmla="*/ 306 w 413"/>
                <a:gd name="T37" fmla="*/ 525 h 558"/>
                <a:gd name="T38" fmla="*/ 339 w 413"/>
                <a:gd name="T39" fmla="*/ 494 h 558"/>
                <a:gd name="T40" fmla="*/ 366 w 413"/>
                <a:gd name="T41" fmla="*/ 456 h 558"/>
                <a:gd name="T42" fmla="*/ 389 w 413"/>
                <a:gd name="T43" fmla="*/ 411 h 558"/>
                <a:gd name="T44" fmla="*/ 404 w 413"/>
                <a:gd name="T45" fmla="*/ 361 h 558"/>
                <a:gd name="T46" fmla="*/ 412 w 413"/>
                <a:gd name="T47" fmla="*/ 307 h 558"/>
                <a:gd name="T48" fmla="*/ 412 w 413"/>
                <a:gd name="T49" fmla="*/ 249 h 558"/>
                <a:gd name="T50" fmla="*/ 404 w 413"/>
                <a:gd name="T51" fmla="*/ 195 h 558"/>
                <a:gd name="T52" fmla="*/ 389 w 413"/>
                <a:gd name="T53" fmla="*/ 145 h 558"/>
                <a:gd name="T54" fmla="*/ 366 w 413"/>
                <a:gd name="T55" fmla="*/ 101 h 558"/>
                <a:gd name="T56" fmla="*/ 339 w 413"/>
                <a:gd name="T57" fmla="*/ 64 h 558"/>
                <a:gd name="T58" fmla="*/ 306 w 413"/>
                <a:gd name="T59" fmla="*/ 33 h 558"/>
                <a:gd name="T60" fmla="*/ 269 w 413"/>
                <a:gd name="T61" fmla="*/ 12 h 558"/>
                <a:gd name="T62" fmla="*/ 229 w 413"/>
                <a:gd name="T63" fmla="*/ 1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3" h="558">
                  <a:moveTo>
                    <a:pt x="207" y="0"/>
                  </a:moveTo>
                  <a:lnTo>
                    <a:pt x="186" y="1"/>
                  </a:lnTo>
                  <a:lnTo>
                    <a:pt x="165" y="5"/>
                  </a:lnTo>
                  <a:lnTo>
                    <a:pt x="146" y="12"/>
                  </a:lnTo>
                  <a:lnTo>
                    <a:pt x="127" y="22"/>
                  </a:lnTo>
                  <a:lnTo>
                    <a:pt x="109" y="33"/>
                  </a:lnTo>
                  <a:lnTo>
                    <a:pt x="92" y="47"/>
                  </a:lnTo>
                  <a:lnTo>
                    <a:pt x="76" y="64"/>
                  </a:lnTo>
                  <a:lnTo>
                    <a:pt x="61" y="82"/>
                  </a:lnTo>
                  <a:lnTo>
                    <a:pt x="47" y="101"/>
                  </a:lnTo>
                  <a:lnTo>
                    <a:pt x="36" y="123"/>
                  </a:lnTo>
                  <a:lnTo>
                    <a:pt x="25" y="145"/>
                  </a:lnTo>
                  <a:lnTo>
                    <a:pt x="17" y="170"/>
                  </a:lnTo>
                  <a:lnTo>
                    <a:pt x="9" y="195"/>
                  </a:lnTo>
                  <a:lnTo>
                    <a:pt x="4" y="222"/>
                  </a:lnTo>
                  <a:lnTo>
                    <a:pt x="1" y="249"/>
                  </a:lnTo>
                  <a:lnTo>
                    <a:pt x="0" y="278"/>
                  </a:lnTo>
                  <a:lnTo>
                    <a:pt x="1" y="307"/>
                  </a:lnTo>
                  <a:lnTo>
                    <a:pt x="4" y="335"/>
                  </a:lnTo>
                  <a:lnTo>
                    <a:pt x="9" y="361"/>
                  </a:lnTo>
                  <a:lnTo>
                    <a:pt x="17" y="386"/>
                  </a:lnTo>
                  <a:lnTo>
                    <a:pt x="25" y="411"/>
                  </a:lnTo>
                  <a:lnTo>
                    <a:pt x="36" y="435"/>
                  </a:lnTo>
                  <a:lnTo>
                    <a:pt x="47" y="456"/>
                  </a:lnTo>
                  <a:lnTo>
                    <a:pt x="61" y="476"/>
                  </a:lnTo>
                  <a:lnTo>
                    <a:pt x="76" y="494"/>
                  </a:lnTo>
                  <a:lnTo>
                    <a:pt x="92" y="510"/>
                  </a:lnTo>
                  <a:lnTo>
                    <a:pt x="109" y="525"/>
                  </a:lnTo>
                  <a:lnTo>
                    <a:pt x="127" y="536"/>
                  </a:lnTo>
                  <a:lnTo>
                    <a:pt x="146" y="546"/>
                  </a:lnTo>
                  <a:lnTo>
                    <a:pt x="165" y="553"/>
                  </a:lnTo>
                  <a:lnTo>
                    <a:pt x="186" y="557"/>
                  </a:lnTo>
                  <a:lnTo>
                    <a:pt x="207" y="558"/>
                  </a:lnTo>
                  <a:lnTo>
                    <a:pt x="229" y="557"/>
                  </a:lnTo>
                  <a:lnTo>
                    <a:pt x="249" y="553"/>
                  </a:lnTo>
                  <a:lnTo>
                    <a:pt x="269" y="546"/>
                  </a:lnTo>
                  <a:lnTo>
                    <a:pt x="287" y="536"/>
                  </a:lnTo>
                  <a:lnTo>
                    <a:pt x="306" y="525"/>
                  </a:lnTo>
                  <a:lnTo>
                    <a:pt x="322" y="510"/>
                  </a:lnTo>
                  <a:lnTo>
                    <a:pt x="339" y="494"/>
                  </a:lnTo>
                  <a:lnTo>
                    <a:pt x="353" y="476"/>
                  </a:lnTo>
                  <a:lnTo>
                    <a:pt x="366" y="456"/>
                  </a:lnTo>
                  <a:lnTo>
                    <a:pt x="379" y="435"/>
                  </a:lnTo>
                  <a:lnTo>
                    <a:pt x="389" y="411"/>
                  </a:lnTo>
                  <a:lnTo>
                    <a:pt x="397" y="386"/>
                  </a:lnTo>
                  <a:lnTo>
                    <a:pt x="404" y="361"/>
                  </a:lnTo>
                  <a:lnTo>
                    <a:pt x="409" y="335"/>
                  </a:lnTo>
                  <a:lnTo>
                    <a:pt x="412" y="307"/>
                  </a:lnTo>
                  <a:lnTo>
                    <a:pt x="413" y="278"/>
                  </a:lnTo>
                  <a:lnTo>
                    <a:pt x="412" y="249"/>
                  </a:lnTo>
                  <a:lnTo>
                    <a:pt x="409" y="222"/>
                  </a:lnTo>
                  <a:lnTo>
                    <a:pt x="404" y="195"/>
                  </a:lnTo>
                  <a:lnTo>
                    <a:pt x="397" y="170"/>
                  </a:lnTo>
                  <a:lnTo>
                    <a:pt x="389" y="145"/>
                  </a:lnTo>
                  <a:lnTo>
                    <a:pt x="379" y="123"/>
                  </a:lnTo>
                  <a:lnTo>
                    <a:pt x="366" y="101"/>
                  </a:lnTo>
                  <a:lnTo>
                    <a:pt x="353" y="82"/>
                  </a:lnTo>
                  <a:lnTo>
                    <a:pt x="339" y="64"/>
                  </a:lnTo>
                  <a:lnTo>
                    <a:pt x="322" y="47"/>
                  </a:lnTo>
                  <a:lnTo>
                    <a:pt x="306" y="33"/>
                  </a:lnTo>
                  <a:lnTo>
                    <a:pt x="287" y="22"/>
                  </a:lnTo>
                  <a:lnTo>
                    <a:pt x="269" y="12"/>
                  </a:lnTo>
                  <a:lnTo>
                    <a:pt x="249" y="5"/>
                  </a:lnTo>
                  <a:lnTo>
                    <a:pt x="229" y="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A552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0"/>
            <p:cNvSpPr>
              <a:spLocks/>
            </p:cNvSpPr>
            <p:nvPr/>
          </p:nvSpPr>
          <p:spPr bwMode="auto">
            <a:xfrm>
              <a:off x="1545" y="260"/>
              <a:ext cx="269" cy="181"/>
            </a:xfrm>
            <a:custGeom>
              <a:avLst/>
              <a:gdLst>
                <a:gd name="T0" fmla="*/ 134 w 269"/>
                <a:gd name="T1" fmla="*/ 0 h 362"/>
                <a:gd name="T2" fmla="*/ 161 w 269"/>
                <a:gd name="T3" fmla="*/ 4 h 362"/>
                <a:gd name="T4" fmla="*/ 187 w 269"/>
                <a:gd name="T5" fmla="*/ 13 h 362"/>
                <a:gd name="T6" fmla="*/ 209 w 269"/>
                <a:gd name="T7" fmla="*/ 30 h 362"/>
                <a:gd name="T8" fmla="*/ 230 w 269"/>
                <a:gd name="T9" fmla="*/ 52 h 362"/>
                <a:gd name="T10" fmla="*/ 246 w 269"/>
                <a:gd name="T11" fmla="*/ 80 h 362"/>
                <a:gd name="T12" fmla="*/ 258 w 269"/>
                <a:gd name="T13" fmla="*/ 110 h 362"/>
                <a:gd name="T14" fmla="*/ 266 w 269"/>
                <a:gd name="T15" fmla="*/ 145 h 362"/>
                <a:gd name="T16" fmla="*/ 269 w 269"/>
                <a:gd name="T17" fmla="*/ 181 h 362"/>
                <a:gd name="T18" fmla="*/ 266 w 269"/>
                <a:gd name="T19" fmla="*/ 217 h 362"/>
                <a:gd name="T20" fmla="*/ 258 w 269"/>
                <a:gd name="T21" fmla="*/ 252 h 362"/>
                <a:gd name="T22" fmla="*/ 246 w 269"/>
                <a:gd name="T23" fmla="*/ 282 h 362"/>
                <a:gd name="T24" fmla="*/ 230 w 269"/>
                <a:gd name="T25" fmla="*/ 308 h 362"/>
                <a:gd name="T26" fmla="*/ 209 w 269"/>
                <a:gd name="T27" fmla="*/ 332 h 362"/>
                <a:gd name="T28" fmla="*/ 187 w 269"/>
                <a:gd name="T29" fmla="*/ 349 h 362"/>
                <a:gd name="T30" fmla="*/ 161 w 269"/>
                <a:gd name="T31" fmla="*/ 358 h 362"/>
                <a:gd name="T32" fmla="*/ 134 w 269"/>
                <a:gd name="T33" fmla="*/ 362 h 362"/>
                <a:gd name="T34" fmla="*/ 108 w 269"/>
                <a:gd name="T35" fmla="*/ 358 h 362"/>
                <a:gd name="T36" fmla="*/ 82 w 269"/>
                <a:gd name="T37" fmla="*/ 349 h 362"/>
                <a:gd name="T38" fmla="*/ 60 w 269"/>
                <a:gd name="T39" fmla="*/ 332 h 362"/>
                <a:gd name="T40" fmla="*/ 40 w 269"/>
                <a:gd name="T41" fmla="*/ 308 h 362"/>
                <a:gd name="T42" fmla="*/ 23 w 269"/>
                <a:gd name="T43" fmla="*/ 282 h 362"/>
                <a:gd name="T44" fmla="*/ 10 w 269"/>
                <a:gd name="T45" fmla="*/ 252 h 362"/>
                <a:gd name="T46" fmla="*/ 3 w 269"/>
                <a:gd name="T47" fmla="*/ 217 h 362"/>
                <a:gd name="T48" fmla="*/ 0 w 269"/>
                <a:gd name="T49" fmla="*/ 181 h 362"/>
                <a:gd name="T50" fmla="*/ 3 w 269"/>
                <a:gd name="T51" fmla="*/ 145 h 362"/>
                <a:gd name="T52" fmla="*/ 10 w 269"/>
                <a:gd name="T53" fmla="*/ 110 h 362"/>
                <a:gd name="T54" fmla="*/ 23 w 269"/>
                <a:gd name="T55" fmla="*/ 80 h 362"/>
                <a:gd name="T56" fmla="*/ 40 w 269"/>
                <a:gd name="T57" fmla="*/ 52 h 362"/>
                <a:gd name="T58" fmla="*/ 60 w 269"/>
                <a:gd name="T59" fmla="*/ 30 h 362"/>
                <a:gd name="T60" fmla="*/ 82 w 269"/>
                <a:gd name="T61" fmla="*/ 13 h 362"/>
                <a:gd name="T62" fmla="*/ 108 w 269"/>
                <a:gd name="T63" fmla="*/ 4 h 362"/>
                <a:gd name="T64" fmla="*/ 134 w 269"/>
                <a:gd name="T65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2">
                  <a:moveTo>
                    <a:pt x="134" y="0"/>
                  </a:moveTo>
                  <a:lnTo>
                    <a:pt x="161" y="4"/>
                  </a:lnTo>
                  <a:lnTo>
                    <a:pt x="187" y="13"/>
                  </a:lnTo>
                  <a:lnTo>
                    <a:pt x="209" y="30"/>
                  </a:lnTo>
                  <a:lnTo>
                    <a:pt x="230" y="52"/>
                  </a:lnTo>
                  <a:lnTo>
                    <a:pt x="246" y="80"/>
                  </a:lnTo>
                  <a:lnTo>
                    <a:pt x="258" y="110"/>
                  </a:lnTo>
                  <a:lnTo>
                    <a:pt x="266" y="145"/>
                  </a:lnTo>
                  <a:lnTo>
                    <a:pt x="269" y="181"/>
                  </a:lnTo>
                  <a:lnTo>
                    <a:pt x="266" y="217"/>
                  </a:lnTo>
                  <a:lnTo>
                    <a:pt x="258" y="252"/>
                  </a:lnTo>
                  <a:lnTo>
                    <a:pt x="246" y="282"/>
                  </a:lnTo>
                  <a:lnTo>
                    <a:pt x="230" y="308"/>
                  </a:lnTo>
                  <a:lnTo>
                    <a:pt x="209" y="332"/>
                  </a:lnTo>
                  <a:lnTo>
                    <a:pt x="187" y="349"/>
                  </a:lnTo>
                  <a:lnTo>
                    <a:pt x="161" y="358"/>
                  </a:lnTo>
                  <a:lnTo>
                    <a:pt x="134" y="362"/>
                  </a:lnTo>
                  <a:lnTo>
                    <a:pt x="108" y="358"/>
                  </a:lnTo>
                  <a:lnTo>
                    <a:pt x="82" y="349"/>
                  </a:lnTo>
                  <a:lnTo>
                    <a:pt x="60" y="332"/>
                  </a:lnTo>
                  <a:lnTo>
                    <a:pt x="40" y="308"/>
                  </a:lnTo>
                  <a:lnTo>
                    <a:pt x="23" y="282"/>
                  </a:lnTo>
                  <a:lnTo>
                    <a:pt x="10" y="252"/>
                  </a:lnTo>
                  <a:lnTo>
                    <a:pt x="3" y="217"/>
                  </a:lnTo>
                  <a:lnTo>
                    <a:pt x="0" y="181"/>
                  </a:lnTo>
                  <a:lnTo>
                    <a:pt x="3" y="145"/>
                  </a:lnTo>
                  <a:lnTo>
                    <a:pt x="10" y="110"/>
                  </a:lnTo>
                  <a:lnTo>
                    <a:pt x="23" y="80"/>
                  </a:lnTo>
                  <a:lnTo>
                    <a:pt x="40" y="52"/>
                  </a:lnTo>
                  <a:lnTo>
                    <a:pt x="60" y="30"/>
                  </a:lnTo>
                  <a:lnTo>
                    <a:pt x="82" y="13"/>
                  </a:lnTo>
                  <a:lnTo>
                    <a:pt x="108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"/>
            <p:cNvSpPr>
              <a:spLocks/>
            </p:cNvSpPr>
            <p:nvPr/>
          </p:nvSpPr>
          <p:spPr bwMode="auto">
            <a:xfrm>
              <a:off x="4677" y="181"/>
              <a:ext cx="268" cy="182"/>
            </a:xfrm>
            <a:custGeom>
              <a:avLst/>
              <a:gdLst>
                <a:gd name="T0" fmla="*/ 134 w 268"/>
                <a:gd name="T1" fmla="*/ 0 h 363"/>
                <a:gd name="T2" fmla="*/ 107 w 268"/>
                <a:gd name="T3" fmla="*/ 4 h 363"/>
                <a:gd name="T4" fmla="*/ 82 w 268"/>
                <a:gd name="T5" fmla="*/ 14 h 363"/>
                <a:gd name="T6" fmla="*/ 59 w 268"/>
                <a:gd name="T7" fmla="*/ 30 h 363"/>
                <a:gd name="T8" fmla="*/ 40 w 268"/>
                <a:gd name="T9" fmla="*/ 53 h 363"/>
                <a:gd name="T10" fmla="*/ 22 w 268"/>
                <a:gd name="T11" fmla="*/ 80 h 363"/>
                <a:gd name="T12" fmla="*/ 10 w 268"/>
                <a:gd name="T13" fmla="*/ 111 h 363"/>
                <a:gd name="T14" fmla="*/ 3 w 268"/>
                <a:gd name="T15" fmla="*/ 145 h 363"/>
                <a:gd name="T16" fmla="*/ 0 w 268"/>
                <a:gd name="T17" fmla="*/ 181 h 363"/>
                <a:gd name="T18" fmla="*/ 3 w 268"/>
                <a:gd name="T19" fmla="*/ 217 h 363"/>
                <a:gd name="T20" fmla="*/ 10 w 268"/>
                <a:gd name="T21" fmla="*/ 252 h 363"/>
                <a:gd name="T22" fmla="*/ 22 w 268"/>
                <a:gd name="T23" fmla="*/ 283 h 363"/>
                <a:gd name="T24" fmla="*/ 40 w 268"/>
                <a:gd name="T25" fmla="*/ 309 h 363"/>
                <a:gd name="T26" fmla="*/ 59 w 268"/>
                <a:gd name="T27" fmla="*/ 332 h 363"/>
                <a:gd name="T28" fmla="*/ 82 w 268"/>
                <a:gd name="T29" fmla="*/ 349 h 363"/>
                <a:gd name="T30" fmla="*/ 107 w 268"/>
                <a:gd name="T31" fmla="*/ 359 h 363"/>
                <a:gd name="T32" fmla="*/ 134 w 268"/>
                <a:gd name="T33" fmla="*/ 363 h 363"/>
                <a:gd name="T34" fmla="*/ 161 w 268"/>
                <a:gd name="T35" fmla="*/ 359 h 363"/>
                <a:gd name="T36" fmla="*/ 186 w 268"/>
                <a:gd name="T37" fmla="*/ 349 h 363"/>
                <a:gd name="T38" fmla="*/ 209 w 268"/>
                <a:gd name="T39" fmla="*/ 332 h 363"/>
                <a:gd name="T40" fmla="*/ 229 w 268"/>
                <a:gd name="T41" fmla="*/ 309 h 363"/>
                <a:gd name="T42" fmla="*/ 246 w 268"/>
                <a:gd name="T43" fmla="*/ 283 h 363"/>
                <a:gd name="T44" fmla="*/ 258 w 268"/>
                <a:gd name="T45" fmla="*/ 252 h 363"/>
                <a:gd name="T46" fmla="*/ 265 w 268"/>
                <a:gd name="T47" fmla="*/ 217 h 363"/>
                <a:gd name="T48" fmla="*/ 268 w 268"/>
                <a:gd name="T49" fmla="*/ 181 h 363"/>
                <a:gd name="T50" fmla="*/ 265 w 268"/>
                <a:gd name="T51" fmla="*/ 145 h 363"/>
                <a:gd name="T52" fmla="*/ 258 w 268"/>
                <a:gd name="T53" fmla="*/ 111 h 363"/>
                <a:gd name="T54" fmla="*/ 246 w 268"/>
                <a:gd name="T55" fmla="*/ 80 h 363"/>
                <a:gd name="T56" fmla="*/ 229 w 268"/>
                <a:gd name="T57" fmla="*/ 53 h 363"/>
                <a:gd name="T58" fmla="*/ 209 w 268"/>
                <a:gd name="T59" fmla="*/ 30 h 363"/>
                <a:gd name="T60" fmla="*/ 186 w 268"/>
                <a:gd name="T61" fmla="*/ 14 h 363"/>
                <a:gd name="T62" fmla="*/ 161 w 268"/>
                <a:gd name="T63" fmla="*/ 4 h 363"/>
                <a:gd name="T64" fmla="*/ 134 w 268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8" h="363">
                  <a:moveTo>
                    <a:pt x="134" y="0"/>
                  </a:moveTo>
                  <a:lnTo>
                    <a:pt x="107" y="4"/>
                  </a:lnTo>
                  <a:lnTo>
                    <a:pt x="82" y="14"/>
                  </a:lnTo>
                  <a:lnTo>
                    <a:pt x="59" y="30"/>
                  </a:lnTo>
                  <a:lnTo>
                    <a:pt x="40" y="53"/>
                  </a:lnTo>
                  <a:lnTo>
                    <a:pt x="22" y="80"/>
                  </a:lnTo>
                  <a:lnTo>
                    <a:pt x="10" y="111"/>
                  </a:lnTo>
                  <a:lnTo>
                    <a:pt x="3" y="145"/>
                  </a:lnTo>
                  <a:lnTo>
                    <a:pt x="0" y="181"/>
                  </a:lnTo>
                  <a:lnTo>
                    <a:pt x="3" y="217"/>
                  </a:lnTo>
                  <a:lnTo>
                    <a:pt x="10" y="252"/>
                  </a:lnTo>
                  <a:lnTo>
                    <a:pt x="22" y="283"/>
                  </a:lnTo>
                  <a:lnTo>
                    <a:pt x="40" y="309"/>
                  </a:lnTo>
                  <a:lnTo>
                    <a:pt x="59" y="332"/>
                  </a:lnTo>
                  <a:lnTo>
                    <a:pt x="82" y="349"/>
                  </a:lnTo>
                  <a:lnTo>
                    <a:pt x="107" y="359"/>
                  </a:lnTo>
                  <a:lnTo>
                    <a:pt x="134" y="363"/>
                  </a:lnTo>
                  <a:lnTo>
                    <a:pt x="161" y="359"/>
                  </a:lnTo>
                  <a:lnTo>
                    <a:pt x="186" y="349"/>
                  </a:lnTo>
                  <a:lnTo>
                    <a:pt x="209" y="332"/>
                  </a:lnTo>
                  <a:lnTo>
                    <a:pt x="229" y="309"/>
                  </a:lnTo>
                  <a:lnTo>
                    <a:pt x="246" y="283"/>
                  </a:lnTo>
                  <a:lnTo>
                    <a:pt x="258" y="252"/>
                  </a:lnTo>
                  <a:lnTo>
                    <a:pt x="265" y="217"/>
                  </a:lnTo>
                  <a:lnTo>
                    <a:pt x="268" y="181"/>
                  </a:lnTo>
                  <a:lnTo>
                    <a:pt x="265" y="145"/>
                  </a:lnTo>
                  <a:lnTo>
                    <a:pt x="258" y="111"/>
                  </a:lnTo>
                  <a:lnTo>
                    <a:pt x="246" y="80"/>
                  </a:lnTo>
                  <a:lnTo>
                    <a:pt x="229" y="53"/>
                  </a:lnTo>
                  <a:lnTo>
                    <a:pt x="209" y="30"/>
                  </a:lnTo>
                  <a:lnTo>
                    <a:pt x="186" y="14"/>
                  </a:lnTo>
                  <a:lnTo>
                    <a:pt x="161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"/>
            <p:cNvSpPr>
              <a:spLocks/>
            </p:cNvSpPr>
            <p:nvPr/>
          </p:nvSpPr>
          <p:spPr bwMode="auto">
            <a:xfrm>
              <a:off x="3335" y="91"/>
              <a:ext cx="1357" cy="181"/>
            </a:xfrm>
            <a:custGeom>
              <a:avLst/>
              <a:gdLst>
                <a:gd name="T0" fmla="*/ 0 w 1357"/>
                <a:gd name="T1" fmla="*/ 222 h 362"/>
                <a:gd name="T2" fmla="*/ 0 w 1357"/>
                <a:gd name="T3" fmla="*/ 222 h 362"/>
                <a:gd name="T4" fmla="*/ 31 w 1357"/>
                <a:gd name="T5" fmla="*/ 251 h 362"/>
                <a:gd name="T6" fmla="*/ 61 w 1357"/>
                <a:gd name="T7" fmla="*/ 276 h 362"/>
                <a:gd name="T8" fmla="*/ 89 w 1357"/>
                <a:gd name="T9" fmla="*/ 297 h 362"/>
                <a:gd name="T10" fmla="*/ 115 w 1357"/>
                <a:gd name="T11" fmla="*/ 312 h 362"/>
                <a:gd name="T12" fmla="*/ 141 w 1357"/>
                <a:gd name="T13" fmla="*/ 325 h 362"/>
                <a:gd name="T14" fmla="*/ 166 w 1357"/>
                <a:gd name="T15" fmla="*/ 333 h 362"/>
                <a:gd name="T16" fmla="*/ 188 w 1357"/>
                <a:gd name="T17" fmla="*/ 337 h 362"/>
                <a:gd name="T18" fmla="*/ 211 w 1357"/>
                <a:gd name="T19" fmla="*/ 339 h 362"/>
                <a:gd name="T20" fmla="*/ 231 w 1357"/>
                <a:gd name="T21" fmla="*/ 337 h 362"/>
                <a:gd name="T22" fmla="*/ 252 w 1357"/>
                <a:gd name="T23" fmla="*/ 332 h 362"/>
                <a:gd name="T24" fmla="*/ 272 w 1357"/>
                <a:gd name="T25" fmla="*/ 325 h 362"/>
                <a:gd name="T26" fmla="*/ 292 w 1357"/>
                <a:gd name="T27" fmla="*/ 315 h 362"/>
                <a:gd name="T28" fmla="*/ 310 w 1357"/>
                <a:gd name="T29" fmla="*/ 304 h 362"/>
                <a:gd name="T30" fmla="*/ 329 w 1357"/>
                <a:gd name="T31" fmla="*/ 290 h 362"/>
                <a:gd name="T32" fmla="*/ 347 w 1357"/>
                <a:gd name="T33" fmla="*/ 275 h 362"/>
                <a:gd name="T34" fmla="*/ 366 w 1357"/>
                <a:gd name="T35" fmla="*/ 258 h 362"/>
                <a:gd name="T36" fmla="*/ 384 w 1357"/>
                <a:gd name="T37" fmla="*/ 240 h 362"/>
                <a:gd name="T38" fmla="*/ 402 w 1357"/>
                <a:gd name="T39" fmla="*/ 222 h 362"/>
                <a:gd name="T40" fmla="*/ 422 w 1357"/>
                <a:gd name="T41" fmla="*/ 203 h 362"/>
                <a:gd name="T42" fmla="*/ 440 w 1357"/>
                <a:gd name="T43" fmla="*/ 183 h 362"/>
                <a:gd name="T44" fmla="*/ 460 w 1357"/>
                <a:gd name="T45" fmla="*/ 163 h 362"/>
                <a:gd name="T46" fmla="*/ 480 w 1357"/>
                <a:gd name="T47" fmla="*/ 143 h 362"/>
                <a:gd name="T48" fmla="*/ 501 w 1357"/>
                <a:gd name="T49" fmla="*/ 124 h 362"/>
                <a:gd name="T50" fmla="*/ 522 w 1357"/>
                <a:gd name="T51" fmla="*/ 104 h 362"/>
                <a:gd name="T52" fmla="*/ 544 w 1357"/>
                <a:gd name="T53" fmla="*/ 86 h 362"/>
                <a:gd name="T54" fmla="*/ 568 w 1357"/>
                <a:gd name="T55" fmla="*/ 70 h 362"/>
                <a:gd name="T56" fmla="*/ 592 w 1357"/>
                <a:gd name="T57" fmla="*/ 55 h 362"/>
                <a:gd name="T58" fmla="*/ 618 w 1357"/>
                <a:gd name="T59" fmla="*/ 39 h 362"/>
                <a:gd name="T60" fmla="*/ 644 w 1357"/>
                <a:gd name="T61" fmla="*/ 27 h 362"/>
                <a:gd name="T62" fmla="*/ 672 w 1357"/>
                <a:gd name="T63" fmla="*/ 17 h 362"/>
                <a:gd name="T64" fmla="*/ 702 w 1357"/>
                <a:gd name="T65" fmla="*/ 9 h 362"/>
                <a:gd name="T66" fmla="*/ 734 w 1357"/>
                <a:gd name="T67" fmla="*/ 3 h 362"/>
                <a:gd name="T68" fmla="*/ 734 w 1357"/>
                <a:gd name="T69" fmla="*/ 3 h 362"/>
                <a:gd name="T70" fmla="*/ 793 w 1357"/>
                <a:gd name="T71" fmla="*/ 0 h 362"/>
                <a:gd name="T72" fmla="*/ 844 w 1357"/>
                <a:gd name="T73" fmla="*/ 9 h 362"/>
                <a:gd name="T74" fmla="*/ 889 w 1357"/>
                <a:gd name="T75" fmla="*/ 25 h 362"/>
                <a:gd name="T76" fmla="*/ 927 w 1357"/>
                <a:gd name="T77" fmla="*/ 50 h 362"/>
                <a:gd name="T78" fmla="*/ 960 w 1357"/>
                <a:gd name="T79" fmla="*/ 81 h 362"/>
                <a:gd name="T80" fmla="*/ 990 w 1357"/>
                <a:gd name="T81" fmla="*/ 115 h 362"/>
                <a:gd name="T82" fmla="*/ 1018 w 1357"/>
                <a:gd name="T83" fmla="*/ 153 h 362"/>
                <a:gd name="T84" fmla="*/ 1044 w 1357"/>
                <a:gd name="T85" fmla="*/ 190 h 362"/>
                <a:gd name="T86" fmla="*/ 1070 w 1357"/>
                <a:gd name="T87" fmla="*/ 229 h 362"/>
                <a:gd name="T88" fmla="*/ 1098 w 1357"/>
                <a:gd name="T89" fmla="*/ 265 h 362"/>
                <a:gd name="T90" fmla="*/ 1127 w 1357"/>
                <a:gd name="T91" fmla="*/ 298 h 362"/>
                <a:gd name="T92" fmla="*/ 1161 w 1357"/>
                <a:gd name="T93" fmla="*/ 326 h 362"/>
                <a:gd name="T94" fmla="*/ 1200 w 1357"/>
                <a:gd name="T95" fmla="*/ 347 h 362"/>
                <a:gd name="T96" fmla="*/ 1244 w 1357"/>
                <a:gd name="T97" fmla="*/ 359 h 362"/>
                <a:gd name="T98" fmla="*/ 1297 w 1357"/>
                <a:gd name="T99" fmla="*/ 362 h 362"/>
                <a:gd name="T100" fmla="*/ 1357 w 1357"/>
                <a:gd name="T101" fmla="*/ 35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57" h="362">
                  <a:moveTo>
                    <a:pt x="0" y="222"/>
                  </a:moveTo>
                  <a:lnTo>
                    <a:pt x="0" y="222"/>
                  </a:lnTo>
                  <a:lnTo>
                    <a:pt x="31" y="251"/>
                  </a:lnTo>
                  <a:lnTo>
                    <a:pt x="61" y="276"/>
                  </a:lnTo>
                  <a:lnTo>
                    <a:pt x="89" y="297"/>
                  </a:lnTo>
                  <a:lnTo>
                    <a:pt x="115" y="312"/>
                  </a:lnTo>
                  <a:lnTo>
                    <a:pt x="141" y="325"/>
                  </a:lnTo>
                  <a:lnTo>
                    <a:pt x="166" y="333"/>
                  </a:lnTo>
                  <a:lnTo>
                    <a:pt x="188" y="337"/>
                  </a:lnTo>
                  <a:lnTo>
                    <a:pt x="211" y="339"/>
                  </a:lnTo>
                  <a:lnTo>
                    <a:pt x="231" y="337"/>
                  </a:lnTo>
                  <a:lnTo>
                    <a:pt x="252" y="332"/>
                  </a:lnTo>
                  <a:lnTo>
                    <a:pt x="272" y="325"/>
                  </a:lnTo>
                  <a:lnTo>
                    <a:pt x="292" y="315"/>
                  </a:lnTo>
                  <a:lnTo>
                    <a:pt x="310" y="304"/>
                  </a:lnTo>
                  <a:lnTo>
                    <a:pt x="329" y="290"/>
                  </a:lnTo>
                  <a:lnTo>
                    <a:pt x="347" y="275"/>
                  </a:lnTo>
                  <a:lnTo>
                    <a:pt x="366" y="258"/>
                  </a:lnTo>
                  <a:lnTo>
                    <a:pt x="384" y="240"/>
                  </a:lnTo>
                  <a:lnTo>
                    <a:pt x="402" y="222"/>
                  </a:lnTo>
                  <a:lnTo>
                    <a:pt x="422" y="203"/>
                  </a:lnTo>
                  <a:lnTo>
                    <a:pt x="440" y="183"/>
                  </a:lnTo>
                  <a:lnTo>
                    <a:pt x="460" y="163"/>
                  </a:lnTo>
                  <a:lnTo>
                    <a:pt x="480" y="143"/>
                  </a:lnTo>
                  <a:lnTo>
                    <a:pt x="501" y="124"/>
                  </a:lnTo>
                  <a:lnTo>
                    <a:pt x="522" y="104"/>
                  </a:lnTo>
                  <a:lnTo>
                    <a:pt x="544" y="86"/>
                  </a:lnTo>
                  <a:lnTo>
                    <a:pt x="568" y="70"/>
                  </a:lnTo>
                  <a:lnTo>
                    <a:pt x="592" y="55"/>
                  </a:lnTo>
                  <a:lnTo>
                    <a:pt x="618" y="39"/>
                  </a:lnTo>
                  <a:lnTo>
                    <a:pt x="644" y="27"/>
                  </a:lnTo>
                  <a:lnTo>
                    <a:pt x="672" y="17"/>
                  </a:lnTo>
                  <a:lnTo>
                    <a:pt x="702" y="9"/>
                  </a:lnTo>
                  <a:lnTo>
                    <a:pt x="734" y="3"/>
                  </a:lnTo>
                  <a:lnTo>
                    <a:pt x="734" y="3"/>
                  </a:lnTo>
                  <a:lnTo>
                    <a:pt x="793" y="0"/>
                  </a:lnTo>
                  <a:lnTo>
                    <a:pt x="844" y="9"/>
                  </a:lnTo>
                  <a:lnTo>
                    <a:pt x="889" y="25"/>
                  </a:lnTo>
                  <a:lnTo>
                    <a:pt x="927" y="50"/>
                  </a:lnTo>
                  <a:lnTo>
                    <a:pt x="960" y="81"/>
                  </a:lnTo>
                  <a:lnTo>
                    <a:pt x="990" y="115"/>
                  </a:lnTo>
                  <a:lnTo>
                    <a:pt x="1018" y="153"/>
                  </a:lnTo>
                  <a:lnTo>
                    <a:pt x="1044" y="190"/>
                  </a:lnTo>
                  <a:lnTo>
                    <a:pt x="1070" y="229"/>
                  </a:lnTo>
                  <a:lnTo>
                    <a:pt x="1098" y="265"/>
                  </a:lnTo>
                  <a:lnTo>
                    <a:pt x="1127" y="298"/>
                  </a:lnTo>
                  <a:lnTo>
                    <a:pt x="1161" y="326"/>
                  </a:lnTo>
                  <a:lnTo>
                    <a:pt x="1200" y="347"/>
                  </a:lnTo>
                  <a:lnTo>
                    <a:pt x="1244" y="359"/>
                  </a:lnTo>
                  <a:lnTo>
                    <a:pt x="1297" y="362"/>
                  </a:lnTo>
                  <a:lnTo>
                    <a:pt x="1357" y="354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3"/>
            <p:cNvSpPr>
              <a:spLocks/>
            </p:cNvSpPr>
            <p:nvPr/>
          </p:nvSpPr>
          <p:spPr bwMode="auto">
            <a:xfrm>
              <a:off x="1157" y="94"/>
              <a:ext cx="1357" cy="180"/>
            </a:xfrm>
            <a:custGeom>
              <a:avLst/>
              <a:gdLst>
                <a:gd name="T0" fmla="*/ 1357 w 1357"/>
                <a:gd name="T1" fmla="*/ 222 h 362"/>
                <a:gd name="T2" fmla="*/ 1357 w 1357"/>
                <a:gd name="T3" fmla="*/ 222 h 362"/>
                <a:gd name="T4" fmla="*/ 1326 w 1357"/>
                <a:gd name="T5" fmla="*/ 251 h 362"/>
                <a:gd name="T6" fmla="*/ 1297 w 1357"/>
                <a:gd name="T7" fmla="*/ 276 h 362"/>
                <a:gd name="T8" fmla="*/ 1269 w 1357"/>
                <a:gd name="T9" fmla="*/ 296 h 362"/>
                <a:gd name="T10" fmla="*/ 1242 w 1357"/>
                <a:gd name="T11" fmla="*/ 312 h 362"/>
                <a:gd name="T12" fmla="*/ 1217 w 1357"/>
                <a:gd name="T13" fmla="*/ 324 h 362"/>
                <a:gd name="T14" fmla="*/ 1192 w 1357"/>
                <a:gd name="T15" fmla="*/ 333 h 362"/>
                <a:gd name="T16" fmla="*/ 1169 w 1357"/>
                <a:gd name="T17" fmla="*/ 337 h 362"/>
                <a:gd name="T18" fmla="*/ 1147 w 1357"/>
                <a:gd name="T19" fmla="*/ 338 h 362"/>
                <a:gd name="T20" fmla="*/ 1126 w 1357"/>
                <a:gd name="T21" fmla="*/ 337 h 362"/>
                <a:gd name="T22" fmla="*/ 1106 w 1357"/>
                <a:gd name="T23" fmla="*/ 331 h 362"/>
                <a:gd name="T24" fmla="*/ 1085 w 1357"/>
                <a:gd name="T25" fmla="*/ 324 h 362"/>
                <a:gd name="T26" fmla="*/ 1066 w 1357"/>
                <a:gd name="T27" fmla="*/ 314 h 362"/>
                <a:gd name="T28" fmla="*/ 1047 w 1357"/>
                <a:gd name="T29" fmla="*/ 303 h 362"/>
                <a:gd name="T30" fmla="*/ 1029 w 1357"/>
                <a:gd name="T31" fmla="*/ 290 h 362"/>
                <a:gd name="T32" fmla="*/ 1011 w 1357"/>
                <a:gd name="T33" fmla="*/ 274 h 362"/>
                <a:gd name="T34" fmla="*/ 992 w 1357"/>
                <a:gd name="T35" fmla="*/ 258 h 362"/>
                <a:gd name="T36" fmla="*/ 974 w 1357"/>
                <a:gd name="T37" fmla="*/ 240 h 362"/>
                <a:gd name="T38" fmla="*/ 955 w 1357"/>
                <a:gd name="T39" fmla="*/ 222 h 362"/>
                <a:gd name="T40" fmla="*/ 936 w 1357"/>
                <a:gd name="T41" fmla="*/ 202 h 362"/>
                <a:gd name="T42" fmla="*/ 917 w 1357"/>
                <a:gd name="T43" fmla="*/ 183 h 362"/>
                <a:gd name="T44" fmla="*/ 898 w 1357"/>
                <a:gd name="T45" fmla="*/ 162 h 362"/>
                <a:gd name="T46" fmla="*/ 877 w 1357"/>
                <a:gd name="T47" fmla="*/ 143 h 362"/>
                <a:gd name="T48" fmla="*/ 857 w 1357"/>
                <a:gd name="T49" fmla="*/ 123 h 362"/>
                <a:gd name="T50" fmla="*/ 835 w 1357"/>
                <a:gd name="T51" fmla="*/ 104 h 362"/>
                <a:gd name="T52" fmla="*/ 814 w 1357"/>
                <a:gd name="T53" fmla="*/ 86 h 362"/>
                <a:gd name="T54" fmla="*/ 790 w 1357"/>
                <a:gd name="T55" fmla="*/ 69 h 362"/>
                <a:gd name="T56" fmla="*/ 765 w 1357"/>
                <a:gd name="T57" fmla="*/ 54 h 362"/>
                <a:gd name="T58" fmla="*/ 740 w 1357"/>
                <a:gd name="T59" fmla="*/ 39 h 362"/>
                <a:gd name="T60" fmla="*/ 713 w 1357"/>
                <a:gd name="T61" fmla="*/ 26 h 362"/>
                <a:gd name="T62" fmla="*/ 685 w 1357"/>
                <a:gd name="T63" fmla="*/ 17 h 362"/>
                <a:gd name="T64" fmla="*/ 656 w 1357"/>
                <a:gd name="T65" fmla="*/ 8 h 362"/>
                <a:gd name="T66" fmla="*/ 624 w 1357"/>
                <a:gd name="T67" fmla="*/ 3 h 362"/>
                <a:gd name="T68" fmla="*/ 624 w 1357"/>
                <a:gd name="T69" fmla="*/ 3 h 362"/>
                <a:gd name="T70" fmla="*/ 564 w 1357"/>
                <a:gd name="T71" fmla="*/ 0 h 362"/>
                <a:gd name="T72" fmla="*/ 513 w 1357"/>
                <a:gd name="T73" fmla="*/ 8 h 362"/>
                <a:gd name="T74" fmla="*/ 469 w 1357"/>
                <a:gd name="T75" fmla="*/ 25 h 362"/>
                <a:gd name="T76" fmla="*/ 430 w 1357"/>
                <a:gd name="T77" fmla="*/ 50 h 362"/>
                <a:gd name="T78" fmla="*/ 397 w 1357"/>
                <a:gd name="T79" fmla="*/ 80 h 362"/>
                <a:gd name="T80" fmla="*/ 368 w 1357"/>
                <a:gd name="T81" fmla="*/ 115 h 362"/>
                <a:gd name="T82" fmla="*/ 340 w 1357"/>
                <a:gd name="T83" fmla="*/ 152 h 362"/>
                <a:gd name="T84" fmla="*/ 314 w 1357"/>
                <a:gd name="T85" fmla="*/ 190 h 362"/>
                <a:gd name="T86" fmla="*/ 288 w 1357"/>
                <a:gd name="T87" fmla="*/ 229 h 362"/>
                <a:gd name="T88" fmla="*/ 260 w 1357"/>
                <a:gd name="T89" fmla="*/ 265 h 362"/>
                <a:gd name="T90" fmla="*/ 230 w 1357"/>
                <a:gd name="T91" fmla="*/ 298 h 362"/>
                <a:gd name="T92" fmla="*/ 196 w 1357"/>
                <a:gd name="T93" fmla="*/ 326 h 362"/>
                <a:gd name="T94" fmla="*/ 157 w 1357"/>
                <a:gd name="T95" fmla="*/ 346 h 362"/>
                <a:gd name="T96" fmla="*/ 113 w 1357"/>
                <a:gd name="T97" fmla="*/ 359 h 362"/>
                <a:gd name="T98" fmla="*/ 61 w 1357"/>
                <a:gd name="T99" fmla="*/ 362 h 362"/>
                <a:gd name="T100" fmla="*/ 0 w 1357"/>
                <a:gd name="T101" fmla="*/ 353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57" h="362">
                  <a:moveTo>
                    <a:pt x="1357" y="222"/>
                  </a:moveTo>
                  <a:lnTo>
                    <a:pt x="1357" y="222"/>
                  </a:lnTo>
                  <a:lnTo>
                    <a:pt x="1326" y="251"/>
                  </a:lnTo>
                  <a:lnTo>
                    <a:pt x="1297" y="276"/>
                  </a:lnTo>
                  <a:lnTo>
                    <a:pt x="1269" y="296"/>
                  </a:lnTo>
                  <a:lnTo>
                    <a:pt x="1242" y="312"/>
                  </a:lnTo>
                  <a:lnTo>
                    <a:pt x="1217" y="324"/>
                  </a:lnTo>
                  <a:lnTo>
                    <a:pt x="1192" y="333"/>
                  </a:lnTo>
                  <a:lnTo>
                    <a:pt x="1169" y="337"/>
                  </a:lnTo>
                  <a:lnTo>
                    <a:pt x="1147" y="338"/>
                  </a:lnTo>
                  <a:lnTo>
                    <a:pt x="1126" y="337"/>
                  </a:lnTo>
                  <a:lnTo>
                    <a:pt x="1106" y="331"/>
                  </a:lnTo>
                  <a:lnTo>
                    <a:pt x="1085" y="324"/>
                  </a:lnTo>
                  <a:lnTo>
                    <a:pt x="1066" y="314"/>
                  </a:lnTo>
                  <a:lnTo>
                    <a:pt x="1047" y="303"/>
                  </a:lnTo>
                  <a:lnTo>
                    <a:pt x="1029" y="290"/>
                  </a:lnTo>
                  <a:lnTo>
                    <a:pt x="1011" y="274"/>
                  </a:lnTo>
                  <a:lnTo>
                    <a:pt x="992" y="258"/>
                  </a:lnTo>
                  <a:lnTo>
                    <a:pt x="974" y="240"/>
                  </a:lnTo>
                  <a:lnTo>
                    <a:pt x="955" y="222"/>
                  </a:lnTo>
                  <a:lnTo>
                    <a:pt x="936" y="202"/>
                  </a:lnTo>
                  <a:lnTo>
                    <a:pt x="917" y="183"/>
                  </a:lnTo>
                  <a:lnTo>
                    <a:pt x="898" y="162"/>
                  </a:lnTo>
                  <a:lnTo>
                    <a:pt x="877" y="143"/>
                  </a:lnTo>
                  <a:lnTo>
                    <a:pt x="857" y="123"/>
                  </a:lnTo>
                  <a:lnTo>
                    <a:pt x="835" y="104"/>
                  </a:lnTo>
                  <a:lnTo>
                    <a:pt x="814" y="86"/>
                  </a:lnTo>
                  <a:lnTo>
                    <a:pt x="790" y="69"/>
                  </a:lnTo>
                  <a:lnTo>
                    <a:pt x="765" y="54"/>
                  </a:lnTo>
                  <a:lnTo>
                    <a:pt x="740" y="39"/>
                  </a:lnTo>
                  <a:lnTo>
                    <a:pt x="713" y="26"/>
                  </a:lnTo>
                  <a:lnTo>
                    <a:pt x="685" y="17"/>
                  </a:lnTo>
                  <a:lnTo>
                    <a:pt x="656" y="8"/>
                  </a:lnTo>
                  <a:lnTo>
                    <a:pt x="624" y="3"/>
                  </a:lnTo>
                  <a:lnTo>
                    <a:pt x="624" y="3"/>
                  </a:lnTo>
                  <a:lnTo>
                    <a:pt x="564" y="0"/>
                  </a:lnTo>
                  <a:lnTo>
                    <a:pt x="513" y="8"/>
                  </a:lnTo>
                  <a:lnTo>
                    <a:pt x="469" y="25"/>
                  </a:lnTo>
                  <a:lnTo>
                    <a:pt x="430" y="50"/>
                  </a:lnTo>
                  <a:lnTo>
                    <a:pt x="397" y="80"/>
                  </a:lnTo>
                  <a:lnTo>
                    <a:pt x="368" y="115"/>
                  </a:lnTo>
                  <a:lnTo>
                    <a:pt x="340" y="152"/>
                  </a:lnTo>
                  <a:lnTo>
                    <a:pt x="314" y="190"/>
                  </a:lnTo>
                  <a:lnTo>
                    <a:pt x="288" y="229"/>
                  </a:lnTo>
                  <a:lnTo>
                    <a:pt x="260" y="265"/>
                  </a:lnTo>
                  <a:lnTo>
                    <a:pt x="230" y="298"/>
                  </a:lnTo>
                  <a:lnTo>
                    <a:pt x="196" y="326"/>
                  </a:lnTo>
                  <a:lnTo>
                    <a:pt x="157" y="346"/>
                  </a:lnTo>
                  <a:lnTo>
                    <a:pt x="113" y="359"/>
                  </a:lnTo>
                  <a:lnTo>
                    <a:pt x="61" y="362"/>
                  </a:lnTo>
                  <a:lnTo>
                    <a:pt x="0" y="353"/>
                  </a:lnTo>
                </a:path>
              </a:pathLst>
            </a:custGeom>
            <a:noFill/>
            <a:ln w="0">
              <a:solidFill>
                <a:srgbClr val="7A41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4"/>
            <p:cNvSpPr>
              <a:spLocks/>
            </p:cNvSpPr>
            <p:nvPr/>
          </p:nvSpPr>
          <p:spPr bwMode="auto">
            <a:xfrm>
              <a:off x="-192" y="0"/>
              <a:ext cx="0" cy="4156"/>
            </a:xfrm>
            <a:custGeom>
              <a:avLst/>
              <a:gdLst>
                <a:gd name="T0" fmla="*/ 0 h 8312"/>
                <a:gd name="T1" fmla="*/ 8312 h 8312"/>
                <a:gd name="T2" fmla="*/ 0 h 83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312">
                  <a:moveTo>
                    <a:pt x="0" y="0"/>
                  </a:moveTo>
                  <a:lnTo>
                    <a:pt x="0" y="831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615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Line 25"/>
            <p:cNvSpPr>
              <a:spLocks noChangeShapeType="1"/>
            </p:cNvSpPr>
            <p:nvPr/>
          </p:nvSpPr>
          <p:spPr bwMode="auto">
            <a:xfrm>
              <a:off x="-192" y="4156"/>
              <a:ext cx="6169" cy="0"/>
            </a:xfrm>
            <a:prstGeom prst="line">
              <a:avLst/>
            </a:prstGeom>
            <a:noFill/>
            <a:ln w="0">
              <a:solidFill>
                <a:srgbClr val="1615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6"/>
            <p:cNvSpPr>
              <a:spLocks/>
            </p:cNvSpPr>
            <p:nvPr/>
          </p:nvSpPr>
          <p:spPr bwMode="auto">
            <a:xfrm>
              <a:off x="5977" y="0"/>
              <a:ext cx="0" cy="4156"/>
            </a:xfrm>
            <a:custGeom>
              <a:avLst/>
              <a:gdLst>
                <a:gd name="T0" fmla="*/ 0 h 8312"/>
                <a:gd name="T1" fmla="*/ 8312 h 8312"/>
                <a:gd name="T2" fmla="*/ 0 h 83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312">
                  <a:moveTo>
                    <a:pt x="0" y="0"/>
                  </a:moveTo>
                  <a:lnTo>
                    <a:pt x="0" y="831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615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Line 27"/>
            <p:cNvSpPr>
              <a:spLocks noChangeShapeType="1"/>
            </p:cNvSpPr>
            <p:nvPr/>
          </p:nvSpPr>
          <p:spPr bwMode="auto">
            <a:xfrm>
              <a:off x="-192" y="0"/>
              <a:ext cx="6169" cy="0"/>
            </a:xfrm>
            <a:prstGeom prst="line">
              <a:avLst/>
            </a:prstGeom>
            <a:noFill/>
            <a:ln w="0">
              <a:solidFill>
                <a:srgbClr val="1615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8"/>
            <p:cNvSpPr>
              <a:spLocks/>
            </p:cNvSpPr>
            <p:nvPr/>
          </p:nvSpPr>
          <p:spPr bwMode="auto">
            <a:xfrm>
              <a:off x="8" y="178"/>
              <a:ext cx="604" cy="408"/>
            </a:xfrm>
            <a:custGeom>
              <a:avLst/>
              <a:gdLst>
                <a:gd name="T0" fmla="*/ 333 w 604"/>
                <a:gd name="T1" fmla="*/ 3 h 816"/>
                <a:gd name="T2" fmla="*/ 392 w 604"/>
                <a:gd name="T3" fmla="*/ 18 h 816"/>
                <a:gd name="T4" fmla="*/ 446 w 604"/>
                <a:gd name="T5" fmla="*/ 50 h 816"/>
                <a:gd name="T6" fmla="*/ 494 w 604"/>
                <a:gd name="T7" fmla="*/ 94 h 816"/>
                <a:gd name="T8" fmla="*/ 535 w 604"/>
                <a:gd name="T9" fmla="*/ 150 h 816"/>
                <a:gd name="T10" fmla="*/ 567 w 604"/>
                <a:gd name="T11" fmla="*/ 215 h 816"/>
                <a:gd name="T12" fmla="*/ 591 w 604"/>
                <a:gd name="T13" fmla="*/ 288 h 816"/>
                <a:gd name="T14" fmla="*/ 602 w 604"/>
                <a:gd name="T15" fmla="*/ 367 h 816"/>
                <a:gd name="T16" fmla="*/ 602 w 604"/>
                <a:gd name="T17" fmla="*/ 450 h 816"/>
                <a:gd name="T18" fmla="*/ 591 w 604"/>
                <a:gd name="T19" fmla="*/ 531 h 816"/>
                <a:gd name="T20" fmla="*/ 567 w 604"/>
                <a:gd name="T21" fmla="*/ 603 h 816"/>
                <a:gd name="T22" fmla="*/ 535 w 604"/>
                <a:gd name="T23" fmla="*/ 668 h 816"/>
                <a:gd name="T24" fmla="*/ 494 w 604"/>
                <a:gd name="T25" fmla="*/ 723 h 816"/>
                <a:gd name="T26" fmla="*/ 446 w 604"/>
                <a:gd name="T27" fmla="*/ 768 h 816"/>
                <a:gd name="T28" fmla="*/ 392 w 604"/>
                <a:gd name="T29" fmla="*/ 798 h 816"/>
                <a:gd name="T30" fmla="*/ 333 w 604"/>
                <a:gd name="T31" fmla="*/ 813 h 816"/>
                <a:gd name="T32" fmla="*/ 272 w 604"/>
                <a:gd name="T33" fmla="*/ 813 h 816"/>
                <a:gd name="T34" fmla="*/ 213 w 604"/>
                <a:gd name="T35" fmla="*/ 798 h 816"/>
                <a:gd name="T36" fmla="*/ 159 w 604"/>
                <a:gd name="T37" fmla="*/ 768 h 816"/>
                <a:gd name="T38" fmla="*/ 111 w 604"/>
                <a:gd name="T39" fmla="*/ 723 h 816"/>
                <a:gd name="T40" fmla="*/ 70 w 604"/>
                <a:gd name="T41" fmla="*/ 668 h 816"/>
                <a:gd name="T42" fmla="*/ 37 w 604"/>
                <a:gd name="T43" fmla="*/ 603 h 816"/>
                <a:gd name="T44" fmla="*/ 13 w 604"/>
                <a:gd name="T45" fmla="*/ 531 h 816"/>
                <a:gd name="T46" fmla="*/ 2 w 604"/>
                <a:gd name="T47" fmla="*/ 450 h 816"/>
                <a:gd name="T48" fmla="*/ 2 w 604"/>
                <a:gd name="T49" fmla="*/ 367 h 816"/>
                <a:gd name="T50" fmla="*/ 13 w 604"/>
                <a:gd name="T51" fmla="*/ 288 h 816"/>
                <a:gd name="T52" fmla="*/ 37 w 604"/>
                <a:gd name="T53" fmla="*/ 215 h 816"/>
                <a:gd name="T54" fmla="*/ 70 w 604"/>
                <a:gd name="T55" fmla="*/ 150 h 816"/>
                <a:gd name="T56" fmla="*/ 111 w 604"/>
                <a:gd name="T57" fmla="*/ 94 h 816"/>
                <a:gd name="T58" fmla="*/ 159 w 604"/>
                <a:gd name="T59" fmla="*/ 50 h 816"/>
                <a:gd name="T60" fmla="*/ 213 w 604"/>
                <a:gd name="T61" fmla="*/ 18 h 816"/>
                <a:gd name="T62" fmla="*/ 272 w 604"/>
                <a:gd name="T63" fmla="*/ 3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4" h="816">
                  <a:moveTo>
                    <a:pt x="302" y="0"/>
                  </a:moveTo>
                  <a:lnTo>
                    <a:pt x="333" y="3"/>
                  </a:lnTo>
                  <a:lnTo>
                    <a:pt x="363" y="8"/>
                  </a:lnTo>
                  <a:lnTo>
                    <a:pt x="392" y="18"/>
                  </a:lnTo>
                  <a:lnTo>
                    <a:pt x="419" y="32"/>
                  </a:lnTo>
                  <a:lnTo>
                    <a:pt x="446" y="50"/>
                  </a:lnTo>
                  <a:lnTo>
                    <a:pt x="471" y="71"/>
                  </a:lnTo>
                  <a:lnTo>
                    <a:pt x="494" y="94"/>
                  </a:lnTo>
                  <a:lnTo>
                    <a:pt x="516" y="121"/>
                  </a:lnTo>
                  <a:lnTo>
                    <a:pt x="535" y="150"/>
                  </a:lnTo>
                  <a:lnTo>
                    <a:pt x="553" y="180"/>
                  </a:lnTo>
                  <a:lnTo>
                    <a:pt x="567" y="215"/>
                  </a:lnTo>
                  <a:lnTo>
                    <a:pt x="580" y="251"/>
                  </a:lnTo>
                  <a:lnTo>
                    <a:pt x="591" y="288"/>
                  </a:lnTo>
                  <a:lnTo>
                    <a:pt x="598" y="327"/>
                  </a:lnTo>
                  <a:lnTo>
                    <a:pt x="602" y="367"/>
                  </a:lnTo>
                  <a:lnTo>
                    <a:pt x="604" y="409"/>
                  </a:lnTo>
                  <a:lnTo>
                    <a:pt x="602" y="450"/>
                  </a:lnTo>
                  <a:lnTo>
                    <a:pt x="598" y="490"/>
                  </a:lnTo>
                  <a:lnTo>
                    <a:pt x="591" y="531"/>
                  </a:lnTo>
                  <a:lnTo>
                    <a:pt x="580" y="568"/>
                  </a:lnTo>
                  <a:lnTo>
                    <a:pt x="567" y="603"/>
                  </a:lnTo>
                  <a:lnTo>
                    <a:pt x="553" y="637"/>
                  </a:lnTo>
                  <a:lnTo>
                    <a:pt x="535" y="668"/>
                  </a:lnTo>
                  <a:lnTo>
                    <a:pt x="516" y="697"/>
                  </a:lnTo>
                  <a:lnTo>
                    <a:pt x="494" y="723"/>
                  </a:lnTo>
                  <a:lnTo>
                    <a:pt x="471" y="747"/>
                  </a:lnTo>
                  <a:lnTo>
                    <a:pt x="446" y="768"/>
                  </a:lnTo>
                  <a:lnTo>
                    <a:pt x="419" y="784"/>
                  </a:lnTo>
                  <a:lnTo>
                    <a:pt x="392" y="798"/>
                  </a:lnTo>
                  <a:lnTo>
                    <a:pt x="363" y="808"/>
                  </a:lnTo>
                  <a:lnTo>
                    <a:pt x="333" y="813"/>
                  </a:lnTo>
                  <a:lnTo>
                    <a:pt x="302" y="816"/>
                  </a:lnTo>
                  <a:lnTo>
                    <a:pt x="272" y="813"/>
                  </a:lnTo>
                  <a:lnTo>
                    <a:pt x="242" y="808"/>
                  </a:lnTo>
                  <a:lnTo>
                    <a:pt x="213" y="798"/>
                  </a:lnTo>
                  <a:lnTo>
                    <a:pt x="186" y="784"/>
                  </a:lnTo>
                  <a:lnTo>
                    <a:pt x="159" y="768"/>
                  </a:lnTo>
                  <a:lnTo>
                    <a:pt x="133" y="747"/>
                  </a:lnTo>
                  <a:lnTo>
                    <a:pt x="111" y="723"/>
                  </a:lnTo>
                  <a:lnTo>
                    <a:pt x="89" y="697"/>
                  </a:lnTo>
                  <a:lnTo>
                    <a:pt x="70" y="668"/>
                  </a:lnTo>
                  <a:lnTo>
                    <a:pt x="52" y="637"/>
                  </a:lnTo>
                  <a:lnTo>
                    <a:pt x="37" y="603"/>
                  </a:lnTo>
                  <a:lnTo>
                    <a:pt x="24" y="568"/>
                  </a:lnTo>
                  <a:lnTo>
                    <a:pt x="13" y="531"/>
                  </a:lnTo>
                  <a:lnTo>
                    <a:pt x="6" y="490"/>
                  </a:lnTo>
                  <a:lnTo>
                    <a:pt x="2" y="450"/>
                  </a:lnTo>
                  <a:lnTo>
                    <a:pt x="0" y="409"/>
                  </a:lnTo>
                  <a:lnTo>
                    <a:pt x="2" y="367"/>
                  </a:lnTo>
                  <a:lnTo>
                    <a:pt x="6" y="327"/>
                  </a:lnTo>
                  <a:lnTo>
                    <a:pt x="13" y="288"/>
                  </a:lnTo>
                  <a:lnTo>
                    <a:pt x="24" y="251"/>
                  </a:lnTo>
                  <a:lnTo>
                    <a:pt x="37" y="215"/>
                  </a:lnTo>
                  <a:lnTo>
                    <a:pt x="52" y="180"/>
                  </a:lnTo>
                  <a:lnTo>
                    <a:pt x="70" y="150"/>
                  </a:lnTo>
                  <a:lnTo>
                    <a:pt x="89" y="121"/>
                  </a:lnTo>
                  <a:lnTo>
                    <a:pt x="111" y="94"/>
                  </a:lnTo>
                  <a:lnTo>
                    <a:pt x="133" y="71"/>
                  </a:lnTo>
                  <a:lnTo>
                    <a:pt x="159" y="50"/>
                  </a:lnTo>
                  <a:lnTo>
                    <a:pt x="186" y="32"/>
                  </a:lnTo>
                  <a:lnTo>
                    <a:pt x="213" y="18"/>
                  </a:lnTo>
                  <a:lnTo>
                    <a:pt x="242" y="8"/>
                  </a:lnTo>
                  <a:lnTo>
                    <a:pt x="272" y="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9"/>
            <p:cNvSpPr>
              <a:spLocks/>
            </p:cNvSpPr>
            <p:nvPr/>
          </p:nvSpPr>
          <p:spPr bwMode="auto">
            <a:xfrm>
              <a:off x="23" y="189"/>
              <a:ext cx="574" cy="387"/>
            </a:xfrm>
            <a:custGeom>
              <a:avLst/>
              <a:gdLst>
                <a:gd name="T0" fmla="*/ 316 w 574"/>
                <a:gd name="T1" fmla="*/ 2 h 775"/>
                <a:gd name="T2" fmla="*/ 372 w 574"/>
                <a:gd name="T3" fmla="*/ 18 h 775"/>
                <a:gd name="T4" fmla="*/ 424 w 574"/>
                <a:gd name="T5" fmla="*/ 47 h 775"/>
                <a:gd name="T6" fmla="*/ 469 w 574"/>
                <a:gd name="T7" fmla="*/ 89 h 775"/>
                <a:gd name="T8" fmla="*/ 508 w 574"/>
                <a:gd name="T9" fmla="*/ 142 h 775"/>
                <a:gd name="T10" fmla="*/ 539 w 574"/>
                <a:gd name="T11" fmla="*/ 204 h 775"/>
                <a:gd name="T12" fmla="*/ 560 w 574"/>
                <a:gd name="T13" fmla="*/ 273 h 775"/>
                <a:gd name="T14" fmla="*/ 573 w 574"/>
                <a:gd name="T15" fmla="*/ 348 h 775"/>
                <a:gd name="T16" fmla="*/ 573 w 574"/>
                <a:gd name="T17" fmla="*/ 428 h 775"/>
                <a:gd name="T18" fmla="*/ 560 w 574"/>
                <a:gd name="T19" fmla="*/ 503 h 775"/>
                <a:gd name="T20" fmla="*/ 539 w 574"/>
                <a:gd name="T21" fmla="*/ 572 h 775"/>
                <a:gd name="T22" fmla="*/ 508 w 574"/>
                <a:gd name="T23" fmla="*/ 635 h 775"/>
                <a:gd name="T24" fmla="*/ 469 w 574"/>
                <a:gd name="T25" fmla="*/ 687 h 775"/>
                <a:gd name="T26" fmla="*/ 424 w 574"/>
                <a:gd name="T27" fmla="*/ 729 h 775"/>
                <a:gd name="T28" fmla="*/ 372 w 574"/>
                <a:gd name="T29" fmla="*/ 758 h 775"/>
                <a:gd name="T30" fmla="*/ 316 w 574"/>
                <a:gd name="T31" fmla="*/ 773 h 775"/>
                <a:gd name="T32" fmla="*/ 257 w 574"/>
                <a:gd name="T33" fmla="*/ 773 h 775"/>
                <a:gd name="T34" fmla="*/ 201 w 574"/>
                <a:gd name="T35" fmla="*/ 758 h 775"/>
                <a:gd name="T36" fmla="*/ 150 w 574"/>
                <a:gd name="T37" fmla="*/ 729 h 775"/>
                <a:gd name="T38" fmla="*/ 105 w 574"/>
                <a:gd name="T39" fmla="*/ 687 h 775"/>
                <a:gd name="T40" fmla="*/ 66 w 574"/>
                <a:gd name="T41" fmla="*/ 635 h 775"/>
                <a:gd name="T42" fmla="*/ 35 w 574"/>
                <a:gd name="T43" fmla="*/ 572 h 775"/>
                <a:gd name="T44" fmla="*/ 14 w 574"/>
                <a:gd name="T45" fmla="*/ 503 h 775"/>
                <a:gd name="T46" fmla="*/ 1 w 574"/>
                <a:gd name="T47" fmla="*/ 428 h 775"/>
                <a:gd name="T48" fmla="*/ 1 w 574"/>
                <a:gd name="T49" fmla="*/ 348 h 775"/>
                <a:gd name="T50" fmla="*/ 14 w 574"/>
                <a:gd name="T51" fmla="*/ 273 h 775"/>
                <a:gd name="T52" fmla="*/ 35 w 574"/>
                <a:gd name="T53" fmla="*/ 204 h 775"/>
                <a:gd name="T54" fmla="*/ 66 w 574"/>
                <a:gd name="T55" fmla="*/ 142 h 775"/>
                <a:gd name="T56" fmla="*/ 105 w 574"/>
                <a:gd name="T57" fmla="*/ 89 h 775"/>
                <a:gd name="T58" fmla="*/ 150 w 574"/>
                <a:gd name="T59" fmla="*/ 47 h 775"/>
                <a:gd name="T60" fmla="*/ 201 w 574"/>
                <a:gd name="T61" fmla="*/ 18 h 775"/>
                <a:gd name="T62" fmla="*/ 257 w 574"/>
                <a:gd name="T63" fmla="*/ 2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4" h="775">
                  <a:moveTo>
                    <a:pt x="286" y="0"/>
                  </a:moveTo>
                  <a:lnTo>
                    <a:pt x="316" y="2"/>
                  </a:lnTo>
                  <a:lnTo>
                    <a:pt x="345" y="9"/>
                  </a:lnTo>
                  <a:lnTo>
                    <a:pt x="372" y="18"/>
                  </a:lnTo>
                  <a:lnTo>
                    <a:pt x="398" y="31"/>
                  </a:lnTo>
                  <a:lnTo>
                    <a:pt x="424" y="47"/>
                  </a:lnTo>
                  <a:lnTo>
                    <a:pt x="447" y="67"/>
                  </a:lnTo>
                  <a:lnTo>
                    <a:pt x="469" y="89"/>
                  </a:lnTo>
                  <a:lnTo>
                    <a:pt x="489" y="114"/>
                  </a:lnTo>
                  <a:lnTo>
                    <a:pt x="508" y="142"/>
                  </a:lnTo>
                  <a:lnTo>
                    <a:pt x="524" y="172"/>
                  </a:lnTo>
                  <a:lnTo>
                    <a:pt x="539" y="204"/>
                  </a:lnTo>
                  <a:lnTo>
                    <a:pt x="551" y="237"/>
                  </a:lnTo>
                  <a:lnTo>
                    <a:pt x="560" y="273"/>
                  </a:lnTo>
                  <a:lnTo>
                    <a:pt x="567" y="311"/>
                  </a:lnTo>
                  <a:lnTo>
                    <a:pt x="573" y="348"/>
                  </a:lnTo>
                  <a:lnTo>
                    <a:pt x="574" y="388"/>
                  </a:lnTo>
                  <a:lnTo>
                    <a:pt x="573" y="428"/>
                  </a:lnTo>
                  <a:lnTo>
                    <a:pt x="567" y="466"/>
                  </a:lnTo>
                  <a:lnTo>
                    <a:pt x="560" y="503"/>
                  </a:lnTo>
                  <a:lnTo>
                    <a:pt x="551" y="539"/>
                  </a:lnTo>
                  <a:lnTo>
                    <a:pt x="539" y="572"/>
                  </a:lnTo>
                  <a:lnTo>
                    <a:pt x="524" y="604"/>
                  </a:lnTo>
                  <a:lnTo>
                    <a:pt x="508" y="635"/>
                  </a:lnTo>
                  <a:lnTo>
                    <a:pt x="489" y="662"/>
                  </a:lnTo>
                  <a:lnTo>
                    <a:pt x="469" y="687"/>
                  </a:lnTo>
                  <a:lnTo>
                    <a:pt x="447" y="709"/>
                  </a:lnTo>
                  <a:lnTo>
                    <a:pt x="424" y="729"/>
                  </a:lnTo>
                  <a:lnTo>
                    <a:pt x="398" y="744"/>
                  </a:lnTo>
                  <a:lnTo>
                    <a:pt x="372" y="758"/>
                  </a:lnTo>
                  <a:lnTo>
                    <a:pt x="345" y="766"/>
                  </a:lnTo>
                  <a:lnTo>
                    <a:pt x="316" y="773"/>
                  </a:lnTo>
                  <a:lnTo>
                    <a:pt x="286" y="775"/>
                  </a:lnTo>
                  <a:lnTo>
                    <a:pt x="257" y="773"/>
                  </a:lnTo>
                  <a:lnTo>
                    <a:pt x="229" y="766"/>
                  </a:lnTo>
                  <a:lnTo>
                    <a:pt x="201" y="758"/>
                  </a:lnTo>
                  <a:lnTo>
                    <a:pt x="175" y="744"/>
                  </a:lnTo>
                  <a:lnTo>
                    <a:pt x="150" y="729"/>
                  </a:lnTo>
                  <a:lnTo>
                    <a:pt x="126" y="709"/>
                  </a:lnTo>
                  <a:lnTo>
                    <a:pt x="105" y="687"/>
                  </a:lnTo>
                  <a:lnTo>
                    <a:pt x="84" y="662"/>
                  </a:lnTo>
                  <a:lnTo>
                    <a:pt x="66" y="635"/>
                  </a:lnTo>
                  <a:lnTo>
                    <a:pt x="50" y="604"/>
                  </a:lnTo>
                  <a:lnTo>
                    <a:pt x="35" y="572"/>
                  </a:lnTo>
                  <a:lnTo>
                    <a:pt x="23" y="539"/>
                  </a:lnTo>
                  <a:lnTo>
                    <a:pt x="14" y="503"/>
                  </a:lnTo>
                  <a:lnTo>
                    <a:pt x="6" y="466"/>
                  </a:lnTo>
                  <a:lnTo>
                    <a:pt x="1" y="428"/>
                  </a:lnTo>
                  <a:lnTo>
                    <a:pt x="0" y="388"/>
                  </a:lnTo>
                  <a:lnTo>
                    <a:pt x="1" y="348"/>
                  </a:lnTo>
                  <a:lnTo>
                    <a:pt x="6" y="311"/>
                  </a:lnTo>
                  <a:lnTo>
                    <a:pt x="14" y="273"/>
                  </a:lnTo>
                  <a:lnTo>
                    <a:pt x="23" y="237"/>
                  </a:lnTo>
                  <a:lnTo>
                    <a:pt x="35" y="204"/>
                  </a:lnTo>
                  <a:lnTo>
                    <a:pt x="50" y="172"/>
                  </a:lnTo>
                  <a:lnTo>
                    <a:pt x="66" y="142"/>
                  </a:lnTo>
                  <a:lnTo>
                    <a:pt x="84" y="114"/>
                  </a:lnTo>
                  <a:lnTo>
                    <a:pt x="105" y="89"/>
                  </a:lnTo>
                  <a:lnTo>
                    <a:pt x="126" y="67"/>
                  </a:lnTo>
                  <a:lnTo>
                    <a:pt x="150" y="47"/>
                  </a:lnTo>
                  <a:lnTo>
                    <a:pt x="175" y="31"/>
                  </a:lnTo>
                  <a:lnTo>
                    <a:pt x="201" y="18"/>
                  </a:lnTo>
                  <a:lnTo>
                    <a:pt x="229" y="9"/>
                  </a:lnTo>
                  <a:lnTo>
                    <a:pt x="257" y="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FF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30"/>
            <p:cNvSpPr>
              <a:spLocks/>
            </p:cNvSpPr>
            <p:nvPr/>
          </p:nvSpPr>
          <p:spPr bwMode="auto">
            <a:xfrm>
              <a:off x="38" y="199"/>
              <a:ext cx="542" cy="368"/>
            </a:xfrm>
            <a:custGeom>
              <a:avLst/>
              <a:gdLst>
                <a:gd name="T0" fmla="*/ 299 w 542"/>
                <a:gd name="T1" fmla="*/ 1 h 736"/>
                <a:gd name="T2" fmla="*/ 352 w 542"/>
                <a:gd name="T3" fmla="*/ 17 h 736"/>
                <a:gd name="T4" fmla="*/ 401 w 542"/>
                <a:gd name="T5" fmla="*/ 44 h 736"/>
                <a:gd name="T6" fmla="*/ 444 w 542"/>
                <a:gd name="T7" fmla="*/ 84 h 736"/>
                <a:gd name="T8" fmla="*/ 481 w 542"/>
                <a:gd name="T9" fmla="*/ 134 h 736"/>
                <a:gd name="T10" fmla="*/ 509 w 542"/>
                <a:gd name="T11" fmla="*/ 194 h 736"/>
                <a:gd name="T12" fmla="*/ 530 w 542"/>
                <a:gd name="T13" fmla="*/ 259 h 736"/>
                <a:gd name="T14" fmla="*/ 541 w 542"/>
                <a:gd name="T15" fmla="*/ 331 h 736"/>
                <a:gd name="T16" fmla="*/ 541 w 542"/>
                <a:gd name="T17" fmla="*/ 406 h 736"/>
                <a:gd name="T18" fmla="*/ 530 w 542"/>
                <a:gd name="T19" fmla="*/ 478 h 736"/>
                <a:gd name="T20" fmla="*/ 509 w 542"/>
                <a:gd name="T21" fmla="*/ 543 h 736"/>
                <a:gd name="T22" fmla="*/ 481 w 542"/>
                <a:gd name="T23" fmla="*/ 601 h 736"/>
                <a:gd name="T24" fmla="*/ 444 w 542"/>
                <a:gd name="T25" fmla="*/ 651 h 736"/>
                <a:gd name="T26" fmla="*/ 401 w 542"/>
                <a:gd name="T27" fmla="*/ 691 h 736"/>
                <a:gd name="T28" fmla="*/ 352 w 542"/>
                <a:gd name="T29" fmla="*/ 719 h 736"/>
                <a:gd name="T30" fmla="*/ 299 w 542"/>
                <a:gd name="T31" fmla="*/ 734 h 736"/>
                <a:gd name="T32" fmla="*/ 244 w 542"/>
                <a:gd name="T33" fmla="*/ 734 h 736"/>
                <a:gd name="T34" fmla="*/ 190 w 542"/>
                <a:gd name="T35" fmla="*/ 719 h 736"/>
                <a:gd name="T36" fmla="*/ 142 w 542"/>
                <a:gd name="T37" fmla="*/ 691 h 736"/>
                <a:gd name="T38" fmla="*/ 99 w 542"/>
                <a:gd name="T39" fmla="*/ 651 h 736"/>
                <a:gd name="T40" fmla="*/ 62 w 542"/>
                <a:gd name="T41" fmla="*/ 601 h 736"/>
                <a:gd name="T42" fmla="*/ 33 w 542"/>
                <a:gd name="T43" fmla="*/ 543 h 736"/>
                <a:gd name="T44" fmla="*/ 12 w 542"/>
                <a:gd name="T45" fmla="*/ 478 h 736"/>
                <a:gd name="T46" fmla="*/ 1 w 542"/>
                <a:gd name="T47" fmla="*/ 406 h 736"/>
                <a:gd name="T48" fmla="*/ 1 w 542"/>
                <a:gd name="T49" fmla="*/ 331 h 736"/>
                <a:gd name="T50" fmla="*/ 12 w 542"/>
                <a:gd name="T51" fmla="*/ 259 h 736"/>
                <a:gd name="T52" fmla="*/ 33 w 542"/>
                <a:gd name="T53" fmla="*/ 194 h 736"/>
                <a:gd name="T54" fmla="*/ 62 w 542"/>
                <a:gd name="T55" fmla="*/ 134 h 736"/>
                <a:gd name="T56" fmla="*/ 99 w 542"/>
                <a:gd name="T57" fmla="*/ 84 h 736"/>
                <a:gd name="T58" fmla="*/ 142 w 542"/>
                <a:gd name="T59" fmla="*/ 44 h 736"/>
                <a:gd name="T60" fmla="*/ 190 w 542"/>
                <a:gd name="T61" fmla="*/ 17 h 736"/>
                <a:gd name="T62" fmla="*/ 244 w 542"/>
                <a:gd name="T63" fmla="*/ 1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2" h="736">
                  <a:moveTo>
                    <a:pt x="271" y="0"/>
                  </a:moveTo>
                  <a:lnTo>
                    <a:pt x="299" y="1"/>
                  </a:lnTo>
                  <a:lnTo>
                    <a:pt x="326" y="7"/>
                  </a:lnTo>
                  <a:lnTo>
                    <a:pt x="352" y="17"/>
                  </a:lnTo>
                  <a:lnTo>
                    <a:pt x="377" y="29"/>
                  </a:lnTo>
                  <a:lnTo>
                    <a:pt x="401" y="44"/>
                  </a:lnTo>
                  <a:lnTo>
                    <a:pt x="423" y="64"/>
                  </a:lnTo>
                  <a:lnTo>
                    <a:pt x="444" y="84"/>
                  </a:lnTo>
                  <a:lnTo>
                    <a:pt x="463" y="108"/>
                  </a:lnTo>
                  <a:lnTo>
                    <a:pt x="481" y="134"/>
                  </a:lnTo>
                  <a:lnTo>
                    <a:pt x="496" y="163"/>
                  </a:lnTo>
                  <a:lnTo>
                    <a:pt x="509" y="194"/>
                  </a:lnTo>
                  <a:lnTo>
                    <a:pt x="521" y="226"/>
                  </a:lnTo>
                  <a:lnTo>
                    <a:pt x="530" y="259"/>
                  </a:lnTo>
                  <a:lnTo>
                    <a:pt x="537" y="295"/>
                  </a:lnTo>
                  <a:lnTo>
                    <a:pt x="541" y="331"/>
                  </a:lnTo>
                  <a:lnTo>
                    <a:pt x="542" y="368"/>
                  </a:lnTo>
                  <a:lnTo>
                    <a:pt x="541" y="406"/>
                  </a:lnTo>
                  <a:lnTo>
                    <a:pt x="537" y="442"/>
                  </a:lnTo>
                  <a:lnTo>
                    <a:pt x="530" y="478"/>
                  </a:lnTo>
                  <a:lnTo>
                    <a:pt x="521" y="511"/>
                  </a:lnTo>
                  <a:lnTo>
                    <a:pt x="509" y="543"/>
                  </a:lnTo>
                  <a:lnTo>
                    <a:pt x="496" y="574"/>
                  </a:lnTo>
                  <a:lnTo>
                    <a:pt x="481" y="601"/>
                  </a:lnTo>
                  <a:lnTo>
                    <a:pt x="463" y="628"/>
                  </a:lnTo>
                  <a:lnTo>
                    <a:pt x="444" y="651"/>
                  </a:lnTo>
                  <a:lnTo>
                    <a:pt x="423" y="673"/>
                  </a:lnTo>
                  <a:lnTo>
                    <a:pt x="401" y="691"/>
                  </a:lnTo>
                  <a:lnTo>
                    <a:pt x="377" y="706"/>
                  </a:lnTo>
                  <a:lnTo>
                    <a:pt x="352" y="719"/>
                  </a:lnTo>
                  <a:lnTo>
                    <a:pt x="326" y="729"/>
                  </a:lnTo>
                  <a:lnTo>
                    <a:pt x="299" y="734"/>
                  </a:lnTo>
                  <a:lnTo>
                    <a:pt x="271" y="736"/>
                  </a:lnTo>
                  <a:lnTo>
                    <a:pt x="244" y="734"/>
                  </a:lnTo>
                  <a:lnTo>
                    <a:pt x="217" y="729"/>
                  </a:lnTo>
                  <a:lnTo>
                    <a:pt x="190" y="719"/>
                  </a:lnTo>
                  <a:lnTo>
                    <a:pt x="166" y="706"/>
                  </a:lnTo>
                  <a:lnTo>
                    <a:pt x="142" y="691"/>
                  </a:lnTo>
                  <a:lnTo>
                    <a:pt x="120" y="673"/>
                  </a:lnTo>
                  <a:lnTo>
                    <a:pt x="99" y="651"/>
                  </a:lnTo>
                  <a:lnTo>
                    <a:pt x="80" y="628"/>
                  </a:lnTo>
                  <a:lnTo>
                    <a:pt x="62" y="601"/>
                  </a:lnTo>
                  <a:lnTo>
                    <a:pt x="46" y="574"/>
                  </a:lnTo>
                  <a:lnTo>
                    <a:pt x="33" y="543"/>
                  </a:lnTo>
                  <a:lnTo>
                    <a:pt x="21" y="511"/>
                  </a:lnTo>
                  <a:lnTo>
                    <a:pt x="12" y="478"/>
                  </a:lnTo>
                  <a:lnTo>
                    <a:pt x="5" y="442"/>
                  </a:lnTo>
                  <a:lnTo>
                    <a:pt x="1" y="406"/>
                  </a:lnTo>
                  <a:lnTo>
                    <a:pt x="0" y="368"/>
                  </a:lnTo>
                  <a:lnTo>
                    <a:pt x="1" y="331"/>
                  </a:lnTo>
                  <a:lnTo>
                    <a:pt x="5" y="295"/>
                  </a:lnTo>
                  <a:lnTo>
                    <a:pt x="12" y="259"/>
                  </a:lnTo>
                  <a:lnTo>
                    <a:pt x="21" y="226"/>
                  </a:lnTo>
                  <a:lnTo>
                    <a:pt x="33" y="194"/>
                  </a:lnTo>
                  <a:lnTo>
                    <a:pt x="46" y="163"/>
                  </a:lnTo>
                  <a:lnTo>
                    <a:pt x="62" y="134"/>
                  </a:lnTo>
                  <a:lnTo>
                    <a:pt x="80" y="108"/>
                  </a:lnTo>
                  <a:lnTo>
                    <a:pt x="99" y="84"/>
                  </a:lnTo>
                  <a:lnTo>
                    <a:pt x="120" y="64"/>
                  </a:lnTo>
                  <a:lnTo>
                    <a:pt x="142" y="44"/>
                  </a:lnTo>
                  <a:lnTo>
                    <a:pt x="166" y="29"/>
                  </a:lnTo>
                  <a:lnTo>
                    <a:pt x="190" y="17"/>
                  </a:lnTo>
                  <a:lnTo>
                    <a:pt x="217" y="7"/>
                  </a:lnTo>
                  <a:lnTo>
                    <a:pt x="244" y="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31"/>
            <p:cNvSpPr>
              <a:spLocks/>
            </p:cNvSpPr>
            <p:nvPr/>
          </p:nvSpPr>
          <p:spPr bwMode="auto">
            <a:xfrm>
              <a:off x="53" y="211"/>
              <a:ext cx="512" cy="347"/>
            </a:xfrm>
            <a:custGeom>
              <a:avLst/>
              <a:gdLst>
                <a:gd name="T0" fmla="*/ 282 w 512"/>
                <a:gd name="T1" fmla="*/ 2 h 694"/>
                <a:gd name="T2" fmla="*/ 332 w 512"/>
                <a:gd name="T3" fmla="*/ 15 h 694"/>
                <a:gd name="T4" fmla="*/ 378 w 512"/>
                <a:gd name="T5" fmla="*/ 42 h 694"/>
                <a:gd name="T6" fmla="*/ 418 w 512"/>
                <a:gd name="T7" fmla="*/ 79 h 694"/>
                <a:gd name="T8" fmla="*/ 453 w 512"/>
                <a:gd name="T9" fmla="*/ 126 h 694"/>
                <a:gd name="T10" fmla="*/ 481 w 512"/>
                <a:gd name="T11" fmla="*/ 182 h 694"/>
                <a:gd name="T12" fmla="*/ 500 w 512"/>
                <a:gd name="T13" fmla="*/ 244 h 694"/>
                <a:gd name="T14" fmla="*/ 511 w 512"/>
                <a:gd name="T15" fmla="*/ 312 h 694"/>
                <a:gd name="T16" fmla="*/ 511 w 512"/>
                <a:gd name="T17" fmla="*/ 382 h 694"/>
                <a:gd name="T18" fmla="*/ 500 w 512"/>
                <a:gd name="T19" fmla="*/ 450 h 694"/>
                <a:gd name="T20" fmla="*/ 481 w 512"/>
                <a:gd name="T21" fmla="*/ 513 h 694"/>
                <a:gd name="T22" fmla="*/ 453 w 512"/>
                <a:gd name="T23" fmla="*/ 568 h 694"/>
                <a:gd name="T24" fmla="*/ 418 w 512"/>
                <a:gd name="T25" fmla="*/ 615 h 694"/>
                <a:gd name="T26" fmla="*/ 378 w 512"/>
                <a:gd name="T27" fmla="*/ 653 h 694"/>
                <a:gd name="T28" fmla="*/ 332 w 512"/>
                <a:gd name="T29" fmla="*/ 679 h 694"/>
                <a:gd name="T30" fmla="*/ 282 w 512"/>
                <a:gd name="T31" fmla="*/ 693 h 694"/>
                <a:gd name="T32" fmla="*/ 230 w 512"/>
                <a:gd name="T33" fmla="*/ 693 h 694"/>
                <a:gd name="T34" fmla="*/ 180 w 512"/>
                <a:gd name="T35" fmla="*/ 679 h 694"/>
                <a:gd name="T36" fmla="*/ 134 w 512"/>
                <a:gd name="T37" fmla="*/ 653 h 694"/>
                <a:gd name="T38" fmla="*/ 93 w 512"/>
                <a:gd name="T39" fmla="*/ 615 h 694"/>
                <a:gd name="T40" fmla="*/ 59 w 512"/>
                <a:gd name="T41" fmla="*/ 568 h 694"/>
                <a:gd name="T42" fmla="*/ 31 w 512"/>
                <a:gd name="T43" fmla="*/ 513 h 694"/>
                <a:gd name="T44" fmla="*/ 11 w 512"/>
                <a:gd name="T45" fmla="*/ 450 h 694"/>
                <a:gd name="T46" fmla="*/ 1 w 512"/>
                <a:gd name="T47" fmla="*/ 382 h 694"/>
                <a:gd name="T48" fmla="*/ 1 w 512"/>
                <a:gd name="T49" fmla="*/ 312 h 694"/>
                <a:gd name="T50" fmla="*/ 11 w 512"/>
                <a:gd name="T51" fmla="*/ 244 h 694"/>
                <a:gd name="T52" fmla="*/ 31 w 512"/>
                <a:gd name="T53" fmla="*/ 182 h 694"/>
                <a:gd name="T54" fmla="*/ 59 w 512"/>
                <a:gd name="T55" fmla="*/ 126 h 694"/>
                <a:gd name="T56" fmla="*/ 93 w 512"/>
                <a:gd name="T57" fmla="*/ 79 h 694"/>
                <a:gd name="T58" fmla="*/ 134 w 512"/>
                <a:gd name="T59" fmla="*/ 42 h 694"/>
                <a:gd name="T60" fmla="*/ 180 w 512"/>
                <a:gd name="T61" fmla="*/ 15 h 694"/>
                <a:gd name="T62" fmla="*/ 230 w 512"/>
                <a:gd name="T63" fmla="*/ 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2" h="694">
                  <a:moveTo>
                    <a:pt x="255" y="0"/>
                  </a:moveTo>
                  <a:lnTo>
                    <a:pt x="282" y="2"/>
                  </a:lnTo>
                  <a:lnTo>
                    <a:pt x="308" y="7"/>
                  </a:lnTo>
                  <a:lnTo>
                    <a:pt x="332" y="15"/>
                  </a:lnTo>
                  <a:lnTo>
                    <a:pt x="356" y="28"/>
                  </a:lnTo>
                  <a:lnTo>
                    <a:pt x="378" y="42"/>
                  </a:lnTo>
                  <a:lnTo>
                    <a:pt x="399" y="60"/>
                  </a:lnTo>
                  <a:lnTo>
                    <a:pt x="418" y="79"/>
                  </a:lnTo>
                  <a:lnTo>
                    <a:pt x="437" y="103"/>
                  </a:lnTo>
                  <a:lnTo>
                    <a:pt x="453" y="126"/>
                  </a:lnTo>
                  <a:lnTo>
                    <a:pt x="469" y="154"/>
                  </a:lnTo>
                  <a:lnTo>
                    <a:pt x="481" y="182"/>
                  </a:lnTo>
                  <a:lnTo>
                    <a:pt x="491" y="212"/>
                  </a:lnTo>
                  <a:lnTo>
                    <a:pt x="500" y="244"/>
                  </a:lnTo>
                  <a:lnTo>
                    <a:pt x="507" y="277"/>
                  </a:lnTo>
                  <a:lnTo>
                    <a:pt x="511" y="312"/>
                  </a:lnTo>
                  <a:lnTo>
                    <a:pt x="512" y="346"/>
                  </a:lnTo>
                  <a:lnTo>
                    <a:pt x="511" y="382"/>
                  </a:lnTo>
                  <a:lnTo>
                    <a:pt x="507" y="417"/>
                  </a:lnTo>
                  <a:lnTo>
                    <a:pt x="500" y="450"/>
                  </a:lnTo>
                  <a:lnTo>
                    <a:pt x="491" y="482"/>
                  </a:lnTo>
                  <a:lnTo>
                    <a:pt x="481" y="513"/>
                  </a:lnTo>
                  <a:lnTo>
                    <a:pt x="469" y="542"/>
                  </a:lnTo>
                  <a:lnTo>
                    <a:pt x="453" y="568"/>
                  </a:lnTo>
                  <a:lnTo>
                    <a:pt x="437" y="593"/>
                  </a:lnTo>
                  <a:lnTo>
                    <a:pt x="418" y="615"/>
                  </a:lnTo>
                  <a:lnTo>
                    <a:pt x="399" y="635"/>
                  </a:lnTo>
                  <a:lnTo>
                    <a:pt x="378" y="653"/>
                  </a:lnTo>
                  <a:lnTo>
                    <a:pt x="356" y="666"/>
                  </a:lnTo>
                  <a:lnTo>
                    <a:pt x="332" y="679"/>
                  </a:lnTo>
                  <a:lnTo>
                    <a:pt x="308" y="687"/>
                  </a:lnTo>
                  <a:lnTo>
                    <a:pt x="282" y="693"/>
                  </a:lnTo>
                  <a:lnTo>
                    <a:pt x="255" y="694"/>
                  </a:lnTo>
                  <a:lnTo>
                    <a:pt x="230" y="693"/>
                  </a:lnTo>
                  <a:lnTo>
                    <a:pt x="204" y="687"/>
                  </a:lnTo>
                  <a:lnTo>
                    <a:pt x="180" y="679"/>
                  </a:lnTo>
                  <a:lnTo>
                    <a:pt x="156" y="666"/>
                  </a:lnTo>
                  <a:lnTo>
                    <a:pt x="134" y="653"/>
                  </a:lnTo>
                  <a:lnTo>
                    <a:pt x="113" y="635"/>
                  </a:lnTo>
                  <a:lnTo>
                    <a:pt x="93" y="615"/>
                  </a:lnTo>
                  <a:lnTo>
                    <a:pt x="75" y="593"/>
                  </a:lnTo>
                  <a:lnTo>
                    <a:pt x="59" y="568"/>
                  </a:lnTo>
                  <a:lnTo>
                    <a:pt x="44" y="542"/>
                  </a:lnTo>
                  <a:lnTo>
                    <a:pt x="31" y="513"/>
                  </a:lnTo>
                  <a:lnTo>
                    <a:pt x="21" y="482"/>
                  </a:lnTo>
                  <a:lnTo>
                    <a:pt x="11" y="450"/>
                  </a:lnTo>
                  <a:lnTo>
                    <a:pt x="5" y="417"/>
                  </a:lnTo>
                  <a:lnTo>
                    <a:pt x="1" y="382"/>
                  </a:lnTo>
                  <a:lnTo>
                    <a:pt x="0" y="346"/>
                  </a:lnTo>
                  <a:lnTo>
                    <a:pt x="1" y="312"/>
                  </a:lnTo>
                  <a:lnTo>
                    <a:pt x="5" y="277"/>
                  </a:lnTo>
                  <a:lnTo>
                    <a:pt x="11" y="244"/>
                  </a:lnTo>
                  <a:lnTo>
                    <a:pt x="21" y="212"/>
                  </a:lnTo>
                  <a:lnTo>
                    <a:pt x="31" y="182"/>
                  </a:lnTo>
                  <a:lnTo>
                    <a:pt x="44" y="154"/>
                  </a:lnTo>
                  <a:lnTo>
                    <a:pt x="59" y="126"/>
                  </a:lnTo>
                  <a:lnTo>
                    <a:pt x="75" y="103"/>
                  </a:lnTo>
                  <a:lnTo>
                    <a:pt x="93" y="79"/>
                  </a:lnTo>
                  <a:lnTo>
                    <a:pt x="113" y="60"/>
                  </a:lnTo>
                  <a:lnTo>
                    <a:pt x="134" y="42"/>
                  </a:lnTo>
                  <a:lnTo>
                    <a:pt x="156" y="28"/>
                  </a:lnTo>
                  <a:lnTo>
                    <a:pt x="180" y="15"/>
                  </a:lnTo>
                  <a:lnTo>
                    <a:pt x="204" y="7"/>
                  </a:lnTo>
                  <a:lnTo>
                    <a:pt x="230" y="2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32"/>
            <p:cNvSpPr>
              <a:spLocks/>
            </p:cNvSpPr>
            <p:nvPr/>
          </p:nvSpPr>
          <p:spPr bwMode="auto">
            <a:xfrm>
              <a:off x="67" y="221"/>
              <a:ext cx="482" cy="327"/>
            </a:xfrm>
            <a:custGeom>
              <a:avLst/>
              <a:gdLst>
                <a:gd name="T0" fmla="*/ 266 w 482"/>
                <a:gd name="T1" fmla="*/ 1 h 654"/>
                <a:gd name="T2" fmla="*/ 313 w 482"/>
                <a:gd name="T3" fmla="*/ 15 h 654"/>
                <a:gd name="T4" fmla="*/ 356 w 482"/>
                <a:gd name="T5" fmla="*/ 40 h 654"/>
                <a:gd name="T6" fmla="*/ 395 w 482"/>
                <a:gd name="T7" fmla="*/ 75 h 654"/>
                <a:gd name="T8" fmla="*/ 427 w 482"/>
                <a:gd name="T9" fmla="*/ 119 h 654"/>
                <a:gd name="T10" fmla="*/ 454 w 482"/>
                <a:gd name="T11" fmla="*/ 172 h 654"/>
                <a:gd name="T12" fmla="*/ 471 w 482"/>
                <a:gd name="T13" fmla="*/ 230 h 654"/>
                <a:gd name="T14" fmla="*/ 481 w 482"/>
                <a:gd name="T15" fmla="*/ 294 h 654"/>
                <a:gd name="T16" fmla="*/ 481 w 482"/>
                <a:gd name="T17" fmla="*/ 360 h 654"/>
                <a:gd name="T18" fmla="*/ 471 w 482"/>
                <a:gd name="T19" fmla="*/ 424 h 654"/>
                <a:gd name="T20" fmla="*/ 454 w 482"/>
                <a:gd name="T21" fmla="*/ 483 h 654"/>
                <a:gd name="T22" fmla="*/ 427 w 482"/>
                <a:gd name="T23" fmla="*/ 535 h 654"/>
                <a:gd name="T24" fmla="*/ 395 w 482"/>
                <a:gd name="T25" fmla="*/ 579 h 654"/>
                <a:gd name="T26" fmla="*/ 356 w 482"/>
                <a:gd name="T27" fmla="*/ 615 h 654"/>
                <a:gd name="T28" fmla="*/ 313 w 482"/>
                <a:gd name="T29" fmla="*/ 639 h 654"/>
                <a:gd name="T30" fmla="*/ 266 w 482"/>
                <a:gd name="T31" fmla="*/ 652 h 654"/>
                <a:gd name="T32" fmla="*/ 217 w 482"/>
                <a:gd name="T33" fmla="*/ 652 h 654"/>
                <a:gd name="T34" fmla="*/ 170 w 482"/>
                <a:gd name="T35" fmla="*/ 639 h 654"/>
                <a:gd name="T36" fmla="*/ 127 w 482"/>
                <a:gd name="T37" fmla="*/ 615 h 654"/>
                <a:gd name="T38" fmla="*/ 89 w 482"/>
                <a:gd name="T39" fmla="*/ 579 h 654"/>
                <a:gd name="T40" fmla="*/ 56 w 482"/>
                <a:gd name="T41" fmla="*/ 535 h 654"/>
                <a:gd name="T42" fmla="*/ 30 w 482"/>
                <a:gd name="T43" fmla="*/ 483 h 654"/>
                <a:gd name="T44" fmla="*/ 12 w 482"/>
                <a:gd name="T45" fmla="*/ 424 h 654"/>
                <a:gd name="T46" fmla="*/ 1 w 482"/>
                <a:gd name="T47" fmla="*/ 360 h 654"/>
                <a:gd name="T48" fmla="*/ 1 w 482"/>
                <a:gd name="T49" fmla="*/ 294 h 654"/>
                <a:gd name="T50" fmla="*/ 12 w 482"/>
                <a:gd name="T51" fmla="*/ 230 h 654"/>
                <a:gd name="T52" fmla="*/ 30 w 482"/>
                <a:gd name="T53" fmla="*/ 172 h 654"/>
                <a:gd name="T54" fmla="*/ 56 w 482"/>
                <a:gd name="T55" fmla="*/ 119 h 654"/>
                <a:gd name="T56" fmla="*/ 89 w 482"/>
                <a:gd name="T57" fmla="*/ 75 h 654"/>
                <a:gd name="T58" fmla="*/ 127 w 482"/>
                <a:gd name="T59" fmla="*/ 40 h 654"/>
                <a:gd name="T60" fmla="*/ 170 w 482"/>
                <a:gd name="T61" fmla="*/ 15 h 654"/>
                <a:gd name="T62" fmla="*/ 217 w 482"/>
                <a:gd name="T63" fmla="*/ 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2" h="654">
                  <a:moveTo>
                    <a:pt x="241" y="0"/>
                  </a:moveTo>
                  <a:lnTo>
                    <a:pt x="266" y="1"/>
                  </a:lnTo>
                  <a:lnTo>
                    <a:pt x="290" y="7"/>
                  </a:lnTo>
                  <a:lnTo>
                    <a:pt x="313" y="15"/>
                  </a:lnTo>
                  <a:lnTo>
                    <a:pt x="336" y="26"/>
                  </a:lnTo>
                  <a:lnTo>
                    <a:pt x="356" y="40"/>
                  </a:lnTo>
                  <a:lnTo>
                    <a:pt x="376" y="57"/>
                  </a:lnTo>
                  <a:lnTo>
                    <a:pt x="395" y="75"/>
                  </a:lnTo>
                  <a:lnTo>
                    <a:pt x="412" y="97"/>
                  </a:lnTo>
                  <a:lnTo>
                    <a:pt x="427" y="119"/>
                  </a:lnTo>
                  <a:lnTo>
                    <a:pt x="441" y="145"/>
                  </a:lnTo>
                  <a:lnTo>
                    <a:pt x="454" y="172"/>
                  </a:lnTo>
                  <a:lnTo>
                    <a:pt x="464" y="201"/>
                  </a:lnTo>
                  <a:lnTo>
                    <a:pt x="471" y="230"/>
                  </a:lnTo>
                  <a:lnTo>
                    <a:pt x="477" y="262"/>
                  </a:lnTo>
                  <a:lnTo>
                    <a:pt x="481" y="294"/>
                  </a:lnTo>
                  <a:lnTo>
                    <a:pt x="482" y="327"/>
                  </a:lnTo>
                  <a:lnTo>
                    <a:pt x="481" y="360"/>
                  </a:lnTo>
                  <a:lnTo>
                    <a:pt x="477" y="393"/>
                  </a:lnTo>
                  <a:lnTo>
                    <a:pt x="471" y="424"/>
                  </a:lnTo>
                  <a:lnTo>
                    <a:pt x="464" y="454"/>
                  </a:lnTo>
                  <a:lnTo>
                    <a:pt x="454" y="483"/>
                  </a:lnTo>
                  <a:lnTo>
                    <a:pt x="441" y="510"/>
                  </a:lnTo>
                  <a:lnTo>
                    <a:pt x="427" y="535"/>
                  </a:lnTo>
                  <a:lnTo>
                    <a:pt x="412" y="558"/>
                  </a:lnTo>
                  <a:lnTo>
                    <a:pt x="395" y="579"/>
                  </a:lnTo>
                  <a:lnTo>
                    <a:pt x="376" y="598"/>
                  </a:lnTo>
                  <a:lnTo>
                    <a:pt x="356" y="615"/>
                  </a:lnTo>
                  <a:lnTo>
                    <a:pt x="336" y="629"/>
                  </a:lnTo>
                  <a:lnTo>
                    <a:pt x="313" y="639"/>
                  </a:lnTo>
                  <a:lnTo>
                    <a:pt x="290" y="647"/>
                  </a:lnTo>
                  <a:lnTo>
                    <a:pt x="266" y="652"/>
                  </a:lnTo>
                  <a:lnTo>
                    <a:pt x="241" y="654"/>
                  </a:lnTo>
                  <a:lnTo>
                    <a:pt x="217" y="652"/>
                  </a:lnTo>
                  <a:lnTo>
                    <a:pt x="193" y="647"/>
                  </a:lnTo>
                  <a:lnTo>
                    <a:pt x="170" y="639"/>
                  </a:lnTo>
                  <a:lnTo>
                    <a:pt x="148" y="629"/>
                  </a:lnTo>
                  <a:lnTo>
                    <a:pt x="127" y="615"/>
                  </a:lnTo>
                  <a:lnTo>
                    <a:pt x="107" y="598"/>
                  </a:lnTo>
                  <a:lnTo>
                    <a:pt x="89" y="579"/>
                  </a:lnTo>
                  <a:lnTo>
                    <a:pt x="71" y="558"/>
                  </a:lnTo>
                  <a:lnTo>
                    <a:pt x="56" y="535"/>
                  </a:lnTo>
                  <a:lnTo>
                    <a:pt x="41" y="510"/>
                  </a:lnTo>
                  <a:lnTo>
                    <a:pt x="30" y="483"/>
                  </a:lnTo>
                  <a:lnTo>
                    <a:pt x="20" y="454"/>
                  </a:lnTo>
                  <a:lnTo>
                    <a:pt x="12" y="424"/>
                  </a:lnTo>
                  <a:lnTo>
                    <a:pt x="6" y="393"/>
                  </a:lnTo>
                  <a:lnTo>
                    <a:pt x="1" y="360"/>
                  </a:lnTo>
                  <a:lnTo>
                    <a:pt x="0" y="327"/>
                  </a:lnTo>
                  <a:lnTo>
                    <a:pt x="1" y="294"/>
                  </a:lnTo>
                  <a:lnTo>
                    <a:pt x="6" y="262"/>
                  </a:lnTo>
                  <a:lnTo>
                    <a:pt x="12" y="230"/>
                  </a:lnTo>
                  <a:lnTo>
                    <a:pt x="20" y="201"/>
                  </a:lnTo>
                  <a:lnTo>
                    <a:pt x="30" y="172"/>
                  </a:lnTo>
                  <a:lnTo>
                    <a:pt x="41" y="145"/>
                  </a:lnTo>
                  <a:lnTo>
                    <a:pt x="56" y="119"/>
                  </a:lnTo>
                  <a:lnTo>
                    <a:pt x="71" y="97"/>
                  </a:lnTo>
                  <a:lnTo>
                    <a:pt x="89" y="75"/>
                  </a:lnTo>
                  <a:lnTo>
                    <a:pt x="107" y="57"/>
                  </a:lnTo>
                  <a:lnTo>
                    <a:pt x="127" y="40"/>
                  </a:lnTo>
                  <a:lnTo>
                    <a:pt x="148" y="26"/>
                  </a:lnTo>
                  <a:lnTo>
                    <a:pt x="170" y="15"/>
                  </a:lnTo>
                  <a:lnTo>
                    <a:pt x="193" y="7"/>
                  </a:lnTo>
                  <a:lnTo>
                    <a:pt x="217" y="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33"/>
            <p:cNvSpPr>
              <a:spLocks/>
            </p:cNvSpPr>
            <p:nvPr/>
          </p:nvSpPr>
          <p:spPr bwMode="auto">
            <a:xfrm>
              <a:off x="82" y="232"/>
              <a:ext cx="452" cy="306"/>
            </a:xfrm>
            <a:custGeom>
              <a:avLst/>
              <a:gdLst>
                <a:gd name="T0" fmla="*/ 249 w 452"/>
                <a:gd name="T1" fmla="*/ 1 h 612"/>
                <a:gd name="T2" fmla="*/ 293 w 452"/>
                <a:gd name="T3" fmla="*/ 14 h 612"/>
                <a:gd name="T4" fmla="*/ 333 w 452"/>
                <a:gd name="T5" fmla="*/ 37 h 612"/>
                <a:gd name="T6" fmla="*/ 370 w 452"/>
                <a:gd name="T7" fmla="*/ 69 h 612"/>
                <a:gd name="T8" fmla="*/ 401 w 452"/>
                <a:gd name="T9" fmla="*/ 111 h 612"/>
                <a:gd name="T10" fmla="*/ 424 w 452"/>
                <a:gd name="T11" fmla="*/ 161 h 612"/>
                <a:gd name="T12" fmla="*/ 442 w 452"/>
                <a:gd name="T13" fmla="*/ 215 h 612"/>
                <a:gd name="T14" fmla="*/ 451 w 452"/>
                <a:gd name="T15" fmla="*/ 274 h 612"/>
                <a:gd name="T16" fmla="*/ 451 w 452"/>
                <a:gd name="T17" fmla="*/ 338 h 612"/>
                <a:gd name="T18" fmla="*/ 442 w 452"/>
                <a:gd name="T19" fmla="*/ 398 h 612"/>
                <a:gd name="T20" fmla="*/ 424 w 452"/>
                <a:gd name="T21" fmla="*/ 453 h 612"/>
                <a:gd name="T22" fmla="*/ 401 w 452"/>
                <a:gd name="T23" fmla="*/ 502 h 612"/>
                <a:gd name="T24" fmla="*/ 370 w 452"/>
                <a:gd name="T25" fmla="*/ 543 h 612"/>
                <a:gd name="T26" fmla="*/ 333 w 452"/>
                <a:gd name="T27" fmla="*/ 576 h 612"/>
                <a:gd name="T28" fmla="*/ 293 w 452"/>
                <a:gd name="T29" fmla="*/ 599 h 612"/>
                <a:gd name="T30" fmla="*/ 249 w 452"/>
                <a:gd name="T31" fmla="*/ 611 h 612"/>
                <a:gd name="T32" fmla="*/ 203 w 452"/>
                <a:gd name="T33" fmla="*/ 611 h 612"/>
                <a:gd name="T34" fmla="*/ 159 w 452"/>
                <a:gd name="T35" fmla="*/ 599 h 612"/>
                <a:gd name="T36" fmla="*/ 118 w 452"/>
                <a:gd name="T37" fmla="*/ 576 h 612"/>
                <a:gd name="T38" fmla="*/ 82 w 452"/>
                <a:gd name="T39" fmla="*/ 543 h 612"/>
                <a:gd name="T40" fmla="*/ 51 w 452"/>
                <a:gd name="T41" fmla="*/ 502 h 612"/>
                <a:gd name="T42" fmla="*/ 27 w 452"/>
                <a:gd name="T43" fmla="*/ 453 h 612"/>
                <a:gd name="T44" fmla="*/ 10 w 452"/>
                <a:gd name="T45" fmla="*/ 398 h 612"/>
                <a:gd name="T46" fmla="*/ 1 w 452"/>
                <a:gd name="T47" fmla="*/ 338 h 612"/>
                <a:gd name="T48" fmla="*/ 1 w 452"/>
                <a:gd name="T49" fmla="*/ 274 h 612"/>
                <a:gd name="T50" fmla="*/ 10 w 452"/>
                <a:gd name="T51" fmla="*/ 215 h 612"/>
                <a:gd name="T52" fmla="*/ 27 w 452"/>
                <a:gd name="T53" fmla="*/ 161 h 612"/>
                <a:gd name="T54" fmla="*/ 51 w 452"/>
                <a:gd name="T55" fmla="*/ 111 h 612"/>
                <a:gd name="T56" fmla="*/ 82 w 452"/>
                <a:gd name="T57" fmla="*/ 69 h 612"/>
                <a:gd name="T58" fmla="*/ 118 w 452"/>
                <a:gd name="T59" fmla="*/ 37 h 612"/>
                <a:gd name="T60" fmla="*/ 159 w 452"/>
                <a:gd name="T61" fmla="*/ 14 h 612"/>
                <a:gd name="T62" fmla="*/ 203 w 452"/>
                <a:gd name="T63" fmla="*/ 1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2" h="612">
                  <a:moveTo>
                    <a:pt x="225" y="0"/>
                  </a:moveTo>
                  <a:lnTo>
                    <a:pt x="249" y="1"/>
                  </a:lnTo>
                  <a:lnTo>
                    <a:pt x="272" y="6"/>
                  </a:lnTo>
                  <a:lnTo>
                    <a:pt x="293" y="14"/>
                  </a:lnTo>
                  <a:lnTo>
                    <a:pt x="314" y="24"/>
                  </a:lnTo>
                  <a:lnTo>
                    <a:pt x="333" y="37"/>
                  </a:lnTo>
                  <a:lnTo>
                    <a:pt x="353" y="53"/>
                  </a:lnTo>
                  <a:lnTo>
                    <a:pt x="370" y="69"/>
                  </a:lnTo>
                  <a:lnTo>
                    <a:pt x="385" y="90"/>
                  </a:lnTo>
                  <a:lnTo>
                    <a:pt x="401" y="111"/>
                  </a:lnTo>
                  <a:lnTo>
                    <a:pt x="413" y="134"/>
                  </a:lnTo>
                  <a:lnTo>
                    <a:pt x="424" y="161"/>
                  </a:lnTo>
                  <a:lnTo>
                    <a:pt x="435" y="187"/>
                  </a:lnTo>
                  <a:lnTo>
                    <a:pt x="442" y="215"/>
                  </a:lnTo>
                  <a:lnTo>
                    <a:pt x="448" y="244"/>
                  </a:lnTo>
                  <a:lnTo>
                    <a:pt x="451" y="274"/>
                  </a:lnTo>
                  <a:lnTo>
                    <a:pt x="452" y="306"/>
                  </a:lnTo>
                  <a:lnTo>
                    <a:pt x="451" y="338"/>
                  </a:lnTo>
                  <a:lnTo>
                    <a:pt x="448" y="369"/>
                  </a:lnTo>
                  <a:lnTo>
                    <a:pt x="442" y="398"/>
                  </a:lnTo>
                  <a:lnTo>
                    <a:pt x="435" y="425"/>
                  </a:lnTo>
                  <a:lnTo>
                    <a:pt x="424" y="453"/>
                  </a:lnTo>
                  <a:lnTo>
                    <a:pt x="413" y="478"/>
                  </a:lnTo>
                  <a:lnTo>
                    <a:pt x="401" y="502"/>
                  </a:lnTo>
                  <a:lnTo>
                    <a:pt x="385" y="524"/>
                  </a:lnTo>
                  <a:lnTo>
                    <a:pt x="370" y="543"/>
                  </a:lnTo>
                  <a:lnTo>
                    <a:pt x="353" y="561"/>
                  </a:lnTo>
                  <a:lnTo>
                    <a:pt x="333" y="576"/>
                  </a:lnTo>
                  <a:lnTo>
                    <a:pt x="314" y="589"/>
                  </a:lnTo>
                  <a:lnTo>
                    <a:pt x="293" y="599"/>
                  </a:lnTo>
                  <a:lnTo>
                    <a:pt x="272" y="607"/>
                  </a:lnTo>
                  <a:lnTo>
                    <a:pt x="249" y="611"/>
                  </a:lnTo>
                  <a:lnTo>
                    <a:pt x="225" y="612"/>
                  </a:lnTo>
                  <a:lnTo>
                    <a:pt x="203" y="611"/>
                  </a:lnTo>
                  <a:lnTo>
                    <a:pt x="180" y="607"/>
                  </a:lnTo>
                  <a:lnTo>
                    <a:pt x="159" y="599"/>
                  </a:lnTo>
                  <a:lnTo>
                    <a:pt x="138" y="589"/>
                  </a:lnTo>
                  <a:lnTo>
                    <a:pt x="118" y="576"/>
                  </a:lnTo>
                  <a:lnTo>
                    <a:pt x="99" y="561"/>
                  </a:lnTo>
                  <a:lnTo>
                    <a:pt x="82" y="543"/>
                  </a:lnTo>
                  <a:lnTo>
                    <a:pt x="66" y="524"/>
                  </a:lnTo>
                  <a:lnTo>
                    <a:pt x="51" y="502"/>
                  </a:lnTo>
                  <a:lnTo>
                    <a:pt x="39" y="478"/>
                  </a:lnTo>
                  <a:lnTo>
                    <a:pt x="27" y="453"/>
                  </a:lnTo>
                  <a:lnTo>
                    <a:pt x="17" y="425"/>
                  </a:lnTo>
                  <a:lnTo>
                    <a:pt x="10" y="398"/>
                  </a:lnTo>
                  <a:lnTo>
                    <a:pt x="4" y="369"/>
                  </a:lnTo>
                  <a:lnTo>
                    <a:pt x="1" y="338"/>
                  </a:lnTo>
                  <a:lnTo>
                    <a:pt x="0" y="306"/>
                  </a:lnTo>
                  <a:lnTo>
                    <a:pt x="1" y="274"/>
                  </a:lnTo>
                  <a:lnTo>
                    <a:pt x="4" y="244"/>
                  </a:lnTo>
                  <a:lnTo>
                    <a:pt x="10" y="215"/>
                  </a:lnTo>
                  <a:lnTo>
                    <a:pt x="17" y="187"/>
                  </a:lnTo>
                  <a:lnTo>
                    <a:pt x="27" y="161"/>
                  </a:lnTo>
                  <a:lnTo>
                    <a:pt x="39" y="134"/>
                  </a:lnTo>
                  <a:lnTo>
                    <a:pt x="51" y="111"/>
                  </a:lnTo>
                  <a:lnTo>
                    <a:pt x="66" y="90"/>
                  </a:lnTo>
                  <a:lnTo>
                    <a:pt x="82" y="69"/>
                  </a:lnTo>
                  <a:lnTo>
                    <a:pt x="99" y="53"/>
                  </a:lnTo>
                  <a:lnTo>
                    <a:pt x="118" y="37"/>
                  </a:lnTo>
                  <a:lnTo>
                    <a:pt x="138" y="24"/>
                  </a:lnTo>
                  <a:lnTo>
                    <a:pt x="159" y="14"/>
                  </a:lnTo>
                  <a:lnTo>
                    <a:pt x="180" y="6"/>
                  </a:lnTo>
                  <a:lnTo>
                    <a:pt x="203" y="1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34"/>
            <p:cNvSpPr>
              <a:spLocks/>
            </p:cNvSpPr>
            <p:nvPr/>
          </p:nvSpPr>
          <p:spPr bwMode="auto">
            <a:xfrm>
              <a:off x="97" y="242"/>
              <a:ext cx="421" cy="287"/>
            </a:xfrm>
            <a:custGeom>
              <a:avLst/>
              <a:gdLst>
                <a:gd name="T0" fmla="*/ 232 w 421"/>
                <a:gd name="T1" fmla="*/ 1 h 573"/>
                <a:gd name="T2" fmla="*/ 273 w 421"/>
                <a:gd name="T3" fmla="*/ 12 h 573"/>
                <a:gd name="T4" fmla="*/ 311 w 421"/>
                <a:gd name="T5" fmla="*/ 35 h 573"/>
                <a:gd name="T6" fmla="*/ 345 w 421"/>
                <a:gd name="T7" fmla="*/ 65 h 573"/>
                <a:gd name="T8" fmla="*/ 372 w 421"/>
                <a:gd name="T9" fmla="*/ 104 h 573"/>
                <a:gd name="T10" fmla="*/ 395 w 421"/>
                <a:gd name="T11" fmla="*/ 149 h 573"/>
                <a:gd name="T12" fmla="*/ 411 w 421"/>
                <a:gd name="T13" fmla="*/ 202 h 573"/>
                <a:gd name="T14" fmla="*/ 420 w 421"/>
                <a:gd name="T15" fmla="*/ 258 h 573"/>
                <a:gd name="T16" fmla="*/ 420 w 421"/>
                <a:gd name="T17" fmla="*/ 316 h 573"/>
                <a:gd name="T18" fmla="*/ 411 w 421"/>
                <a:gd name="T19" fmla="*/ 371 h 573"/>
                <a:gd name="T20" fmla="*/ 395 w 421"/>
                <a:gd name="T21" fmla="*/ 424 h 573"/>
                <a:gd name="T22" fmla="*/ 372 w 421"/>
                <a:gd name="T23" fmla="*/ 469 h 573"/>
                <a:gd name="T24" fmla="*/ 345 w 421"/>
                <a:gd name="T25" fmla="*/ 508 h 573"/>
                <a:gd name="T26" fmla="*/ 311 w 421"/>
                <a:gd name="T27" fmla="*/ 539 h 573"/>
                <a:gd name="T28" fmla="*/ 273 w 421"/>
                <a:gd name="T29" fmla="*/ 561 h 573"/>
                <a:gd name="T30" fmla="*/ 232 w 421"/>
                <a:gd name="T31" fmla="*/ 572 h 573"/>
                <a:gd name="T32" fmla="*/ 189 w 421"/>
                <a:gd name="T33" fmla="*/ 572 h 573"/>
                <a:gd name="T34" fmla="*/ 148 w 421"/>
                <a:gd name="T35" fmla="*/ 561 h 573"/>
                <a:gd name="T36" fmla="*/ 110 w 421"/>
                <a:gd name="T37" fmla="*/ 539 h 573"/>
                <a:gd name="T38" fmla="*/ 77 w 421"/>
                <a:gd name="T39" fmla="*/ 508 h 573"/>
                <a:gd name="T40" fmla="*/ 48 w 421"/>
                <a:gd name="T41" fmla="*/ 469 h 573"/>
                <a:gd name="T42" fmla="*/ 26 w 421"/>
                <a:gd name="T43" fmla="*/ 424 h 573"/>
                <a:gd name="T44" fmla="*/ 9 w 421"/>
                <a:gd name="T45" fmla="*/ 371 h 573"/>
                <a:gd name="T46" fmla="*/ 1 w 421"/>
                <a:gd name="T47" fmla="*/ 316 h 573"/>
                <a:gd name="T48" fmla="*/ 1 w 421"/>
                <a:gd name="T49" fmla="*/ 258 h 573"/>
                <a:gd name="T50" fmla="*/ 9 w 421"/>
                <a:gd name="T51" fmla="*/ 202 h 573"/>
                <a:gd name="T52" fmla="*/ 26 w 421"/>
                <a:gd name="T53" fmla="*/ 149 h 573"/>
                <a:gd name="T54" fmla="*/ 48 w 421"/>
                <a:gd name="T55" fmla="*/ 104 h 573"/>
                <a:gd name="T56" fmla="*/ 77 w 421"/>
                <a:gd name="T57" fmla="*/ 65 h 573"/>
                <a:gd name="T58" fmla="*/ 110 w 421"/>
                <a:gd name="T59" fmla="*/ 35 h 573"/>
                <a:gd name="T60" fmla="*/ 148 w 421"/>
                <a:gd name="T61" fmla="*/ 12 h 573"/>
                <a:gd name="T62" fmla="*/ 189 w 421"/>
                <a:gd name="T63" fmla="*/ 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1" h="573">
                  <a:moveTo>
                    <a:pt x="210" y="0"/>
                  </a:moveTo>
                  <a:lnTo>
                    <a:pt x="232" y="1"/>
                  </a:lnTo>
                  <a:lnTo>
                    <a:pt x="253" y="5"/>
                  </a:lnTo>
                  <a:lnTo>
                    <a:pt x="273" y="12"/>
                  </a:lnTo>
                  <a:lnTo>
                    <a:pt x="292" y="22"/>
                  </a:lnTo>
                  <a:lnTo>
                    <a:pt x="311" y="35"/>
                  </a:lnTo>
                  <a:lnTo>
                    <a:pt x="328" y="48"/>
                  </a:lnTo>
                  <a:lnTo>
                    <a:pt x="345" y="65"/>
                  </a:lnTo>
                  <a:lnTo>
                    <a:pt x="359" y="84"/>
                  </a:lnTo>
                  <a:lnTo>
                    <a:pt x="372" y="104"/>
                  </a:lnTo>
                  <a:lnTo>
                    <a:pt x="385" y="126"/>
                  </a:lnTo>
                  <a:lnTo>
                    <a:pt x="395" y="149"/>
                  </a:lnTo>
                  <a:lnTo>
                    <a:pt x="404" y="176"/>
                  </a:lnTo>
                  <a:lnTo>
                    <a:pt x="411" y="202"/>
                  </a:lnTo>
                  <a:lnTo>
                    <a:pt x="416" y="228"/>
                  </a:lnTo>
                  <a:lnTo>
                    <a:pt x="420" y="258"/>
                  </a:lnTo>
                  <a:lnTo>
                    <a:pt x="421" y="287"/>
                  </a:lnTo>
                  <a:lnTo>
                    <a:pt x="420" y="316"/>
                  </a:lnTo>
                  <a:lnTo>
                    <a:pt x="416" y="345"/>
                  </a:lnTo>
                  <a:lnTo>
                    <a:pt x="411" y="371"/>
                  </a:lnTo>
                  <a:lnTo>
                    <a:pt x="404" y="397"/>
                  </a:lnTo>
                  <a:lnTo>
                    <a:pt x="395" y="424"/>
                  </a:lnTo>
                  <a:lnTo>
                    <a:pt x="385" y="447"/>
                  </a:lnTo>
                  <a:lnTo>
                    <a:pt x="372" y="469"/>
                  </a:lnTo>
                  <a:lnTo>
                    <a:pt x="359" y="489"/>
                  </a:lnTo>
                  <a:lnTo>
                    <a:pt x="345" y="508"/>
                  </a:lnTo>
                  <a:lnTo>
                    <a:pt x="328" y="525"/>
                  </a:lnTo>
                  <a:lnTo>
                    <a:pt x="311" y="539"/>
                  </a:lnTo>
                  <a:lnTo>
                    <a:pt x="292" y="551"/>
                  </a:lnTo>
                  <a:lnTo>
                    <a:pt x="273" y="561"/>
                  </a:lnTo>
                  <a:lnTo>
                    <a:pt x="253" y="568"/>
                  </a:lnTo>
                  <a:lnTo>
                    <a:pt x="232" y="572"/>
                  </a:lnTo>
                  <a:lnTo>
                    <a:pt x="210" y="573"/>
                  </a:lnTo>
                  <a:lnTo>
                    <a:pt x="189" y="572"/>
                  </a:lnTo>
                  <a:lnTo>
                    <a:pt x="168" y="568"/>
                  </a:lnTo>
                  <a:lnTo>
                    <a:pt x="148" y="561"/>
                  </a:lnTo>
                  <a:lnTo>
                    <a:pt x="128" y="551"/>
                  </a:lnTo>
                  <a:lnTo>
                    <a:pt x="110" y="539"/>
                  </a:lnTo>
                  <a:lnTo>
                    <a:pt x="92" y="525"/>
                  </a:lnTo>
                  <a:lnTo>
                    <a:pt x="77" y="508"/>
                  </a:lnTo>
                  <a:lnTo>
                    <a:pt x="62" y="489"/>
                  </a:lnTo>
                  <a:lnTo>
                    <a:pt x="48" y="469"/>
                  </a:lnTo>
                  <a:lnTo>
                    <a:pt x="36" y="447"/>
                  </a:lnTo>
                  <a:lnTo>
                    <a:pt x="26" y="424"/>
                  </a:lnTo>
                  <a:lnTo>
                    <a:pt x="17" y="397"/>
                  </a:lnTo>
                  <a:lnTo>
                    <a:pt x="9" y="371"/>
                  </a:lnTo>
                  <a:lnTo>
                    <a:pt x="4" y="345"/>
                  </a:lnTo>
                  <a:lnTo>
                    <a:pt x="1" y="316"/>
                  </a:lnTo>
                  <a:lnTo>
                    <a:pt x="0" y="287"/>
                  </a:lnTo>
                  <a:lnTo>
                    <a:pt x="1" y="258"/>
                  </a:lnTo>
                  <a:lnTo>
                    <a:pt x="4" y="228"/>
                  </a:lnTo>
                  <a:lnTo>
                    <a:pt x="9" y="202"/>
                  </a:lnTo>
                  <a:lnTo>
                    <a:pt x="17" y="176"/>
                  </a:lnTo>
                  <a:lnTo>
                    <a:pt x="26" y="149"/>
                  </a:lnTo>
                  <a:lnTo>
                    <a:pt x="36" y="126"/>
                  </a:lnTo>
                  <a:lnTo>
                    <a:pt x="48" y="104"/>
                  </a:lnTo>
                  <a:lnTo>
                    <a:pt x="62" y="84"/>
                  </a:lnTo>
                  <a:lnTo>
                    <a:pt x="77" y="65"/>
                  </a:lnTo>
                  <a:lnTo>
                    <a:pt x="92" y="48"/>
                  </a:lnTo>
                  <a:lnTo>
                    <a:pt x="110" y="35"/>
                  </a:lnTo>
                  <a:lnTo>
                    <a:pt x="128" y="22"/>
                  </a:lnTo>
                  <a:lnTo>
                    <a:pt x="148" y="12"/>
                  </a:lnTo>
                  <a:lnTo>
                    <a:pt x="168" y="5"/>
                  </a:lnTo>
                  <a:lnTo>
                    <a:pt x="189" y="1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35"/>
            <p:cNvSpPr>
              <a:spLocks/>
            </p:cNvSpPr>
            <p:nvPr/>
          </p:nvSpPr>
          <p:spPr bwMode="auto">
            <a:xfrm>
              <a:off x="112" y="254"/>
              <a:ext cx="390" cy="266"/>
            </a:xfrm>
            <a:custGeom>
              <a:avLst/>
              <a:gdLst>
                <a:gd name="T0" fmla="*/ 215 w 390"/>
                <a:gd name="T1" fmla="*/ 1 h 532"/>
                <a:gd name="T2" fmla="*/ 254 w 390"/>
                <a:gd name="T3" fmla="*/ 13 h 532"/>
                <a:gd name="T4" fmla="*/ 289 w 390"/>
                <a:gd name="T5" fmla="*/ 32 h 532"/>
                <a:gd name="T6" fmla="*/ 319 w 390"/>
                <a:gd name="T7" fmla="*/ 61 h 532"/>
                <a:gd name="T8" fmla="*/ 346 w 390"/>
                <a:gd name="T9" fmla="*/ 97 h 532"/>
                <a:gd name="T10" fmla="*/ 367 w 390"/>
                <a:gd name="T11" fmla="*/ 139 h 532"/>
                <a:gd name="T12" fmla="*/ 381 w 390"/>
                <a:gd name="T13" fmla="*/ 187 h 532"/>
                <a:gd name="T14" fmla="*/ 389 w 390"/>
                <a:gd name="T15" fmla="*/ 238 h 532"/>
                <a:gd name="T16" fmla="*/ 389 w 390"/>
                <a:gd name="T17" fmla="*/ 294 h 532"/>
                <a:gd name="T18" fmla="*/ 381 w 390"/>
                <a:gd name="T19" fmla="*/ 345 h 532"/>
                <a:gd name="T20" fmla="*/ 367 w 390"/>
                <a:gd name="T21" fmla="*/ 393 h 532"/>
                <a:gd name="T22" fmla="*/ 346 w 390"/>
                <a:gd name="T23" fmla="*/ 435 h 532"/>
                <a:gd name="T24" fmla="*/ 319 w 390"/>
                <a:gd name="T25" fmla="*/ 471 h 532"/>
                <a:gd name="T26" fmla="*/ 289 w 390"/>
                <a:gd name="T27" fmla="*/ 500 h 532"/>
                <a:gd name="T28" fmla="*/ 254 w 390"/>
                <a:gd name="T29" fmla="*/ 520 h 532"/>
                <a:gd name="T30" fmla="*/ 215 w 390"/>
                <a:gd name="T31" fmla="*/ 531 h 532"/>
                <a:gd name="T32" fmla="*/ 176 w 390"/>
                <a:gd name="T33" fmla="*/ 531 h 532"/>
                <a:gd name="T34" fmla="*/ 137 w 390"/>
                <a:gd name="T35" fmla="*/ 520 h 532"/>
                <a:gd name="T36" fmla="*/ 102 w 390"/>
                <a:gd name="T37" fmla="*/ 500 h 532"/>
                <a:gd name="T38" fmla="*/ 71 w 390"/>
                <a:gd name="T39" fmla="*/ 471 h 532"/>
                <a:gd name="T40" fmla="*/ 45 w 390"/>
                <a:gd name="T41" fmla="*/ 435 h 532"/>
                <a:gd name="T42" fmla="*/ 23 w 390"/>
                <a:gd name="T43" fmla="*/ 393 h 532"/>
                <a:gd name="T44" fmla="*/ 9 w 390"/>
                <a:gd name="T45" fmla="*/ 345 h 532"/>
                <a:gd name="T46" fmla="*/ 1 w 390"/>
                <a:gd name="T47" fmla="*/ 294 h 532"/>
                <a:gd name="T48" fmla="*/ 1 w 390"/>
                <a:gd name="T49" fmla="*/ 238 h 532"/>
                <a:gd name="T50" fmla="*/ 9 w 390"/>
                <a:gd name="T51" fmla="*/ 187 h 532"/>
                <a:gd name="T52" fmla="*/ 23 w 390"/>
                <a:gd name="T53" fmla="*/ 139 h 532"/>
                <a:gd name="T54" fmla="*/ 45 w 390"/>
                <a:gd name="T55" fmla="*/ 97 h 532"/>
                <a:gd name="T56" fmla="*/ 71 w 390"/>
                <a:gd name="T57" fmla="*/ 61 h 532"/>
                <a:gd name="T58" fmla="*/ 102 w 390"/>
                <a:gd name="T59" fmla="*/ 32 h 532"/>
                <a:gd name="T60" fmla="*/ 137 w 390"/>
                <a:gd name="T61" fmla="*/ 13 h 532"/>
                <a:gd name="T62" fmla="*/ 176 w 390"/>
                <a:gd name="T63" fmla="*/ 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532">
                  <a:moveTo>
                    <a:pt x="195" y="0"/>
                  </a:moveTo>
                  <a:lnTo>
                    <a:pt x="215" y="1"/>
                  </a:lnTo>
                  <a:lnTo>
                    <a:pt x="234" y="6"/>
                  </a:lnTo>
                  <a:lnTo>
                    <a:pt x="254" y="13"/>
                  </a:lnTo>
                  <a:lnTo>
                    <a:pt x="271" y="21"/>
                  </a:lnTo>
                  <a:lnTo>
                    <a:pt x="289" y="32"/>
                  </a:lnTo>
                  <a:lnTo>
                    <a:pt x="304" y="46"/>
                  </a:lnTo>
                  <a:lnTo>
                    <a:pt x="319" y="61"/>
                  </a:lnTo>
                  <a:lnTo>
                    <a:pt x="333" y="78"/>
                  </a:lnTo>
                  <a:lnTo>
                    <a:pt x="346" y="97"/>
                  </a:lnTo>
                  <a:lnTo>
                    <a:pt x="357" y="118"/>
                  </a:lnTo>
                  <a:lnTo>
                    <a:pt x="367" y="139"/>
                  </a:lnTo>
                  <a:lnTo>
                    <a:pt x="375" y="162"/>
                  </a:lnTo>
                  <a:lnTo>
                    <a:pt x="381" y="187"/>
                  </a:lnTo>
                  <a:lnTo>
                    <a:pt x="386" y="212"/>
                  </a:lnTo>
                  <a:lnTo>
                    <a:pt x="389" y="238"/>
                  </a:lnTo>
                  <a:lnTo>
                    <a:pt x="390" y="266"/>
                  </a:lnTo>
                  <a:lnTo>
                    <a:pt x="389" y="294"/>
                  </a:lnTo>
                  <a:lnTo>
                    <a:pt x="386" y="320"/>
                  </a:lnTo>
                  <a:lnTo>
                    <a:pt x="381" y="345"/>
                  </a:lnTo>
                  <a:lnTo>
                    <a:pt x="375" y="370"/>
                  </a:lnTo>
                  <a:lnTo>
                    <a:pt x="367" y="393"/>
                  </a:lnTo>
                  <a:lnTo>
                    <a:pt x="357" y="414"/>
                  </a:lnTo>
                  <a:lnTo>
                    <a:pt x="346" y="435"/>
                  </a:lnTo>
                  <a:lnTo>
                    <a:pt x="333" y="454"/>
                  </a:lnTo>
                  <a:lnTo>
                    <a:pt x="319" y="471"/>
                  </a:lnTo>
                  <a:lnTo>
                    <a:pt x="304" y="486"/>
                  </a:lnTo>
                  <a:lnTo>
                    <a:pt x="289" y="500"/>
                  </a:lnTo>
                  <a:lnTo>
                    <a:pt x="271" y="511"/>
                  </a:lnTo>
                  <a:lnTo>
                    <a:pt x="254" y="520"/>
                  </a:lnTo>
                  <a:lnTo>
                    <a:pt x="234" y="526"/>
                  </a:lnTo>
                  <a:lnTo>
                    <a:pt x="215" y="531"/>
                  </a:lnTo>
                  <a:lnTo>
                    <a:pt x="195" y="532"/>
                  </a:lnTo>
                  <a:lnTo>
                    <a:pt x="176" y="531"/>
                  </a:lnTo>
                  <a:lnTo>
                    <a:pt x="156" y="526"/>
                  </a:lnTo>
                  <a:lnTo>
                    <a:pt x="137" y="520"/>
                  </a:lnTo>
                  <a:lnTo>
                    <a:pt x="120" y="511"/>
                  </a:lnTo>
                  <a:lnTo>
                    <a:pt x="102" y="500"/>
                  </a:lnTo>
                  <a:lnTo>
                    <a:pt x="86" y="486"/>
                  </a:lnTo>
                  <a:lnTo>
                    <a:pt x="71" y="471"/>
                  </a:lnTo>
                  <a:lnTo>
                    <a:pt x="57" y="454"/>
                  </a:lnTo>
                  <a:lnTo>
                    <a:pt x="45" y="435"/>
                  </a:lnTo>
                  <a:lnTo>
                    <a:pt x="33" y="414"/>
                  </a:lnTo>
                  <a:lnTo>
                    <a:pt x="23" y="393"/>
                  </a:lnTo>
                  <a:lnTo>
                    <a:pt x="15" y="370"/>
                  </a:lnTo>
                  <a:lnTo>
                    <a:pt x="9" y="345"/>
                  </a:lnTo>
                  <a:lnTo>
                    <a:pt x="4" y="320"/>
                  </a:lnTo>
                  <a:lnTo>
                    <a:pt x="1" y="294"/>
                  </a:lnTo>
                  <a:lnTo>
                    <a:pt x="0" y="266"/>
                  </a:lnTo>
                  <a:lnTo>
                    <a:pt x="1" y="238"/>
                  </a:lnTo>
                  <a:lnTo>
                    <a:pt x="4" y="212"/>
                  </a:lnTo>
                  <a:lnTo>
                    <a:pt x="9" y="187"/>
                  </a:lnTo>
                  <a:lnTo>
                    <a:pt x="15" y="162"/>
                  </a:lnTo>
                  <a:lnTo>
                    <a:pt x="23" y="139"/>
                  </a:lnTo>
                  <a:lnTo>
                    <a:pt x="33" y="118"/>
                  </a:lnTo>
                  <a:lnTo>
                    <a:pt x="45" y="97"/>
                  </a:lnTo>
                  <a:lnTo>
                    <a:pt x="57" y="78"/>
                  </a:lnTo>
                  <a:lnTo>
                    <a:pt x="71" y="61"/>
                  </a:lnTo>
                  <a:lnTo>
                    <a:pt x="86" y="46"/>
                  </a:lnTo>
                  <a:lnTo>
                    <a:pt x="102" y="32"/>
                  </a:lnTo>
                  <a:lnTo>
                    <a:pt x="120" y="21"/>
                  </a:lnTo>
                  <a:lnTo>
                    <a:pt x="137" y="13"/>
                  </a:lnTo>
                  <a:lnTo>
                    <a:pt x="156" y="6"/>
                  </a:lnTo>
                  <a:lnTo>
                    <a:pt x="176" y="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36"/>
            <p:cNvSpPr>
              <a:spLocks/>
            </p:cNvSpPr>
            <p:nvPr/>
          </p:nvSpPr>
          <p:spPr bwMode="auto">
            <a:xfrm>
              <a:off x="126" y="264"/>
              <a:ext cx="361" cy="246"/>
            </a:xfrm>
            <a:custGeom>
              <a:avLst/>
              <a:gdLst>
                <a:gd name="T0" fmla="*/ 199 w 361"/>
                <a:gd name="T1" fmla="*/ 1 h 492"/>
                <a:gd name="T2" fmla="*/ 234 w 361"/>
                <a:gd name="T3" fmla="*/ 11 h 492"/>
                <a:gd name="T4" fmla="*/ 266 w 361"/>
                <a:gd name="T5" fmla="*/ 30 h 492"/>
                <a:gd name="T6" fmla="*/ 295 w 361"/>
                <a:gd name="T7" fmla="*/ 57 h 492"/>
                <a:gd name="T8" fmla="*/ 320 w 361"/>
                <a:gd name="T9" fmla="*/ 90 h 492"/>
                <a:gd name="T10" fmla="*/ 339 w 361"/>
                <a:gd name="T11" fmla="*/ 129 h 492"/>
                <a:gd name="T12" fmla="*/ 353 w 361"/>
                <a:gd name="T13" fmla="*/ 173 h 492"/>
                <a:gd name="T14" fmla="*/ 360 w 361"/>
                <a:gd name="T15" fmla="*/ 221 h 492"/>
                <a:gd name="T16" fmla="*/ 360 w 361"/>
                <a:gd name="T17" fmla="*/ 271 h 492"/>
                <a:gd name="T18" fmla="*/ 353 w 361"/>
                <a:gd name="T19" fmla="*/ 320 h 492"/>
                <a:gd name="T20" fmla="*/ 339 w 361"/>
                <a:gd name="T21" fmla="*/ 363 h 492"/>
                <a:gd name="T22" fmla="*/ 320 w 361"/>
                <a:gd name="T23" fmla="*/ 403 h 492"/>
                <a:gd name="T24" fmla="*/ 295 w 361"/>
                <a:gd name="T25" fmla="*/ 436 h 492"/>
                <a:gd name="T26" fmla="*/ 266 w 361"/>
                <a:gd name="T27" fmla="*/ 463 h 492"/>
                <a:gd name="T28" fmla="*/ 234 w 361"/>
                <a:gd name="T29" fmla="*/ 481 h 492"/>
                <a:gd name="T30" fmla="*/ 199 w 361"/>
                <a:gd name="T31" fmla="*/ 490 h 492"/>
                <a:gd name="T32" fmla="*/ 162 w 361"/>
                <a:gd name="T33" fmla="*/ 490 h 492"/>
                <a:gd name="T34" fmla="*/ 127 w 361"/>
                <a:gd name="T35" fmla="*/ 481 h 492"/>
                <a:gd name="T36" fmla="*/ 94 w 361"/>
                <a:gd name="T37" fmla="*/ 463 h 492"/>
                <a:gd name="T38" fmla="*/ 66 w 361"/>
                <a:gd name="T39" fmla="*/ 436 h 492"/>
                <a:gd name="T40" fmla="*/ 41 w 361"/>
                <a:gd name="T41" fmla="*/ 403 h 492"/>
                <a:gd name="T42" fmla="*/ 21 w 361"/>
                <a:gd name="T43" fmla="*/ 363 h 492"/>
                <a:gd name="T44" fmla="*/ 8 w 361"/>
                <a:gd name="T45" fmla="*/ 320 h 492"/>
                <a:gd name="T46" fmla="*/ 1 w 361"/>
                <a:gd name="T47" fmla="*/ 271 h 492"/>
                <a:gd name="T48" fmla="*/ 1 w 361"/>
                <a:gd name="T49" fmla="*/ 221 h 492"/>
                <a:gd name="T50" fmla="*/ 8 w 361"/>
                <a:gd name="T51" fmla="*/ 173 h 492"/>
                <a:gd name="T52" fmla="*/ 21 w 361"/>
                <a:gd name="T53" fmla="*/ 129 h 492"/>
                <a:gd name="T54" fmla="*/ 41 w 361"/>
                <a:gd name="T55" fmla="*/ 90 h 492"/>
                <a:gd name="T56" fmla="*/ 66 w 361"/>
                <a:gd name="T57" fmla="*/ 57 h 492"/>
                <a:gd name="T58" fmla="*/ 94 w 361"/>
                <a:gd name="T59" fmla="*/ 30 h 492"/>
                <a:gd name="T60" fmla="*/ 127 w 361"/>
                <a:gd name="T61" fmla="*/ 11 h 492"/>
                <a:gd name="T62" fmla="*/ 162 w 361"/>
                <a:gd name="T63" fmla="*/ 1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1" h="492">
                  <a:moveTo>
                    <a:pt x="180" y="0"/>
                  </a:moveTo>
                  <a:lnTo>
                    <a:pt x="199" y="1"/>
                  </a:lnTo>
                  <a:lnTo>
                    <a:pt x="216" y="5"/>
                  </a:lnTo>
                  <a:lnTo>
                    <a:pt x="234" y="11"/>
                  </a:lnTo>
                  <a:lnTo>
                    <a:pt x="250" y="19"/>
                  </a:lnTo>
                  <a:lnTo>
                    <a:pt x="266" y="30"/>
                  </a:lnTo>
                  <a:lnTo>
                    <a:pt x="281" y="41"/>
                  </a:lnTo>
                  <a:lnTo>
                    <a:pt x="295" y="57"/>
                  </a:lnTo>
                  <a:lnTo>
                    <a:pt x="308" y="72"/>
                  </a:lnTo>
                  <a:lnTo>
                    <a:pt x="320" y="90"/>
                  </a:lnTo>
                  <a:lnTo>
                    <a:pt x="330" y="109"/>
                  </a:lnTo>
                  <a:lnTo>
                    <a:pt x="339" y="129"/>
                  </a:lnTo>
                  <a:lnTo>
                    <a:pt x="346" y="151"/>
                  </a:lnTo>
                  <a:lnTo>
                    <a:pt x="353" y="173"/>
                  </a:lnTo>
                  <a:lnTo>
                    <a:pt x="357" y="197"/>
                  </a:lnTo>
                  <a:lnTo>
                    <a:pt x="360" y="221"/>
                  </a:lnTo>
                  <a:lnTo>
                    <a:pt x="361" y="246"/>
                  </a:lnTo>
                  <a:lnTo>
                    <a:pt x="360" y="271"/>
                  </a:lnTo>
                  <a:lnTo>
                    <a:pt x="357" y="296"/>
                  </a:lnTo>
                  <a:lnTo>
                    <a:pt x="353" y="320"/>
                  </a:lnTo>
                  <a:lnTo>
                    <a:pt x="346" y="342"/>
                  </a:lnTo>
                  <a:lnTo>
                    <a:pt x="339" y="363"/>
                  </a:lnTo>
                  <a:lnTo>
                    <a:pt x="330" y="384"/>
                  </a:lnTo>
                  <a:lnTo>
                    <a:pt x="320" y="403"/>
                  </a:lnTo>
                  <a:lnTo>
                    <a:pt x="308" y="420"/>
                  </a:lnTo>
                  <a:lnTo>
                    <a:pt x="295" y="436"/>
                  </a:lnTo>
                  <a:lnTo>
                    <a:pt x="281" y="450"/>
                  </a:lnTo>
                  <a:lnTo>
                    <a:pt x="266" y="463"/>
                  </a:lnTo>
                  <a:lnTo>
                    <a:pt x="250" y="472"/>
                  </a:lnTo>
                  <a:lnTo>
                    <a:pt x="234" y="481"/>
                  </a:lnTo>
                  <a:lnTo>
                    <a:pt x="216" y="486"/>
                  </a:lnTo>
                  <a:lnTo>
                    <a:pt x="199" y="490"/>
                  </a:lnTo>
                  <a:lnTo>
                    <a:pt x="180" y="492"/>
                  </a:lnTo>
                  <a:lnTo>
                    <a:pt x="162" y="490"/>
                  </a:lnTo>
                  <a:lnTo>
                    <a:pt x="144" y="486"/>
                  </a:lnTo>
                  <a:lnTo>
                    <a:pt x="127" y="481"/>
                  </a:lnTo>
                  <a:lnTo>
                    <a:pt x="111" y="472"/>
                  </a:lnTo>
                  <a:lnTo>
                    <a:pt x="94" y="463"/>
                  </a:lnTo>
                  <a:lnTo>
                    <a:pt x="80" y="450"/>
                  </a:lnTo>
                  <a:lnTo>
                    <a:pt x="66" y="436"/>
                  </a:lnTo>
                  <a:lnTo>
                    <a:pt x="53" y="420"/>
                  </a:lnTo>
                  <a:lnTo>
                    <a:pt x="41" y="403"/>
                  </a:lnTo>
                  <a:lnTo>
                    <a:pt x="31" y="384"/>
                  </a:lnTo>
                  <a:lnTo>
                    <a:pt x="21" y="363"/>
                  </a:lnTo>
                  <a:lnTo>
                    <a:pt x="14" y="342"/>
                  </a:lnTo>
                  <a:lnTo>
                    <a:pt x="8" y="320"/>
                  </a:lnTo>
                  <a:lnTo>
                    <a:pt x="4" y="296"/>
                  </a:lnTo>
                  <a:lnTo>
                    <a:pt x="1" y="271"/>
                  </a:lnTo>
                  <a:lnTo>
                    <a:pt x="0" y="246"/>
                  </a:lnTo>
                  <a:lnTo>
                    <a:pt x="1" y="221"/>
                  </a:lnTo>
                  <a:lnTo>
                    <a:pt x="4" y="197"/>
                  </a:lnTo>
                  <a:lnTo>
                    <a:pt x="8" y="173"/>
                  </a:lnTo>
                  <a:lnTo>
                    <a:pt x="14" y="151"/>
                  </a:lnTo>
                  <a:lnTo>
                    <a:pt x="21" y="129"/>
                  </a:lnTo>
                  <a:lnTo>
                    <a:pt x="31" y="109"/>
                  </a:lnTo>
                  <a:lnTo>
                    <a:pt x="41" y="90"/>
                  </a:lnTo>
                  <a:lnTo>
                    <a:pt x="53" y="72"/>
                  </a:lnTo>
                  <a:lnTo>
                    <a:pt x="66" y="57"/>
                  </a:lnTo>
                  <a:lnTo>
                    <a:pt x="80" y="41"/>
                  </a:lnTo>
                  <a:lnTo>
                    <a:pt x="94" y="30"/>
                  </a:lnTo>
                  <a:lnTo>
                    <a:pt x="111" y="19"/>
                  </a:lnTo>
                  <a:lnTo>
                    <a:pt x="127" y="11"/>
                  </a:lnTo>
                  <a:lnTo>
                    <a:pt x="144" y="5"/>
                  </a:lnTo>
                  <a:lnTo>
                    <a:pt x="162" y="1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4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37"/>
            <p:cNvSpPr>
              <a:spLocks/>
            </p:cNvSpPr>
            <p:nvPr/>
          </p:nvSpPr>
          <p:spPr bwMode="auto">
            <a:xfrm>
              <a:off x="141" y="275"/>
              <a:ext cx="330" cy="225"/>
            </a:xfrm>
            <a:custGeom>
              <a:avLst/>
              <a:gdLst>
                <a:gd name="T0" fmla="*/ 182 w 330"/>
                <a:gd name="T1" fmla="*/ 1 h 450"/>
                <a:gd name="T2" fmla="*/ 215 w 330"/>
                <a:gd name="T3" fmla="*/ 10 h 450"/>
                <a:gd name="T4" fmla="*/ 244 w 330"/>
                <a:gd name="T5" fmla="*/ 28 h 450"/>
                <a:gd name="T6" fmla="*/ 270 w 330"/>
                <a:gd name="T7" fmla="*/ 51 h 450"/>
                <a:gd name="T8" fmla="*/ 293 w 330"/>
                <a:gd name="T9" fmla="*/ 82 h 450"/>
                <a:gd name="T10" fmla="*/ 311 w 330"/>
                <a:gd name="T11" fmla="*/ 118 h 450"/>
                <a:gd name="T12" fmla="*/ 323 w 330"/>
                <a:gd name="T13" fmla="*/ 159 h 450"/>
                <a:gd name="T14" fmla="*/ 329 w 330"/>
                <a:gd name="T15" fmla="*/ 202 h 450"/>
                <a:gd name="T16" fmla="*/ 329 w 330"/>
                <a:gd name="T17" fmla="*/ 249 h 450"/>
                <a:gd name="T18" fmla="*/ 323 w 330"/>
                <a:gd name="T19" fmla="*/ 292 h 450"/>
                <a:gd name="T20" fmla="*/ 311 w 330"/>
                <a:gd name="T21" fmla="*/ 332 h 450"/>
                <a:gd name="T22" fmla="*/ 293 w 330"/>
                <a:gd name="T23" fmla="*/ 368 h 450"/>
                <a:gd name="T24" fmla="*/ 270 w 330"/>
                <a:gd name="T25" fmla="*/ 399 h 450"/>
                <a:gd name="T26" fmla="*/ 244 w 330"/>
                <a:gd name="T27" fmla="*/ 424 h 450"/>
                <a:gd name="T28" fmla="*/ 215 w 330"/>
                <a:gd name="T29" fmla="*/ 441 h 450"/>
                <a:gd name="T30" fmla="*/ 182 w 330"/>
                <a:gd name="T31" fmla="*/ 449 h 450"/>
                <a:gd name="T32" fmla="*/ 149 w 330"/>
                <a:gd name="T33" fmla="*/ 449 h 450"/>
                <a:gd name="T34" fmla="*/ 116 w 330"/>
                <a:gd name="T35" fmla="*/ 441 h 450"/>
                <a:gd name="T36" fmla="*/ 86 w 330"/>
                <a:gd name="T37" fmla="*/ 424 h 450"/>
                <a:gd name="T38" fmla="*/ 61 w 330"/>
                <a:gd name="T39" fmla="*/ 399 h 450"/>
                <a:gd name="T40" fmla="*/ 38 w 330"/>
                <a:gd name="T41" fmla="*/ 368 h 450"/>
                <a:gd name="T42" fmla="*/ 20 w 330"/>
                <a:gd name="T43" fmla="*/ 332 h 450"/>
                <a:gd name="T44" fmla="*/ 7 w 330"/>
                <a:gd name="T45" fmla="*/ 292 h 450"/>
                <a:gd name="T46" fmla="*/ 1 w 330"/>
                <a:gd name="T47" fmla="*/ 249 h 450"/>
                <a:gd name="T48" fmla="*/ 1 w 330"/>
                <a:gd name="T49" fmla="*/ 202 h 450"/>
                <a:gd name="T50" fmla="*/ 7 w 330"/>
                <a:gd name="T51" fmla="*/ 159 h 450"/>
                <a:gd name="T52" fmla="*/ 20 w 330"/>
                <a:gd name="T53" fmla="*/ 118 h 450"/>
                <a:gd name="T54" fmla="*/ 38 w 330"/>
                <a:gd name="T55" fmla="*/ 82 h 450"/>
                <a:gd name="T56" fmla="*/ 61 w 330"/>
                <a:gd name="T57" fmla="*/ 51 h 450"/>
                <a:gd name="T58" fmla="*/ 86 w 330"/>
                <a:gd name="T59" fmla="*/ 28 h 450"/>
                <a:gd name="T60" fmla="*/ 116 w 330"/>
                <a:gd name="T61" fmla="*/ 10 h 450"/>
                <a:gd name="T62" fmla="*/ 149 w 330"/>
                <a:gd name="T63" fmla="*/ 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0" h="450">
                  <a:moveTo>
                    <a:pt x="165" y="0"/>
                  </a:moveTo>
                  <a:lnTo>
                    <a:pt x="182" y="1"/>
                  </a:lnTo>
                  <a:lnTo>
                    <a:pt x="198" y="4"/>
                  </a:lnTo>
                  <a:lnTo>
                    <a:pt x="215" y="10"/>
                  </a:lnTo>
                  <a:lnTo>
                    <a:pt x="230" y="18"/>
                  </a:lnTo>
                  <a:lnTo>
                    <a:pt x="244" y="28"/>
                  </a:lnTo>
                  <a:lnTo>
                    <a:pt x="258" y="39"/>
                  </a:lnTo>
                  <a:lnTo>
                    <a:pt x="270" y="51"/>
                  </a:lnTo>
                  <a:lnTo>
                    <a:pt x="282" y="66"/>
                  </a:lnTo>
                  <a:lnTo>
                    <a:pt x="293" y="82"/>
                  </a:lnTo>
                  <a:lnTo>
                    <a:pt x="303" y="100"/>
                  </a:lnTo>
                  <a:lnTo>
                    <a:pt x="311" y="118"/>
                  </a:lnTo>
                  <a:lnTo>
                    <a:pt x="317" y="139"/>
                  </a:lnTo>
                  <a:lnTo>
                    <a:pt x="323" y="159"/>
                  </a:lnTo>
                  <a:lnTo>
                    <a:pt x="327" y="180"/>
                  </a:lnTo>
                  <a:lnTo>
                    <a:pt x="329" y="202"/>
                  </a:lnTo>
                  <a:lnTo>
                    <a:pt x="330" y="226"/>
                  </a:lnTo>
                  <a:lnTo>
                    <a:pt x="329" y="249"/>
                  </a:lnTo>
                  <a:lnTo>
                    <a:pt x="327" y="272"/>
                  </a:lnTo>
                  <a:lnTo>
                    <a:pt x="323" y="292"/>
                  </a:lnTo>
                  <a:lnTo>
                    <a:pt x="317" y="313"/>
                  </a:lnTo>
                  <a:lnTo>
                    <a:pt x="311" y="332"/>
                  </a:lnTo>
                  <a:lnTo>
                    <a:pt x="303" y="352"/>
                  </a:lnTo>
                  <a:lnTo>
                    <a:pt x="293" y="368"/>
                  </a:lnTo>
                  <a:lnTo>
                    <a:pt x="282" y="385"/>
                  </a:lnTo>
                  <a:lnTo>
                    <a:pt x="270" y="399"/>
                  </a:lnTo>
                  <a:lnTo>
                    <a:pt x="258" y="411"/>
                  </a:lnTo>
                  <a:lnTo>
                    <a:pt x="244" y="424"/>
                  </a:lnTo>
                  <a:lnTo>
                    <a:pt x="230" y="432"/>
                  </a:lnTo>
                  <a:lnTo>
                    <a:pt x="215" y="441"/>
                  </a:lnTo>
                  <a:lnTo>
                    <a:pt x="198" y="446"/>
                  </a:lnTo>
                  <a:lnTo>
                    <a:pt x="182" y="449"/>
                  </a:lnTo>
                  <a:lnTo>
                    <a:pt x="165" y="450"/>
                  </a:lnTo>
                  <a:lnTo>
                    <a:pt x="149" y="449"/>
                  </a:lnTo>
                  <a:lnTo>
                    <a:pt x="133" y="446"/>
                  </a:lnTo>
                  <a:lnTo>
                    <a:pt x="116" y="441"/>
                  </a:lnTo>
                  <a:lnTo>
                    <a:pt x="101" y="432"/>
                  </a:lnTo>
                  <a:lnTo>
                    <a:pt x="86" y="424"/>
                  </a:lnTo>
                  <a:lnTo>
                    <a:pt x="73" y="411"/>
                  </a:lnTo>
                  <a:lnTo>
                    <a:pt x="61" y="399"/>
                  </a:lnTo>
                  <a:lnTo>
                    <a:pt x="48" y="385"/>
                  </a:lnTo>
                  <a:lnTo>
                    <a:pt x="38" y="368"/>
                  </a:lnTo>
                  <a:lnTo>
                    <a:pt x="28" y="352"/>
                  </a:lnTo>
                  <a:lnTo>
                    <a:pt x="20" y="332"/>
                  </a:lnTo>
                  <a:lnTo>
                    <a:pt x="14" y="313"/>
                  </a:lnTo>
                  <a:lnTo>
                    <a:pt x="7" y="292"/>
                  </a:lnTo>
                  <a:lnTo>
                    <a:pt x="3" y="272"/>
                  </a:lnTo>
                  <a:lnTo>
                    <a:pt x="1" y="249"/>
                  </a:lnTo>
                  <a:lnTo>
                    <a:pt x="0" y="226"/>
                  </a:lnTo>
                  <a:lnTo>
                    <a:pt x="1" y="202"/>
                  </a:lnTo>
                  <a:lnTo>
                    <a:pt x="3" y="180"/>
                  </a:lnTo>
                  <a:lnTo>
                    <a:pt x="7" y="159"/>
                  </a:lnTo>
                  <a:lnTo>
                    <a:pt x="14" y="139"/>
                  </a:lnTo>
                  <a:lnTo>
                    <a:pt x="20" y="118"/>
                  </a:lnTo>
                  <a:lnTo>
                    <a:pt x="28" y="100"/>
                  </a:lnTo>
                  <a:lnTo>
                    <a:pt x="38" y="82"/>
                  </a:lnTo>
                  <a:lnTo>
                    <a:pt x="48" y="66"/>
                  </a:lnTo>
                  <a:lnTo>
                    <a:pt x="61" y="51"/>
                  </a:lnTo>
                  <a:lnTo>
                    <a:pt x="73" y="39"/>
                  </a:lnTo>
                  <a:lnTo>
                    <a:pt x="86" y="28"/>
                  </a:lnTo>
                  <a:lnTo>
                    <a:pt x="101" y="18"/>
                  </a:lnTo>
                  <a:lnTo>
                    <a:pt x="116" y="10"/>
                  </a:lnTo>
                  <a:lnTo>
                    <a:pt x="133" y="4"/>
                  </a:lnTo>
                  <a:lnTo>
                    <a:pt x="149" y="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38"/>
            <p:cNvSpPr>
              <a:spLocks/>
            </p:cNvSpPr>
            <p:nvPr/>
          </p:nvSpPr>
          <p:spPr bwMode="auto">
            <a:xfrm>
              <a:off x="156" y="285"/>
              <a:ext cx="299" cy="206"/>
            </a:xfrm>
            <a:custGeom>
              <a:avLst/>
              <a:gdLst>
                <a:gd name="T0" fmla="*/ 149 w 299"/>
                <a:gd name="T1" fmla="*/ 0 h 411"/>
                <a:gd name="T2" fmla="*/ 180 w 299"/>
                <a:gd name="T3" fmla="*/ 4 h 411"/>
                <a:gd name="T4" fmla="*/ 208 w 299"/>
                <a:gd name="T5" fmla="*/ 16 h 411"/>
                <a:gd name="T6" fmla="*/ 233 w 299"/>
                <a:gd name="T7" fmla="*/ 34 h 411"/>
                <a:gd name="T8" fmla="*/ 255 w 299"/>
                <a:gd name="T9" fmla="*/ 61 h 411"/>
                <a:gd name="T10" fmla="*/ 273 w 299"/>
                <a:gd name="T11" fmla="*/ 91 h 411"/>
                <a:gd name="T12" fmla="*/ 288 w 299"/>
                <a:gd name="T13" fmla="*/ 126 h 411"/>
                <a:gd name="T14" fmla="*/ 296 w 299"/>
                <a:gd name="T15" fmla="*/ 163 h 411"/>
                <a:gd name="T16" fmla="*/ 299 w 299"/>
                <a:gd name="T17" fmla="*/ 205 h 411"/>
                <a:gd name="T18" fmla="*/ 296 w 299"/>
                <a:gd name="T19" fmla="*/ 246 h 411"/>
                <a:gd name="T20" fmla="*/ 288 w 299"/>
                <a:gd name="T21" fmla="*/ 285 h 411"/>
                <a:gd name="T22" fmla="*/ 273 w 299"/>
                <a:gd name="T23" fmla="*/ 320 h 411"/>
                <a:gd name="T24" fmla="*/ 255 w 299"/>
                <a:gd name="T25" fmla="*/ 350 h 411"/>
                <a:gd name="T26" fmla="*/ 233 w 299"/>
                <a:gd name="T27" fmla="*/ 375 h 411"/>
                <a:gd name="T28" fmla="*/ 208 w 299"/>
                <a:gd name="T29" fmla="*/ 395 h 411"/>
                <a:gd name="T30" fmla="*/ 180 w 299"/>
                <a:gd name="T31" fmla="*/ 407 h 411"/>
                <a:gd name="T32" fmla="*/ 149 w 299"/>
                <a:gd name="T33" fmla="*/ 411 h 411"/>
                <a:gd name="T34" fmla="*/ 120 w 299"/>
                <a:gd name="T35" fmla="*/ 407 h 411"/>
                <a:gd name="T36" fmla="*/ 91 w 299"/>
                <a:gd name="T37" fmla="*/ 395 h 411"/>
                <a:gd name="T38" fmla="*/ 66 w 299"/>
                <a:gd name="T39" fmla="*/ 375 h 411"/>
                <a:gd name="T40" fmla="*/ 44 w 299"/>
                <a:gd name="T41" fmla="*/ 350 h 411"/>
                <a:gd name="T42" fmla="*/ 25 w 299"/>
                <a:gd name="T43" fmla="*/ 320 h 411"/>
                <a:gd name="T44" fmla="*/ 12 w 299"/>
                <a:gd name="T45" fmla="*/ 285 h 411"/>
                <a:gd name="T46" fmla="*/ 3 w 299"/>
                <a:gd name="T47" fmla="*/ 246 h 411"/>
                <a:gd name="T48" fmla="*/ 0 w 299"/>
                <a:gd name="T49" fmla="*/ 205 h 411"/>
                <a:gd name="T50" fmla="*/ 3 w 299"/>
                <a:gd name="T51" fmla="*/ 163 h 411"/>
                <a:gd name="T52" fmla="*/ 12 w 299"/>
                <a:gd name="T53" fmla="*/ 126 h 411"/>
                <a:gd name="T54" fmla="*/ 25 w 299"/>
                <a:gd name="T55" fmla="*/ 91 h 411"/>
                <a:gd name="T56" fmla="*/ 44 w 299"/>
                <a:gd name="T57" fmla="*/ 61 h 411"/>
                <a:gd name="T58" fmla="*/ 66 w 299"/>
                <a:gd name="T59" fmla="*/ 34 h 411"/>
                <a:gd name="T60" fmla="*/ 91 w 299"/>
                <a:gd name="T61" fmla="*/ 16 h 411"/>
                <a:gd name="T62" fmla="*/ 120 w 299"/>
                <a:gd name="T63" fmla="*/ 4 h 411"/>
                <a:gd name="T64" fmla="*/ 149 w 299"/>
                <a:gd name="T6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9" h="411">
                  <a:moveTo>
                    <a:pt x="149" y="0"/>
                  </a:moveTo>
                  <a:lnTo>
                    <a:pt x="180" y="4"/>
                  </a:lnTo>
                  <a:lnTo>
                    <a:pt x="208" y="16"/>
                  </a:lnTo>
                  <a:lnTo>
                    <a:pt x="233" y="34"/>
                  </a:lnTo>
                  <a:lnTo>
                    <a:pt x="255" y="61"/>
                  </a:lnTo>
                  <a:lnTo>
                    <a:pt x="273" y="91"/>
                  </a:lnTo>
                  <a:lnTo>
                    <a:pt x="288" y="126"/>
                  </a:lnTo>
                  <a:lnTo>
                    <a:pt x="296" y="163"/>
                  </a:lnTo>
                  <a:lnTo>
                    <a:pt x="299" y="205"/>
                  </a:lnTo>
                  <a:lnTo>
                    <a:pt x="296" y="246"/>
                  </a:lnTo>
                  <a:lnTo>
                    <a:pt x="288" y="285"/>
                  </a:lnTo>
                  <a:lnTo>
                    <a:pt x="273" y="320"/>
                  </a:lnTo>
                  <a:lnTo>
                    <a:pt x="255" y="350"/>
                  </a:lnTo>
                  <a:lnTo>
                    <a:pt x="233" y="375"/>
                  </a:lnTo>
                  <a:lnTo>
                    <a:pt x="208" y="395"/>
                  </a:lnTo>
                  <a:lnTo>
                    <a:pt x="180" y="407"/>
                  </a:lnTo>
                  <a:lnTo>
                    <a:pt x="149" y="411"/>
                  </a:lnTo>
                  <a:lnTo>
                    <a:pt x="120" y="407"/>
                  </a:lnTo>
                  <a:lnTo>
                    <a:pt x="91" y="395"/>
                  </a:lnTo>
                  <a:lnTo>
                    <a:pt x="66" y="375"/>
                  </a:lnTo>
                  <a:lnTo>
                    <a:pt x="44" y="350"/>
                  </a:lnTo>
                  <a:lnTo>
                    <a:pt x="25" y="320"/>
                  </a:lnTo>
                  <a:lnTo>
                    <a:pt x="12" y="285"/>
                  </a:lnTo>
                  <a:lnTo>
                    <a:pt x="3" y="246"/>
                  </a:lnTo>
                  <a:lnTo>
                    <a:pt x="0" y="205"/>
                  </a:lnTo>
                  <a:lnTo>
                    <a:pt x="3" y="163"/>
                  </a:lnTo>
                  <a:lnTo>
                    <a:pt x="12" y="126"/>
                  </a:lnTo>
                  <a:lnTo>
                    <a:pt x="25" y="91"/>
                  </a:lnTo>
                  <a:lnTo>
                    <a:pt x="44" y="61"/>
                  </a:lnTo>
                  <a:lnTo>
                    <a:pt x="66" y="34"/>
                  </a:lnTo>
                  <a:lnTo>
                    <a:pt x="91" y="16"/>
                  </a:lnTo>
                  <a:lnTo>
                    <a:pt x="120" y="4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39"/>
            <p:cNvSpPr>
              <a:spLocks/>
            </p:cNvSpPr>
            <p:nvPr/>
          </p:nvSpPr>
          <p:spPr bwMode="auto">
            <a:xfrm>
              <a:off x="171" y="296"/>
              <a:ext cx="269" cy="185"/>
            </a:xfrm>
            <a:custGeom>
              <a:avLst/>
              <a:gdLst>
                <a:gd name="T0" fmla="*/ 134 w 269"/>
                <a:gd name="T1" fmla="*/ 0 h 370"/>
                <a:gd name="T2" fmla="*/ 162 w 269"/>
                <a:gd name="T3" fmla="*/ 4 h 370"/>
                <a:gd name="T4" fmla="*/ 187 w 269"/>
                <a:gd name="T5" fmla="*/ 15 h 370"/>
                <a:gd name="T6" fmla="*/ 210 w 269"/>
                <a:gd name="T7" fmla="*/ 32 h 370"/>
                <a:gd name="T8" fmla="*/ 230 w 269"/>
                <a:gd name="T9" fmla="*/ 54 h 370"/>
                <a:gd name="T10" fmla="*/ 246 w 269"/>
                <a:gd name="T11" fmla="*/ 82 h 370"/>
                <a:gd name="T12" fmla="*/ 258 w 269"/>
                <a:gd name="T13" fmla="*/ 112 h 370"/>
                <a:gd name="T14" fmla="*/ 266 w 269"/>
                <a:gd name="T15" fmla="*/ 147 h 370"/>
                <a:gd name="T16" fmla="*/ 269 w 269"/>
                <a:gd name="T17" fmla="*/ 184 h 370"/>
                <a:gd name="T18" fmla="*/ 266 w 269"/>
                <a:gd name="T19" fmla="*/ 222 h 370"/>
                <a:gd name="T20" fmla="*/ 258 w 269"/>
                <a:gd name="T21" fmla="*/ 256 h 370"/>
                <a:gd name="T22" fmla="*/ 246 w 269"/>
                <a:gd name="T23" fmla="*/ 288 h 370"/>
                <a:gd name="T24" fmla="*/ 230 w 269"/>
                <a:gd name="T25" fmla="*/ 316 h 370"/>
                <a:gd name="T26" fmla="*/ 210 w 269"/>
                <a:gd name="T27" fmla="*/ 338 h 370"/>
                <a:gd name="T28" fmla="*/ 187 w 269"/>
                <a:gd name="T29" fmla="*/ 355 h 370"/>
                <a:gd name="T30" fmla="*/ 162 w 269"/>
                <a:gd name="T31" fmla="*/ 366 h 370"/>
                <a:gd name="T32" fmla="*/ 134 w 269"/>
                <a:gd name="T33" fmla="*/ 370 h 370"/>
                <a:gd name="T34" fmla="*/ 108 w 269"/>
                <a:gd name="T35" fmla="*/ 366 h 370"/>
                <a:gd name="T36" fmla="*/ 82 w 269"/>
                <a:gd name="T37" fmla="*/ 355 h 370"/>
                <a:gd name="T38" fmla="*/ 59 w 269"/>
                <a:gd name="T39" fmla="*/ 338 h 370"/>
                <a:gd name="T40" fmla="*/ 40 w 269"/>
                <a:gd name="T41" fmla="*/ 316 h 370"/>
                <a:gd name="T42" fmla="*/ 23 w 269"/>
                <a:gd name="T43" fmla="*/ 288 h 370"/>
                <a:gd name="T44" fmla="*/ 10 w 269"/>
                <a:gd name="T45" fmla="*/ 256 h 370"/>
                <a:gd name="T46" fmla="*/ 3 w 269"/>
                <a:gd name="T47" fmla="*/ 222 h 370"/>
                <a:gd name="T48" fmla="*/ 0 w 269"/>
                <a:gd name="T49" fmla="*/ 184 h 370"/>
                <a:gd name="T50" fmla="*/ 3 w 269"/>
                <a:gd name="T51" fmla="*/ 147 h 370"/>
                <a:gd name="T52" fmla="*/ 10 w 269"/>
                <a:gd name="T53" fmla="*/ 112 h 370"/>
                <a:gd name="T54" fmla="*/ 23 w 269"/>
                <a:gd name="T55" fmla="*/ 82 h 370"/>
                <a:gd name="T56" fmla="*/ 40 w 269"/>
                <a:gd name="T57" fmla="*/ 54 h 370"/>
                <a:gd name="T58" fmla="*/ 59 w 269"/>
                <a:gd name="T59" fmla="*/ 32 h 370"/>
                <a:gd name="T60" fmla="*/ 82 w 269"/>
                <a:gd name="T61" fmla="*/ 15 h 370"/>
                <a:gd name="T62" fmla="*/ 108 w 269"/>
                <a:gd name="T63" fmla="*/ 4 h 370"/>
                <a:gd name="T64" fmla="*/ 134 w 269"/>
                <a:gd name="T6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70">
                  <a:moveTo>
                    <a:pt x="134" y="0"/>
                  </a:moveTo>
                  <a:lnTo>
                    <a:pt x="162" y="4"/>
                  </a:lnTo>
                  <a:lnTo>
                    <a:pt x="187" y="15"/>
                  </a:lnTo>
                  <a:lnTo>
                    <a:pt x="210" y="32"/>
                  </a:lnTo>
                  <a:lnTo>
                    <a:pt x="230" y="54"/>
                  </a:lnTo>
                  <a:lnTo>
                    <a:pt x="246" y="82"/>
                  </a:lnTo>
                  <a:lnTo>
                    <a:pt x="258" y="112"/>
                  </a:lnTo>
                  <a:lnTo>
                    <a:pt x="266" y="147"/>
                  </a:lnTo>
                  <a:lnTo>
                    <a:pt x="269" y="184"/>
                  </a:lnTo>
                  <a:lnTo>
                    <a:pt x="266" y="222"/>
                  </a:lnTo>
                  <a:lnTo>
                    <a:pt x="258" y="256"/>
                  </a:lnTo>
                  <a:lnTo>
                    <a:pt x="246" y="288"/>
                  </a:lnTo>
                  <a:lnTo>
                    <a:pt x="230" y="316"/>
                  </a:lnTo>
                  <a:lnTo>
                    <a:pt x="210" y="338"/>
                  </a:lnTo>
                  <a:lnTo>
                    <a:pt x="187" y="355"/>
                  </a:lnTo>
                  <a:lnTo>
                    <a:pt x="162" y="366"/>
                  </a:lnTo>
                  <a:lnTo>
                    <a:pt x="134" y="370"/>
                  </a:lnTo>
                  <a:lnTo>
                    <a:pt x="108" y="366"/>
                  </a:lnTo>
                  <a:lnTo>
                    <a:pt x="82" y="355"/>
                  </a:lnTo>
                  <a:lnTo>
                    <a:pt x="59" y="338"/>
                  </a:lnTo>
                  <a:lnTo>
                    <a:pt x="40" y="316"/>
                  </a:lnTo>
                  <a:lnTo>
                    <a:pt x="23" y="288"/>
                  </a:lnTo>
                  <a:lnTo>
                    <a:pt x="10" y="256"/>
                  </a:lnTo>
                  <a:lnTo>
                    <a:pt x="3" y="222"/>
                  </a:lnTo>
                  <a:lnTo>
                    <a:pt x="0" y="184"/>
                  </a:lnTo>
                  <a:lnTo>
                    <a:pt x="3" y="147"/>
                  </a:lnTo>
                  <a:lnTo>
                    <a:pt x="10" y="112"/>
                  </a:lnTo>
                  <a:lnTo>
                    <a:pt x="23" y="82"/>
                  </a:lnTo>
                  <a:lnTo>
                    <a:pt x="40" y="54"/>
                  </a:lnTo>
                  <a:lnTo>
                    <a:pt x="59" y="32"/>
                  </a:lnTo>
                  <a:lnTo>
                    <a:pt x="82" y="15"/>
                  </a:lnTo>
                  <a:lnTo>
                    <a:pt x="108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4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40"/>
            <p:cNvSpPr>
              <a:spLocks/>
            </p:cNvSpPr>
            <p:nvPr/>
          </p:nvSpPr>
          <p:spPr bwMode="auto">
            <a:xfrm>
              <a:off x="185" y="307"/>
              <a:ext cx="239" cy="165"/>
            </a:xfrm>
            <a:custGeom>
              <a:avLst/>
              <a:gdLst>
                <a:gd name="T0" fmla="*/ 119 w 239"/>
                <a:gd name="T1" fmla="*/ 0 h 329"/>
                <a:gd name="T2" fmla="*/ 144 w 239"/>
                <a:gd name="T3" fmla="*/ 2 h 329"/>
                <a:gd name="T4" fmla="*/ 166 w 239"/>
                <a:gd name="T5" fmla="*/ 12 h 329"/>
                <a:gd name="T6" fmla="*/ 187 w 239"/>
                <a:gd name="T7" fmla="*/ 29 h 329"/>
                <a:gd name="T8" fmla="*/ 204 w 239"/>
                <a:gd name="T9" fmla="*/ 48 h 329"/>
                <a:gd name="T10" fmla="*/ 219 w 239"/>
                <a:gd name="T11" fmla="*/ 73 h 329"/>
                <a:gd name="T12" fmla="*/ 230 w 239"/>
                <a:gd name="T13" fmla="*/ 101 h 329"/>
                <a:gd name="T14" fmla="*/ 237 w 239"/>
                <a:gd name="T15" fmla="*/ 131 h 329"/>
                <a:gd name="T16" fmla="*/ 239 w 239"/>
                <a:gd name="T17" fmla="*/ 165 h 329"/>
                <a:gd name="T18" fmla="*/ 237 w 239"/>
                <a:gd name="T19" fmla="*/ 198 h 329"/>
                <a:gd name="T20" fmla="*/ 230 w 239"/>
                <a:gd name="T21" fmla="*/ 228 h 329"/>
                <a:gd name="T22" fmla="*/ 219 w 239"/>
                <a:gd name="T23" fmla="*/ 257 h 329"/>
                <a:gd name="T24" fmla="*/ 204 w 239"/>
                <a:gd name="T25" fmla="*/ 281 h 329"/>
                <a:gd name="T26" fmla="*/ 187 w 239"/>
                <a:gd name="T27" fmla="*/ 302 h 329"/>
                <a:gd name="T28" fmla="*/ 166 w 239"/>
                <a:gd name="T29" fmla="*/ 317 h 329"/>
                <a:gd name="T30" fmla="*/ 144 w 239"/>
                <a:gd name="T31" fmla="*/ 327 h 329"/>
                <a:gd name="T32" fmla="*/ 119 w 239"/>
                <a:gd name="T33" fmla="*/ 329 h 329"/>
                <a:gd name="T34" fmla="*/ 96 w 239"/>
                <a:gd name="T35" fmla="*/ 327 h 329"/>
                <a:gd name="T36" fmla="*/ 73 w 239"/>
                <a:gd name="T37" fmla="*/ 317 h 329"/>
                <a:gd name="T38" fmla="*/ 53 w 239"/>
                <a:gd name="T39" fmla="*/ 302 h 329"/>
                <a:gd name="T40" fmla="*/ 35 w 239"/>
                <a:gd name="T41" fmla="*/ 281 h 329"/>
                <a:gd name="T42" fmla="*/ 21 w 239"/>
                <a:gd name="T43" fmla="*/ 257 h 329"/>
                <a:gd name="T44" fmla="*/ 10 w 239"/>
                <a:gd name="T45" fmla="*/ 228 h 329"/>
                <a:gd name="T46" fmla="*/ 2 w 239"/>
                <a:gd name="T47" fmla="*/ 198 h 329"/>
                <a:gd name="T48" fmla="*/ 0 w 239"/>
                <a:gd name="T49" fmla="*/ 165 h 329"/>
                <a:gd name="T50" fmla="*/ 2 w 239"/>
                <a:gd name="T51" fmla="*/ 131 h 329"/>
                <a:gd name="T52" fmla="*/ 10 w 239"/>
                <a:gd name="T53" fmla="*/ 101 h 329"/>
                <a:gd name="T54" fmla="*/ 21 w 239"/>
                <a:gd name="T55" fmla="*/ 73 h 329"/>
                <a:gd name="T56" fmla="*/ 35 w 239"/>
                <a:gd name="T57" fmla="*/ 48 h 329"/>
                <a:gd name="T58" fmla="*/ 53 w 239"/>
                <a:gd name="T59" fmla="*/ 29 h 329"/>
                <a:gd name="T60" fmla="*/ 73 w 239"/>
                <a:gd name="T61" fmla="*/ 12 h 329"/>
                <a:gd name="T62" fmla="*/ 96 w 239"/>
                <a:gd name="T63" fmla="*/ 2 h 329"/>
                <a:gd name="T64" fmla="*/ 119 w 239"/>
                <a:gd name="T6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9" h="329">
                  <a:moveTo>
                    <a:pt x="119" y="0"/>
                  </a:moveTo>
                  <a:lnTo>
                    <a:pt x="144" y="2"/>
                  </a:lnTo>
                  <a:lnTo>
                    <a:pt x="166" y="12"/>
                  </a:lnTo>
                  <a:lnTo>
                    <a:pt x="187" y="29"/>
                  </a:lnTo>
                  <a:lnTo>
                    <a:pt x="204" y="48"/>
                  </a:lnTo>
                  <a:lnTo>
                    <a:pt x="219" y="73"/>
                  </a:lnTo>
                  <a:lnTo>
                    <a:pt x="230" y="101"/>
                  </a:lnTo>
                  <a:lnTo>
                    <a:pt x="237" y="131"/>
                  </a:lnTo>
                  <a:lnTo>
                    <a:pt x="239" y="165"/>
                  </a:lnTo>
                  <a:lnTo>
                    <a:pt x="237" y="198"/>
                  </a:lnTo>
                  <a:lnTo>
                    <a:pt x="230" y="228"/>
                  </a:lnTo>
                  <a:lnTo>
                    <a:pt x="219" y="257"/>
                  </a:lnTo>
                  <a:lnTo>
                    <a:pt x="204" y="281"/>
                  </a:lnTo>
                  <a:lnTo>
                    <a:pt x="187" y="302"/>
                  </a:lnTo>
                  <a:lnTo>
                    <a:pt x="166" y="317"/>
                  </a:lnTo>
                  <a:lnTo>
                    <a:pt x="144" y="327"/>
                  </a:lnTo>
                  <a:lnTo>
                    <a:pt x="119" y="329"/>
                  </a:lnTo>
                  <a:lnTo>
                    <a:pt x="96" y="327"/>
                  </a:lnTo>
                  <a:lnTo>
                    <a:pt x="73" y="317"/>
                  </a:lnTo>
                  <a:lnTo>
                    <a:pt x="53" y="302"/>
                  </a:lnTo>
                  <a:lnTo>
                    <a:pt x="35" y="281"/>
                  </a:lnTo>
                  <a:lnTo>
                    <a:pt x="21" y="257"/>
                  </a:lnTo>
                  <a:lnTo>
                    <a:pt x="10" y="228"/>
                  </a:lnTo>
                  <a:lnTo>
                    <a:pt x="2" y="198"/>
                  </a:lnTo>
                  <a:lnTo>
                    <a:pt x="0" y="165"/>
                  </a:lnTo>
                  <a:lnTo>
                    <a:pt x="2" y="131"/>
                  </a:lnTo>
                  <a:lnTo>
                    <a:pt x="10" y="101"/>
                  </a:lnTo>
                  <a:lnTo>
                    <a:pt x="21" y="73"/>
                  </a:lnTo>
                  <a:lnTo>
                    <a:pt x="35" y="48"/>
                  </a:lnTo>
                  <a:lnTo>
                    <a:pt x="53" y="29"/>
                  </a:lnTo>
                  <a:lnTo>
                    <a:pt x="73" y="12"/>
                  </a:lnTo>
                  <a:lnTo>
                    <a:pt x="96" y="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41"/>
            <p:cNvSpPr>
              <a:spLocks/>
            </p:cNvSpPr>
            <p:nvPr/>
          </p:nvSpPr>
          <p:spPr bwMode="auto">
            <a:xfrm>
              <a:off x="200" y="318"/>
              <a:ext cx="209" cy="144"/>
            </a:xfrm>
            <a:custGeom>
              <a:avLst/>
              <a:gdLst>
                <a:gd name="T0" fmla="*/ 104 w 209"/>
                <a:gd name="T1" fmla="*/ 0 h 288"/>
                <a:gd name="T2" fmla="*/ 125 w 209"/>
                <a:gd name="T3" fmla="*/ 3 h 288"/>
                <a:gd name="T4" fmla="*/ 145 w 209"/>
                <a:gd name="T5" fmla="*/ 11 h 288"/>
                <a:gd name="T6" fmla="*/ 163 w 209"/>
                <a:gd name="T7" fmla="*/ 25 h 288"/>
                <a:gd name="T8" fmla="*/ 178 w 209"/>
                <a:gd name="T9" fmla="*/ 43 h 288"/>
                <a:gd name="T10" fmla="*/ 190 w 209"/>
                <a:gd name="T11" fmla="*/ 64 h 288"/>
                <a:gd name="T12" fmla="*/ 201 w 209"/>
                <a:gd name="T13" fmla="*/ 89 h 288"/>
                <a:gd name="T14" fmla="*/ 207 w 209"/>
                <a:gd name="T15" fmla="*/ 115 h 288"/>
                <a:gd name="T16" fmla="*/ 209 w 209"/>
                <a:gd name="T17" fmla="*/ 144 h 288"/>
                <a:gd name="T18" fmla="*/ 207 w 209"/>
                <a:gd name="T19" fmla="*/ 173 h 288"/>
                <a:gd name="T20" fmla="*/ 201 w 209"/>
                <a:gd name="T21" fmla="*/ 201 h 288"/>
                <a:gd name="T22" fmla="*/ 190 w 209"/>
                <a:gd name="T23" fmla="*/ 224 h 288"/>
                <a:gd name="T24" fmla="*/ 178 w 209"/>
                <a:gd name="T25" fmla="*/ 246 h 288"/>
                <a:gd name="T26" fmla="*/ 163 w 209"/>
                <a:gd name="T27" fmla="*/ 263 h 288"/>
                <a:gd name="T28" fmla="*/ 145 w 209"/>
                <a:gd name="T29" fmla="*/ 277 h 288"/>
                <a:gd name="T30" fmla="*/ 125 w 209"/>
                <a:gd name="T31" fmla="*/ 285 h 288"/>
                <a:gd name="T32" fmla="*/ 104 w 209"/>
                <a:gd name="T33" fmla="*/ 288 h 288"/>
                <a:gd name="T34" fmla="*/ 84 w 209"/>
                <a:gd name="T35" fmla="*/ 285 h 288"/>
                <a:gd name="T36" fmla="*/ 63 w 209"/>
                <a:gd name="T37" fmla="*/ 277 h 288"/>
                <a:gd name="T38" fmla="*/ 46 w 209"/>
                <a:gd name="T39" fmla="*/ 263 h 288"/>
                <a:gd name="T40" fmla="*/ 30 w 209"/>
                <a:gd name="T41" fmla="*/ 246 h 288"/>
                <a:gd name="T42" fmla="*/ 18 w 209"/>
                <a:gd name="T43" fmla="*/ 224 h 288"/>
                <a:gd name="T44" fmla="*/ 8 w 209"/>
                <a:gd name="T45" fmla="*/ 201 h 288"/>
                <a:gd name="T46" fmla="*/ 2 w 209"/>
                <a:gd name="T47" fmla="*/ 173 h 288"/>
                <a:gd name="T48" fmla="*/ 0 w 209"/>
                <a:gd name="T49" fmla="*/ 144 h 288"/>
                <a:gd name="T50" fmla="*/ 2 w 209"/>
                <a:gd name="T51" fmla="*/ 115 h 288"/>
                <a:gd name="T52" fmla="*/ 8 w 209"/>
                <a:gd name="T53" fmla="*/ 89 h 288"/>
                <a:gd name="T54" fmla="*/ 18 w 209"/>
                <a:gd name="T55" fmla="*/ 64 h 288"/>
                <a:gd name="T56" fmla="*/ 30 w 209"/>
                <a:gd name="T57" fmla="*/ 43 h 288"/>
                <a:gd name="T58" fmla="*/ 46 w 209"/>
                <a:gd name="T59" fmla="*/ 25 h 288"/>
                <a:gd name="T60" fmla="*/ 63 w 209"/>
                <a:gd name="T61" fmla="*/ 11 h 288"/>
                <a:gd name="T62" fmla="*/ 84 w 209"/>
                <a:gd name="T63" fmla="*/ 3 h 288"/>
                <a:gd name="T64" fmla="*/ 104 w 209"/>
                <a:gd name="T6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9" h="288">
                  <a:moveTo>
                    <a:pt x="104" y="0"/>
                  </a:moveTo>
                  <a:lnTo>
                    <a:pt x="125" y="3"/>
                  </a:lnTo>
                  <a:lnTo>
                    <a:pt x="145" y="11"/>
                  </a:lnTo>
                  <a:lnTo>
                    <a:pt x="163" y="25"/>
                  </a:lnTo>
                  <a:lnTo>
                    <a:pt x="178" y="43"/>
                  </a:lnTo>
                  <a:lnTo>
                    <a:pt x="190" y="64"/>
                  </a:lnTo>
                  <a:lnTo>
                    <a:pt x="201" y="89"/>
                  </a:lnTo>
                  <a:lnTo>
                    <a:pt x="207" y="115"/>
                  </a:lnTo>
                  <a:lnTo>
                    <a:pt x="209" y="144"/>
                  </a:lnTo>
                  <a:lnTo>
                    <a:pt x="207" y="173"/>
                  </a:lnTo>
                  <a:lnTo>
                    <a:pt x="201" y="201"/>
                  </a:lnTo>
                  <a:lnTo>
                    <a:pt x="190" y="224"/>
                  </a:lnTo>
                  <a:lnTo>
                    <a:pt x="178" y="246"/>
                  </a:lnTo>
                  <a:lnTo>
                    <a:pt x="163" y="263"/>
                  </a:lnTo>
                  <a:lnTo>
                    <a:pt x="145" y="277"/>
                  </a:lnTo>
                  <a:lnTo>
                    <a:pt x="125" y="285"/>
                  </a:lnTo>
                  <a:lnTo>
                    <a:pt x="104" y="288"/>
                  </a:lnTo>
                  <a:lnTo>
                    <a:pt x="84" y="285"/>
                  </a:lnTo>
                  <a:lnTo>
                    <a:pt x="63" y="277"/>
                  </a:lnTo>
                  <a:lnTo>
                    <a:pt x="46" y="263"/>
                  </a:lnTo>
                  <a:lnTo>
                    <a:pt x="30" y="246"/>
                  </a:lnTo>
                  <a:lnTo>
                    <a:pt x="18" y="224"/>
                  </a:lnTo>
                  <a:lnTo>
                    <a:pt x="8" y="201"/>
                  </a:lnTo>
                  <a:lnTo>
                    <a:pt x="2" y="173"/>
                  </a:lnTo>
                  <a:lnTo>
                    <a:pt x="0" y="144"/>
                  </a:lnTo>
                  <a:lnTo>
                    <a:pt x="2" y="115"/>
                  </a:lnTo>
                  <a:lnTo>
                    <a:pt x="8" y="89"/>
                  </a:lnTo>
                  <a:lnTo>
                    <a:pt x="18" y="64"/>
                  </a:lnTo>
                  <a:lnTo>
                    <a:pt x="30" y="43"/>
                  </a:lnTo>
                  <a:lnTo>
                    <a:pt x="46" y="25"/>
                  </a:lnTo>
                  <a:lnTo>
                    <a:pt x="63" y="11"/>
                  </a:lnTo>
                  <a:lnTo>
                    <a:pt x="84" y="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42"/>
            <p:cNvSpPr>
              <a:spLocks/>
            </p:cNvSpPr>
            <p:nvPr/>
          </p:nvSpPr>
          <p:spPr bwMode="auto">
            <a:xfrm>
              <a:off x="215" y="328"/>
              <a:ext cx="177" cy="125"/>
            </a:xfrm>
            <a:custGeom>
              <a:avLst/>
              <a:gdLst>
                <a:gd name="T0" fmla="*/ 89 w 177"/>
                <a:gd name="T1" fmla="*/ 0 h 249"/>
                <a:gd name="T2" fmla="*/ 107 w 177"/>
                <a:gd name="T3" fmla="*/ 2 h 249"/>
                <a:gd name="T4" fmla="*/ 124 w 177"/>
                <a:gd name="T5" fmla="*/ 9 h 249"/>
                <a:gd name="T6" fmla="*/ 139 w 177"/>
                <a:gd name="T7" fmla="*/ 22 h 249"/>
                <a:gd name="T8" fmla="*/ 152 w 177"/>
                <a:gd name="T9" fmla="*/ 37 h 249"/>
                <a:gd name="T10" fmla="*/ 162 w 177"/>
                <a:gd name="T11" fmla="*/ 55 h 249"/>
                <a:gd name="T12" fmla="*/ 170 w 177"/>
                <a:gd name="T13" fmla="*/ 76 h 249"/>
                <a:gd name="T14" fmla="*/ 175 w 177"/>
                <a:gd name="T15" fmla="*/ 99 h 249"/>
                <a:gd name="T16" fmla="*/ 177 w 177"/>
                <a:gd name="T17" fmla="*/ 124 h 249"/>
                <a:gd name="T18" fmla="*/ 175 w 177"/>
                <a:gd name="T19" fmla="*/ 149 h 249"/>
                <a:gd name="T20" fmla="*/ 170 w 177"/>
                <a:gd name="T21" fmla="*/ 173 h 249"/>
                <a:gd name="T22" fmla="*/ 162 w 177"/>
                <a:gd name="T23" fmla="*/ 194 h 249"/>
                <a:gd name="T24" fmla="*/ 152 w 177"/>
                <a:gd name="T25" fmla="*/ 212 h 249"/>
                <a:gd name="T26" fmla="*/ 139 w 177"/>
                <a:gd name="T27" fmla="*/ 227 h 249"/>
                <a:gd name="T28" fmla="*/ 124 w 177"/>
                <a:gd name="T29" fmla="*/ 239 h 249"/>
                <a:gd name="T30" fmla="*/ 107 w 177"/>
                <a:gd name="T31" fmla="*/ 246 h 249"/>
                <a:gd name="T32" fmla="*/ 89 w 177"/>
                <a:gd name="T33" fmla="*/ 249 h 249"/>
                <a:gd name="T34" fmla="*/ 71 w 177"/>
                <a:gd name="T35" fmla="*/ 246 h 249"/>
                <a:gd name="T36" fmla="*/ 54 w 177"/>
                <a:gd name="T37" fmla="*/ 239 h 249"/>
                <a:gd name="T38" fmla="*/ 39 w 177"/>
                <a:gd name="T39" fmla="*/ 227 h 249"/>
                <a:gd name="T40" fmla="*/ 27 w 177"/>
                <a:gd name="T41" fmla="*/ 212 h 249"/>
                <a:gd name="T42" fmla="*/ 15 w 177"/>
                <a:gd name="T43" fmla="*/ 194 h 249"/>
                <a:gd name="T44" fmla="*/ 7 w 177"/>
                <a:gd name="T45" fmla="*/ 173 h 249"/>
                <a:gd name="T46" fmla="*/ 2 w 177"/>
                <a:gd name="T47" fmla="*/ 149 h 249"/>
                <a:gd name="T48" fmla="*/ 0 w 177"/>
                <a:gd name="T49" fmla="*/ 124 h 249"/>
                <a:gd name="T50" fmla="*/ 2 w 177"/>
                <a:gd name="T51" fmla="*/ 99 h 249"/>
                <a:gd name="T52" fmla="*/ 7 w 177"/>
                <a:gd name="T53" fmla="*/ 76 h 249"/>
                <a:gd name="T54" fmla="*/ 15 w 177"/>
                <a:gd name="T55" fmla="*/ 55 h 249"/>
                <a:gd name="T56" fmla="*/ 27 w 177"/>
                <a:gd name="T57" fmla="*/ 37 h 249"/>
                <a:gd name="T58" fmla="*/ 39 w 177"/>
                <a:gd name="T59" fmla="*/ 22 h 249"/>
                <a:gd name="T60" fmla="*/ 54 w 177"/>
                <a:gd name="T61" fmla="*/ 9 h 249"/>
                <a:gd name="T62" fmla="*/ 71 w 177"/>
                <a:gd name="T63" fmla="*/ 2 h 249"/>
                <a:gd name="T64" fmla="*/ 89 w 177"/>
                <a:gd name="T6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7" h="249">
                  <a:moveTo>
                    <a:pt x="89" y="0"/>
                  </a:moveTo>
                  <a:lnTo>
                    <a:pt x="107" y="2"/>
                  </a:lnTo>
                  <a:lnTo>
                    <a:pt x="124" y="9"/>
                  </a:lnTo>
                  <a:lnTo>
                    <a:pt x="139" y="22"/>
                  </a:lnTo>
                  <a:lnTo>
                    <a:pt x="152" y="37"/>
                  </a:lnTo>
                  <a:lnTo>
                    <a:pt x="162" y="55"/>
                  </a:lnTo>
                  <a:lnTo>
                    <a:pt x="170" y="76"/>
                  </a:lnTo>
                  <a:lnTo>
                    <a:pt x="175" y="99"/>
                  </a:lnTo>
                  <a:lnTo>
                    <a:pt x="177" y="124"/>
                  </a:lnTo>
                  <a:lnTo>
                    <a:pt x="175" y="149"/>
                  </a:lnTo>
                  <a:lnTo>
                    <a:pt x="170" y="173"/>
                  </a:lnTo>
                  <a:lnTo>
                    <a:pt x="162" y="194"/>
                  </a:lnTo>
                  <a:lnTo>
                    <a:pt x="152" y="212"/>
                  </a:lnTo>
                  <a:lnTo>
                    <a:pt x="139" y="227"/>
                  </a:lnTo>
                  <a:lnTo>
                    <a:pt x="124" y="239"/>
                  </a:lnTo>
                  <a:lnTo>
                    <a:pt x="107" y="246"/>
                  </a:lnTo>
                  <a:lnTo>
                    <a:pt x="89" y="249"/>
                  </a:lnTo>
                  <a:lnTo>
                    <a:pt x="71" y="246"/>
                  </a:lnTo>
                  <a:lnTo>
                    <a:pt x="54" y="239"/>
                  </a:lnTo>
                  <a:lnTo>
                    <a:pt x="39" y="227"/>
                  </a:lnTo>
                  <a:lnTo>
                    <a:pt x="27" y="212"/>
                  </a:lnTo>
                  <a:lnTo>
                    <a:pt x="15" y="194"/>
                  </a:lnTo>
                  <a:lnTo>
                    <a:pt x="7" y="173"/>
                  </a:lnTo>
                  <a:lnTo>
                    <a:pt x="2" y="149"/>
                  </a:lnTo>
                  <a:lnTo>
                    <a:pt x="0" y="124"/>
                  </a:lnTo>
                  <a:lnTo>
                    <a:pt x="2" y="99"/>
                  </a:lnTo>
                  <a:lnTo>
                    <a:pt x="7" y="76"/>
                  </a:lnTo>
                  <a:lnTo>
                    <a:pt x="15" y="55"/>
                  </a:lnTo>
                  <a:lnTo>
                    <a:pt x="27" y="37"/>
                  </a:lnTo>
                  <a:lnTo>
                    <a:pt x="39" y="22"/>
                  </a:lnTo>
                  <a:lnTo>
                    <a:pt x="54" y="9"/>
                  </a:lnTo>
                  <a:lnTo>
                    <a:pt x="71" y="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43"/>
            <p:cNvSpPr>
              <a:spLocks/>
            </p:cNvSpPr>
            <p:nvPr/>
          </p:nvSpPr>
          <p:spPr bwMode="auto">
            <a:xfrm>
              <a:off x="229" y="339"/>
              <a:ext cx="148" cy="104"/>
            </a:xfrm>
            <a:custGeom>
              <a:avLst/>
              <a:gdLst>
                <a:gd name="T0" fmla="*/ 74 w 148"/>
                <a:gd name="T1" fmla="*/ 0 h 208"/>
                <a:gd name="T2" fmla="*/ 90 w 148"/>
                <a:gd name="T3" fmla="*/ 1 h 208"/>
                <a:gd name="T4" fmla="*/ 103 w 148"/>
                <a:gd name="T5" fmla="*/ 8 h 208"/>
                <a:gd name="T6" fmla="*/ 115 w 148"/>
                <a:gd name="T7" fmla="*/ 18 h 208"/>
                <a:gd name="T8" fmla="*/ 127 w 148"/>
                <a:gd name="T9" fmla="*/ 30 h 208"/>
                <a:gd name="T10" fmla="*/ 136 w 148"/>
                <a:gd name="T11" fmla="*/ 46 h 208"/>
                <a:gd name="T12" fmla="*/ 142 w 148"/>
                <a:gd name="T13" fmla="*/ 64 h 208"/>
                <a:gd name="T14" fmla="*/ 147 w 148"/>
                <a:gd name="T15" fmla="*/ 83 h 208"/>
                <a:gd name="T16" fmla="*/ 148 w 148"/>
                <a:gd name="T17" fmla="*/ 104 h 208"/>
                <a:gd name="T18" fmla="*/ 147 w 148"/>
                <a:gd name="T19" fmla="*/ 124 h 208"/>
                <a:gd name="T20" fmla="*/ 142 w 148"/>
                <a:gd name="T21" fmla="*/ 144 h 208"/>
                <a:gd name="T22" fmla="*/ 136 w 148"/>
                <a:gd name="T23" fmla="*/ 162 h 208"/>
                <a:gd name="T24" fmla="*/ 127 w 148"/>
                <a:gd name="T25" fmla="*/ 177 h 208"/>
                <a:gd name="T26" fmla="*/ 115 w 148"/>
                <a:gd name="T27" fmla="*/ 190 h 208"/>
                <a:gd name="T28" fmla="*/ 103 w 148"/>
                <a:gd name="T29" fmla="*/ 199 h 208"/>
                <a:gd name="T30" fmla="*/ 90 w 148"/>
                <a:gd name="T31" fmla="*/ 205 h 208"/>
                <a:gd name="T32" fmla="*/ 74 w 148"/>
                <a:gd name="T33" fmla="*/ 208 h 208"/>
                <a:gd name="T34" fmla="*/ 59 w 148"/>
                <a:gd name="T35" fmla="*/ 205 h 208"/>
                <a:gd name="T36" fmla="*/ 46 w 148"/>
                <a:gd name="T37" fmla="*/ 199 h 208"/>
                <a:gd name="T38" fmla="*/ 33 w 148"/>
                <a:gd name="T39" fmla="*/ 190 h 208"/>
                <a:gd name="T40" fmla="*/ 22 w 148"/>
                <a:gd name="T41" fmla="*/ 177 h 208"/>
                <a:gd name="T42" fmla="*/ 13 w 148"/>
                <a:gd name="T43" fmla="*/ 162 h 208"/>
                <a:gd name="T44" fmla="*/ 7 w 148"/>
                <a:gd name="T45" fmla="*/ 144 h 208"/>
                <a:gd name="T46" fmla="*/ 1 w 148"/>
                <a:gd name="T47" fmla="*/ 124 h 208"/>
                <a:gd name="T48" fmla="*/ 0 w 148"/>
                <a:gd name="T49" fmla="*/ 104 h 208"/>
                <a:gd name="T50" fmla="*/ 1 w 148"/>
                <a:gd name="T51" fmla="*/ 83 h 208"/>
                <a:gd name="T52" fmla="*/ 7 w 148"/>
                <a:gd name="T53" fmla="*/ 64 h 208"/>
                <a:gd name="T54" fmla="*/ 13 w 148"/>
                <a:gd name="T55" fmla="*/ 46 h 208"/>
                <a:gd name="T56" fmla="*/ 22 w 148"/>
                <a:gd name="T57" fmla="*/ 30 h 208"/>
                <a:gd name="T58" fmla="*/ 33 w 148"/>
                <a:gd name="T59" fmla="*/ 18 h 208"/>
                <a:gd name="T60" fmla="*/ 46 w 148"/>
                <a:gd name="T61" fmla="*/ 8 h 208"/>
                <a:gd name="T62" fmla="*/ 59 w 148"/>
                <a:gd name="T63" fmla="*/ 1 h 208"/>
                <a:gd name="T64" fmla="*/ 74 w 148"/>
                <a:gd name="T6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8" h="208">
                  <a:moveTo>
                    <a:pt x="74" y="0"/>
                  </a:moveTo>
                  <a:lnTo>
                    <a:pt x="90" y="1"/>
                  </a:lnTo>
                  <a:lnTo>
                    <a:pt x="103" y="8"/>
                  </a:lnTo>
                  <a:lnTo>
                    <a:pt x="115" y="18"/>
                  </a:lnTo>
                  <a:lnTo>
                    <a:pt x="127" y="30"/>
                  </a:lnTo>
                  <a:lnTo>
                    <a:pt x="136" y="46"/>
                  </a:lnTo>
                  <a:lnTo>
                    <a:pt x="142" y="64"/>
                  </a:lnTo>
                  <a:lnTo>
                    <a:pt x="147" y="83"/>
                  </a:lnTo>
                  <a:lnTo>
                    <a:pt x="148" y="104"/>
                  </a:lnTo>
                  <a:lnTo>
                    <a:pt x="147" y="124"/>
                  </a:lnTo>
                  <a:lnTo>
                    <a:pt x="142" y="144"/>
                  </a:lnTo>
                  <a:lnTo>
                    <a:pt x="136" y="162"/>
                  </a:lnTo>
                  <a:lnTo>
                    <a:pt x="127" y="177"/>
                  </a:lnTo>
                  <a:lnTo>
                    <a:pt x="115" y="190"/>
                  </a:lnTo>
                  <a:lnTo>
                    <a:pt x="103" y="199"/>
                  </a:lnTo>
                  <a:lnTo>
                    <a:pt x="90" y="205"/>
                  </a:lnTo>
                  <a:lnTo>
                    <a:pt x="74" y="208"/>
                  </a:lnTo>
                  <a:lnTo>
                    <a:pt x="59" y="205"/>
                  </a:lnTo>
                  <a:lnTo>
                    <a:pt x="46" y="199"/>
                  </a:lnTo>
                  <a:lnTo>
                    <a:pt x="33" y="190"/>
                  </a:lnTo>
                  <a:lnTo>
                    <a:pt x="22" y="177"/>
                  </a:lnTo>
                  <a:lnTo>
                    <a:pt x="13" y="162"/>
                  </a:lnTo>
                  <a:lnTo>
                    <a:pt x="7" y="144"/>
                  </a:lnTo>
                  <a:lnTo>
                    <a:pt x="1" y="124"/>
                  </a:lnTo>
                  <a:lnTo>
                    <a:pt x="0" y="104"/>
                  </a:lnTo>
                  <a:lnTo>
                    <a:pt x="1" y="83"/>
                  </a:lnTo>
                  <a:lnTo>
                    <a:pt x="7" y="64"/>
                  </a:lnTo>
                  <a:lnTo>
                    <a:pt x="13" y="46"/>
                  </a:lnTo>
                  <a:lnTo>
                    <a:pt x="22" y="30"/>
                  </a:lnTo>
                  <a:lnTo>
                    <a:pt x="33" y="18"/>
                  </a:lnTo>
                  <a:lnTo>
                    <a:pt x="46" y="8"/>
                  </a:lnTo>
                  <a:lnTo>
                    <a:pt x="59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44"/>
            <p:cNvSpPr>
              <a:spLocks/>
            </p:cNvSpPr>
            <p:nvPr/>
          </p:nvSpPr>
          <p:spPr bwMode="auto">
            <a:xfrm>
              <a:off x="244" y="350"/>
              <a:ext cx="118" cy="84"/>
            </a:xfrm>
            <a:custGeom>
              <a:avLst/>
              <a:gdLst>
                <a:gd name="T0" fmla="*/ 59 w 118"/>
                <a:gd name="T1" fmla="*/ 0 h 167"/>
                <a:gd name="T2" fmla="*/ 71 w 118"/>
                <a:gd name="T3" fmla="*/ 1 h 167"/>
                <a:gd name="T4" fmla="*/ 82 w 118"/>
                <a:gd name="T5" fmla="*/ 7 h 167"/>
                <a:gd name="T6" fmla="*/ 92 w 118"/>
                <a:gd name="T7" fmla="*/ 13 h 167"/>
                <a:gd name="T8" fmla="*/ 100 w 118"/>
                <a:gd name="T9" fmla="*/ 25 h 167"/>
                <a:gd name="T10" fmla="*/ 107 w 118"/>
                <a:gd name="T11" fmla="*/ 37 h 167"/>
                <a:gd name="T12" fmla="*/ 113 w 118"/>
                <a:gd name="T13" fmla="*/ 51 h 167"/>
                <a:gd name="T14" fmla="*/ 117 w 118"/>
                <a:gd name="T15" fmla="*/ 67 h 167"/>
                <a:gd name="T16" fmla="*/ 118 w 118"/>
                <a:gd name="T17" fmla="*/ 84 h 167"/>
                <a:gd name="T18" fmla="*/ 117 w 118"/>
                <a:gd name="T19" fmla="*/ 101 h 167"/>
                <a:gd name="T20" fmla="*/ 113 w 118"/>
                <a:gd name="T21" fmla="*/ 116 h 167"/>
                <a:gd name="T22" fmla="*/ 107 w 118"/>
                <a:gd name="T23" fmla="*/ 130 h 167"/>
                <a:gd name="T24" fmla="*/ 100 w 118"/>
                <a:gd name="T25" fmla="*/ 142 h 167"/>
                <a:gd name="T26" fmla="*/ 92 w 118"/>
                <a:gd name="T27" fmla="*/ 153 h 167"/>
                <a:gd name="T28" fmla="*/ 82 w 118"/>
                <a:gd name="T29" fmla="*/ 160 h 167"/>
                <a:gd name="T30" fmla="*/ 71 w 118"/>
                <a:gd name="T31" fmla="*/ 166 h 167"/>
                <a:gd name="T32" fmla="*/ 59 w 118"/>
                <a:gd name="T33" fmla="*/ 167 h 167"/>
                <a:gd name="T34" fmla="*/ 47 w 118"/>
                <a:gd name="T35" fmla="*/ 166 h 167"/>
                <a:gd name="T36" fmla="*/ 36 w 118"/>
                <a:gd name="T37" fmla="*/ 160 h 167"/>
                <a:gd name="T38" fmla="*/ 26 w 118"/>
                <a:gd name="T39" fmla="*/ 153 h 167"/>
                <a:gd name="T40" fmla="*/ 17 w 118"/>
                <a:gd name="T41" fmla="*/ 142 h 167"/>
                <a:gd name="T42" fmla="*/ 10 w 118"/>
                <a:gd name="T43" fmla="*/ 130 h 167"/>
                <a:gd name="T44" fmla="*/ 5 w 118"/>
                <a:gd name="T45" fmla="*/ 116 h 167"/>
                <a:gd name="T46" fmla="*/ 1 w 118"/>
                <a:gd name="T47" fmla="*/ 101 h 167"/>
                <a:gd name="T48" fmla="*/ 0 w 118"/>
                <a:gd name="T49" fmla="*/ 84 h 167"/>
                <a:gd name="T50" fmla="*/ 1 w 118"/>
                <a:gd name="T51" fmla="*/ 67 h 167"/>
                <a:gd name="T52" fmla="*/ 5 w 118"/>
                <a:gd name="T53" fmla="*/ 51 h 167"/>
                <a:gd name="T54" fmla="*/ 10 w 118"/>
                <a:gd name="T55" fmla="*/ 37 h 167"/>
                <a:gd name="T56" fmla="*/ 17 w 118"/>
                <a:gd name="T57" fmla="*/ 25 h 167"/>
                <a:gd name="T58" fmla="*/ 26 w 118"/>
                <a:gd name="T59" fmla="*/ 13 h 167"/>
                <a:gd name="T60" fmla="*/ 36 w 118"/>
                <a:gd name="T61" fmla="*/ 7 h 167"/>
                <a:gd name="T62" fmla="*/ 47 w 118"/>
                <a:gd name="T63" fmla="*/ 1 h 167"/>
                <a:gd name="T64" fmla="*/ 59 w 118"/>
                <a:gd name="T6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8" h="167">
                  <a:moveTo>
                    <a:pt x="59" y="0"/>
                  </a:moveTo>
                  <a:lnTo>
                    <a:pt x="71" y="1"/>
                  </a:lnTo>
                  <a:lnTo>
                    <a:pt x="82" y="7"/>
                  </a:lnTo>
                  <a:lnTo>
                    <a:pt x="92" y="13"/>
                  </a:lnTo>
                  <a:lnTo>
                    <a:pt x="100" y="25"/>
                  </a:lnTo>
                  <a:lnTo>
                    <a:pt x="107" y="37"/>
                  </a:lnTo>
                  <a:lnTo>
                    <a:pt x="113" y="51"/>
                  </a:lnTo>
                  <a:lnTo>
                    <a:pt x="117" y="67"/>
                  </a:lnTo>
                  <a:lnTo>
                    <a:pt x="118" y="84"/>
                  </a:lnTo>
                  <a:lnTo>
                    <a:pt x="117" y="101"/>
                  </a:lnTo>
                  <a:lnTo>
                    <a:pt x="113" y="116"/>
                  </a:lnTo>
                  <a:lnTo>
                    <a:pt x="107" y="130"/>
                  </a:lnTo>
                  <a:lnTo>
                    <a:pt x="100" y="142"/>
                  </a:lnTo>
                  <a:lnTo>
                    <a:pt x="92" y="153"/>
                  </a:lnTo>
                  <a:lnTo>
                    <a:pt x="82" y="160"/>
                  </a:lnTo>
                  <a:lnTo>
                    <a:pt x="71" y="166"/>
                  </a:lnTo>
                  <a:lnTo>
                    <a:pt x="59" y="167"/>
                  </a:lnTo>
                  <a:lnTo>
                    <a:pt x="47" y="166"/>
                  </a:lnTo>
                  <a:lnTo>
                    <a:pt x="36" y="160"/>
                  </a:lnTo>
                  <a:lnTo>
                    <a:pt x="26" y="153"/>
                  </a:lnTo>
                  <a:lnTo>
                    <a:pt x="17" y="142"/>
                  </a:lnTo>
                  <a:lnTo>
                    <a:pt x="10" y="130"/>
                  </a:lnTo>
                  <a:lnTo>
                    <a:pt x="5" y="116"/>
                  </a:lnTo>
                  <a:lnTo>
                    <a:pt x="1" y="101"/>
                  </a:lnTo>
                  <a:lnTo>
                    <a:pt x="0" y="84"/>
                  </a:lnTo>
                  <a:lnTo>
                    <a:pt x="1" y="67"/>
                  </a:lnTo>
                  <a:lnTo>
                    <a:pt x="5" y="51"/>
                  </a:lnTo>
                  <a:lnTo>
                    <a:pt x="10" y="37"/>
                  </a:lnTo>
                  <a:lnTo>
                    <a:pt x="17" y="25"/>
                  </a:lnTo>
                  <a:lnTo>
                    <a:pt x="26" y="13"/>
                  </a:lnTo>
                  <a:lnTo>
                    <a:pt x="36" y="7"/>
                  </a:lnTo>
                  <a:lnTo>
                    <a:pt x="47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6B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45"/>
            <p:cNvSpPr>
              <a:spLocks/>
            </p:cNvSpPr>
            <p:nvPr/>
          </p:nvSpPr>
          <p:spPr bwMode="auto">
            <a:xfrm>
              <a:off x="259" y="361"/>
              <a:ext cx="87" cy="63"/>
            </a:xfrm>
            <a:custGeom>
              <a:avLst/>
              <a:gdLst>
                <a:gd name="T0" fmla="*/ 43 w 87"/>
                <a:gd name="T1" fmla="*/ 0 h 126"/>
                <a:gd name="T2" fmla="*/ 52 w 87"/>
                <a:gd name="T3" fmla="*/ 1 h 126"/>
                <a:gd name="T4" fmla="*/ 61 w 87"/>
                <a:gd name="T5" fmla="*/ 5 h 126"/>
                <a:gd name="T6" fmla="*/ 68 w 87"/>
                <a:gd name="T7" fmla="*/ 11 h 126"/>
                <a:gd name="T8" fmla="*/ 75 w 87"/>
                <a:gd name="T9" fmla="*/ 18 h 126"/>
                <a:gd name="T10" fmla="*/ 80 w 87"/>
                <a:gd name="T11" fmla="*/ 27 h 126"/>
                <a:gd name="T12" fmla="*/ 84 w 87"/>
                <a:gd name="T13" fmla="*/ 37 h 126"/>
                <a:gd name="T14" fmla="*/ 86 w 87"/>
                <a:gd name="T15" fmla="*/ 50 h 126"/>
                <a:gd name="T16" fmla="*/ 87 w 87"/>
                <a:gd name="T17" fmla="*/ 62 h 126"/>
                <a:gd name="T18" fmla="*/ 86 w 87"/>
                <a:gd name="T19" fmla="*/ 75 h 126"/>
                <a:gd name="T20" fmla="*/ 84 w 87"/>
                <a:gd name="T21" fmla="*/ 87 h 126"/>
                <a:gd name="T22" fmla="*/ 80 w 87"/>
                <a:gd name="T23" fmla="*/ 98 h 126"/>
                <a:gd name="T24" fmla="*/ 75 w 87"/>
                <a:gd name="T25" fmla="*/ 108 h 126"/>
                <a:gd name="T26" fmla="*/ 68 w 87"/>
                <a:gd name="T27" fmla="*/ 115 h 126"/>
                <a:gd name="T28" fmla="*/ 61 w 87"/>
                <a:gd name="T29" fmla="*/ 120 h 126"/>
                <a:gd name="T30" fmla="*/ 52 w 87"/>
                <a:gd name="T31" fmla="*/ 124 h 126"/>
                <a:gd name="T32" fmla="*/ 43 w 87"/>
                <a:gd name="T33" fmla="*/ 126 h 126"/>
                <a:gd name="T34" fmla="*/ 35 w 87"/>
                <a:gd name="T35" fmla="*/ 124 h 126"/>
                <a:gd name="T36" fmla="*/ 27 w 87"/>
                <a:gd name="T37" fmla="*/ 120 h 126"/>
                <a:gd name="T38" fmla="*/ 20 w 87"/>
                <a:gd name="T39" fmla="*/ 115 h 126"/>
                <a:gd name="T40" fmla="*/ 12 w 87"/>
                <a:gd name="T41" fmla="*/ 108 h 126"/>
                <a:gd name="T42" fmla="*/ 7 w 87"/>
                <a:gd name="T43" fmla="*/ 98 h 126"/>
                <a:gd name="T44" fmla="*/ 3 w 87"/>
                <a:gd name="T45" fmla="*/ 87 h 126"/>
                <a:gd name="T46" fmla="*/ 1 w 87"/>
                <a:gd name="T47" fmla="*/ 75 h 126"/>
                <a:gd name="T48" fmla="*/ 0 w 87"/>
                <a:gd name="T49" fmla="*/ 62 h 126"/>
                <a:gd name="T50" fmla="*/ 1 w 87"/>
                <a:gd name="T51" fmla="*/ 50 h 126"/>
                <a:gd name="T52" fmla="*/ 3 w 87"/>
                <a:gd name="T53" fmla="*/ 37 h 126"/>
                <a:gd name="T54" fmla="*/ 7 w 87"/>
                <a:gd name="T55" fmla="*/ 27 h 126"/>
                <a:gd name="T56" fmla="*/ 12 w 87"/>
                <a:gd name="T57" fmla="*/ 18 h 126"/>
                <a:gd name="T58" fmla="*/ 20 w 87"/>
                <a:gd name="T59" fmla="*/ 11 h 126"/>
                <a:gd name="T60" fmla="*/ 27 w 87"/>
                <a:gd name="T61" fmla="*/ 5 h 126"/>
                <a:gd name="T62" fmla="*/ 35 w 87"/>
                <a:gd name="T63" fmla="*/ 1 h 126"/>
                <a:gd name="T64" fmla="*/ 43 w 87"/>
                <a:gd name="T6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26">
                  <a:moveTo>
                    <a:pt x="43" y="0"/>
                  </a:moveTo>
                  <a:lnTo>
                    <a:pt x="52" y="1"/>
                  </a:lnTo>
                  <a:lnTo>
                    <a:pt x="61" y="5"/>
                  </a:lnTo>
                  <a:lnTo>
                    <a:pt x="68" y="11"/>
                  </a:lnTo>
                  <a:lnTo>
                    <a:pt x="75" y="18"/>
                  </a:lnTo>
                  <a:lnTo>
                    <a:pt x="80" y="27"/>
                  </a:lnTo>
                  <a:lnTo>
                    <a:pt x="84" y="37"/>
                  </a:lnTo>
                  <a:lnTo>
                    <a:pt x="86" y="50"/>
                  </a:lnTo>
                  <a:lnTo>
                    <a:pt x="87" y="62"/>
                  </a:lnTo>
                  <a:lnTo>
                    <a:pt x="86" y="75"/>
                  </a:lnTo>
                  <a:lnTo>
                    <a:pt x="84" y="87"/>
                  </a:lnTo>
                  <a:lnTo>
                    <a:pt x="80" y="98"/>
                  </a:lnTo>
                  <a:lnTo>
                    <a:pt x="75" y="108"/>
                  </a:lnTo>
                  <a:lnTo>
                    <a:pt x="68" y="115"/>
                  </a:lnTo>
                  <a:lnTo>
                    <a:pt x="61" y="120"/>
                  </a:lnTo>
                  <a:lnTo>
                    <a:pt x="52" y="124"/>
                  </a:lnTo>
                  <a:lnTo>
                    <a:pt x="43" y="126"/>
                  </a:lnTo>
                  <a:lnTo>
                    <a:pt x="35" y="124"/>
                  </a:lnTo>
                  <a:lnTo>
                    <a:pt x="27" y="120"/>
                  </a:lnTo>
                  <a:lnTo>
                    <a:pt x="20" y="115"/>
                  </a:lnTo>
                  <a:lnTo>
                    <a:pt x="12" y="108"/>
                  </a:lnTo>
                  <a:lnTo>
                    <a:pt x="7" y="98"/>
                  </a:lnTo>
                  <a:lnTo>
                    <a:pt x="3" y="87"/>
                  </a:lnTo>
                  <a:lnTo>
                    <a:pt x="1" y="75"/>
                  </a:lnTo>
                  <a:lnTo>
                    <a:pt x="0" y="62"/>
                  </a:lnTo>
                  <a:lnTo>
                    <a:pt x="1" y="50"/>
                  </a:lnTo>
                  <a:lnTo>
                    <a:pt x="3" y="37"/>
                  </a:lnTo>
                  <a:lnTo>
                    <a:pt x="7" y="27"/>
                  </a:lnTo>
                  <a:lnTo>
                    <a:pt x="12" y="18"/>
                  </a:lnTo>
                  <a:lnTo>
                    <a:pt x="20" y="11"/>
                  </a:lnTo>
                  <a:lnTo>
                    <a:pt x="27" y="5"/>
                  </a:lnTo>
                  <a:lnTo>
                    <a:pt x="35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46"/>
            <p:cNvSpPr>
              <a:spLocks/>
            </p:cNvSpPr>
            <p:nvPr/>
          </p:nvSpPr>
          <p:spPr bwMode="auto">
            <a:xfrm>
              <a:off x="274" y="371"/>
              <a:ext cx="56" cy="44"/>
            </a:xfrm>
            <a:custGeom>
              <a:avLst/>
              <a:gdLst>
                <a:gd name="T0" fmla="*/ 28 w 56"/>
                <a:gd name="T1" fmla="*/ 0 h 87"/>
                <a:gd name="T2" fmla="*/ 33 w 56"/>
                <a:gd name="T3" fmla="*/ 1 h 87"/>
                <a:gd name="T4" fmla="*/ 40 w 56"/>
                <a:gd name="T5" fmla="*/ 2 h 87"/>
                <a:gd name="T6" fmla="*/ 44 w 56"/>
                <a:gd name="T7" fmla="*/ 6 h 87"/>
                <a:gd name="T8" fmla="*/ 48 w 56"/>
                <a:gd name="T9" fmla="*/ 12 h 87"/>
                <a:gd name="T10" fmla="*/ 51 w 56"/>
                <a:gd name="T11" fmla="*/ 19 h 87"/>
                <a:gd name="T12" fmla="*/ 54 w 56"/>
                <a:gd name="T13" fmla="*/ 26 h 87"/>
                <a:gd name="T14" fmla="*/ 55 w 56"/>
                <a:gd name="T15" fmla="*/ 34 h 87"/>
                <a:gd name="T16" fmla="*/ 56 w 56"/>
                <a:gd name="T17" fmla="*/ 42 h 87"/>
                <a:gd name="T18" fmla="*/ 55 w 56"/>
                <a:gd name="T19" fmla="*/ 51 h 87"/>
                <a:gd name="T20" fmla="*/ 54 w 56"/>
                <a:gd name="T21" fmla="*/ 59 h 87"/>
                <a:gd name="T22" fmla="*/ 51 w 56"/>
                <a:gd name="T23" fmla="*/ 67 h 87"/>
                <a:gd name="T24" fmla="*/ 48 w 56"/>
                <a:gd name="T25" fmla="*/ 73 h 87"/>
                <a:gd name="T26" fmla="*/ 44 w 56"/>
                <a:gd name="T27" fmla="*/ 79 h 87"/>
                <a:gd name="T28" fmla="*/ 40 w 56"/>
                <a:gd name="T29" fmla="*/ 83 h 87"/>
                <a:gd name="T30" fmla="*/ 33 w 56"/>
                <a:gd name="T31" fmla="*/ 85 h 87"/>
                <a:gd name="T32" fmla="*/ 28 w 56"/>
                <a:gd name="T33" fmla="*/ 87 h 87"/>
                <a:gd name="T34" fmla="*/ 22 w 56"/>
                <a:gd name="T35" fmla="*/ 85 h 87"/>
                <a:gd name="T36" fmla="*/ 17 w 56"/>
                <a:gd name="T37" fmla="*/ 83 h 87"/>
                <a:gd name="T38" fmla="*/ 13 w 56"/>
                <a:gd name="T39" fmla="*/ 79 h 87"/>
                <a:gd name="T40" fmla="*/ 8 w 56"/>
                <a:gd name="T41" fmla="*/ 73 h 87"/>
                <a:gd name="T42" fmla="*/ 5 w 56"/>
                <a:gd name="T43" fmla="*/ 67 h 87"/>
                <a:gd name="T44" fmla="*/ 2 w 56"/>
                <a:gd name="T45" fmla="*/ 59 h 87"/>
                <a:gd name="T46" fmla="*/ 1 w 56"/>
                <a:gd name="T47" fmla="*/ 51 h 87"/>
                <a:gd name="T48" fmla="*/ 0 w 56"/>
                <a:gd name="T49" fmla="*/ 42 h 87"/>
                <a:gd name="T50" fmla="*/ 1 w 56"/>
                <a:gd name="T51" fmla="*/ 34 h 87"/>
                <a:gd name="T52" fmla="*/ 2 w 56"/>
                <a:gd name="T53" fmla="*/ 26 h 87"/>
                <a:gd name="T54" fmla="*/ 5 w 56"/>
                <a:gd name="T55" fmla="*/ 19 h 87"/>
                <a:gd name="T56" fmla="*/ 8 w 56"/>
                <a:gd name="T57" fmla="*/ 12 h 87"/>
                <a:gd name="T58" fmla="*/ 13 w 56"/>
                <a:gd name="T59" fmla="*/ 6 h 87"/>
                <a:gd name="T60" fmla="*/ 17 w 56"/>
                <a:gd name="T61" fmla="*/ 2 h 87"/>
                <a:gd name="T62" fmla="*/ 22 w 56"/>
                <a:gd name="T63" fmla="*/ 1 h 87"/>
                <a:gd name="T64" fmla="*/ 28 w 56"/>
                <a:gd name="T6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87">
                  <a:moveTo>
                    <a:pt x="28" y="0"/>
                  </a:moveTo>
                  <a:lnTo>
                    <a:pt x="33" y="1"/>
                  </a:lnTo>
                  <a:lnTo>
                    <a:pt x="40" y="2"/>
                  </a:lnTo>
                  <a:lnTo>
                    <a:pt x="44" y="6"/>
                  </a:lnTo>
                  <a:lnTo>
                    <a:pt x="48" y="12"/>
                  </a:lnTo>
                  <a:lnTo>
                    <a:pt x="51" y="19"/>
                  </a:lnTo>
                  <a:lnTo>
                    <a:pt x="54" y="26"/>
                  </a:lnTo>
                  <a:lnTo>
                    <a:pt x="55" y="34"/>
                  </a:lnTo>
                  <a:lnTo>
                    <a:pt x="56" y="42"/>
                  </a:lnTo>
                  <a:lnTo>
                    <a:pt x="55" y="51"/>
                  </a:lnTo>
                  <a:lnTo>
                    <a:pt x="54" y="59"/>
                  </a:lnTo>
                  <a:lnTo>
                    <a:pt x="51" y="67"/>
                  </a:lnTo>
                  <a:lnTo>
                    <a:pt x="48" y="73"/>
                  </a:lnTo>
                  <a:lnTo>
                    <a:pt x="44" y="79"/>
                  </a:lnTo>
                  <a:lnTo>
                    <a:pt x="40" y="83"/>
                  </a:lnTo>
                  <a:lnTo>
                    <a:pt x="33" y="85"/>
                  </a:lnTo>
                  <a:lnTo>
                    <a:pt x="28" y="87"/>
                  </a:lnTo>
                  <a:lnTo>
                    <a:pt x="22" y="85"/>
                  </a:lnTo>
                  <a:lnTo>
                    <a:pt x="17" y="83"/>
                  </a:lnTo>
                  <a:lnTo>
                    <a:pt x="13" y="79"/>
                  </a:lnTo>
                  <a:lnTo>
                    <a:pt x="8" y="73"/>
                  </a:lnTo>
                  <a:lnTo>
                    <a:pt x="5" y="67"/>
                  </a:lnTo>
                  <a:lnTo>
                    <a:pt x="2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2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47"/>
            <p:cNvSpPr>
              <a:spLocks/>
            </p:cNvSpPr>
            <p:nvPr/>
          </p:nvSpPr>
          <p:spPr bwMode="auto">
            <a:xfrm>
              <a:off x="289" y="382"/>
              <a:ext cx="26" cy="23"/>
            </a:xfrm>
            <a:custGeom>
              <a:avLst/>
              <a:gdLst>
                <a:gd name="T0" fmla="*/ 12 w 26"/>
                <a:gd name="T1" fmla="*/ 0 h 45"/>
                <a:gd name="T2" fmla="*/ 17 w 26"/>
                <a:gd name="T3" fmla="*/ 1 h 45"/>
                <a:gd name="T4" fmla="*/ 22 w 26"/>
                <a:gd name="T5" fmla="*/ 7 h 45"/>
                <a:gd name="T6" fmla="*/ 25 w 26"/>
                <a:gd name="T7" fmla="*/ 14 h 45"/>
                <a:gd name="T8" fmla="*/ 26 w 26"/>
                <a:gd name="T9" fmla="*/ 22 h 45"/>
                <a:gd name="T10" fmla="*/ 25 w 26"/>
                <a:gd name="T11" fmla="*/ 30 h 45"/>
                <a:gd name="T12" fmla="*/ 22 w 26"/>
                <a:gd name="T13" fmla="*/ 38 h 45"/>
                <a:gd name="T14" fmla="*/ 17 w 26"/>
                <a:gd name="T15" fmla="*/ 44 h 45"/>
                <a:gd name="T16" fmla="*/ 12 w 26"/>
                <a:gd name="T17" fmla="*/ 45 h 45"/>
                <a:gd name="T18" fmla="*/ 7 w 26"/>
                <a:gd name="T19" fmla="*/ 44 h 45"/>
                <a:gd name="T20" fmla="*/ 3 w 26"/>
                <a:gd name="T21" fmla="*/ 38 h 45"/>
                <a:gd name="T22" fmla="*/ 1 w 26"/>
                <a:gd name="T23" fmla="*/ 30 h 45"/>
                <a:gd name="T24" fmla="*/ 0 w 26"/>
                <a:gd name="T25" fmla="*/ 22 h 45"/>
                <a:gd name="T26" fmla="*/ 1 w 26"/>
                <a:gd name="T27" fmla="*/ 14 h 45"/>
                <a:gd name="T28" fmla="*/ 3 w 26"/>
                <a:gd name="T29" fmla="*/ 7 h 45"/>
                <a:gd name="T30" fmla="*/ 7 w 26"/>
                <a:gd name="T31" fmla="*/ 1 h 45"/>
                <a:gd name="T32" fmla="*/ 12 w 26"/>
                <a:gd name="T3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5">
                  <a:moveTo>
                    <a:pt x="12" y="0"/>
                  </a:moveTo>
                  <a:lnTo>
                    <a:pt x="17" y="1"/>
                  </a:lnTo>
                  <a:lnTo>
                    <a:pt x="22" y="7"/>
                  </a:lnTo>
                  <a:lnTo>
                    <a:pt x="25" y="14"/>
                  </a:lnTo>
                  <a:lnTo>
                    <a:pt x="26" y="22"/>
                  </a:lnTo>
                  <a:lnTo>
                    <a:pt x="25" y="30"/>
                  </a:lnTo>
                  <a:lnTo>
                    <a:pt x="22" y="38"/>
                  </a:lnTo>
                  <a:lnTo>
                    <a:pt x="17" y="44"/>
                  </a:lnTo>
                  <a:lnTo>
                    <a:pt x="12" y="45"/>
                  </a:lnTo>
                  <a:lnTo>
                    <a:pt x="7" y="44"/>
                  </a:lnTo>
                  <a:lnTo>
                    <a:pt x="3" y="38"/>
                  </a:lnTo>
                  <a:lnTo>
                    <a:pt x="1" y="30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48"/>
            <p:cNvSpPr>
              <a:spLocks/>
            </p:cNvSpPr>
            <p:nvPr/>
          </p:nvSpPr>
          <p:spPr bwMode="auto">
            <a:xfrm>
              <a:off x="299" y="393"/>
              <a:ext cx="4" cy="3"/>
            </a:xfrm>
            <a:custGeom>
              <a:avLst/>
              <a:gdLst>
                <a:gd name="T0" fmla="*/ 2 w 4"/>
                <a:gd name="T1" fmla="*/ 0 h 6"/>
                <a:gd name="T2" fmla="*/ 1 w 4"/>
                <a:gd name="T3" fmla="*/ 0 h 6"/>
                <a:gd name="T4" fmla="*/ 1 w 4"/>
                <a:gd name="T5" fmla="*/ 2 h 6"/>
                <a:gd name="T6" fmla="*/ 0 w 4"/>
                <a:gd name="T7" fmla="*/ 2 h 6"/>
                <a:gd name="T8" fmla="*/ 0 w 4"/>
                <a:gd name="T9" fmla="*/ 3 h 6"/>
                <a:gd name="T10" fmla="*/ 0 w 4"/>
                <a:gd name="T11" fmla="*/ 5 h 6"/>
                <a:gd name="T12" fmla="*/ 1 w 4"/>
                <a:gd name="T13" fmla="*/ 5 h 6"/>
                <a:gd name="T14" fmla="*/ 1 w 4"/>
                <a:gd name="T15" fmla="*/ 6 h 6"/>
                <a:gd name="T16" fmla="*/ 2 w 4"/>
                <a:gd name="T17" fmla="*/ 6 h 6"/>
                <a:gd name="T18" fmla="*/ 3 w 4"/>
                <a:gd name="T19" fmla="*/ 6 h 6"/>
                <a:gd name="T20" fmla="*/ 3 w 4"/>
                <a:gd name="T21" fmla="*/ 5 h 6"/>
                <a:gd name="T22" fmla="*/ 4 w 4"/>
                <a:gd name="T23" fmla="*/ 5 h 6"/>
                <a:gd name="T24" fmla="*/ 4 w 4"/>
                <a:gd name="T25" fmla="*/ 3 h 6"/>
                <a:gd name="T26" fmla="*/ 4 w 4"/>
                <a:gd name="T27" fmla="*/ 2 h 6"/>
                <a:gd name="T28" fmla="*/ 3 w 4"/>
                <a:gd name="T29" fmla="*/ 2 h 6"/>
                <a:gd name="T30" fmla="*/ 3 w 4"/>
                <a:gd name="T31" fmla="*/ 0 h 6"/>
                <a:gd name="T32" fmla="*/ 2 w 4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49"/>
            <p:cNvSpPr>
              <a:spLocks/>
            </p:cNvSpPr>
            <p:nvPr/>
          </p:nvSpPr>
          <p:spPr bwMode="auto">
            <a:xfrm>
              <a:off x="1551" y="264"/>
              <a:ext cx="257" cy="173"/>
            </a:xfrm>
            <a:custGeom>
              <a:avLst/>
              <a:gdLst>
                <a:gd name="T0" fmla="*/ 128 w 257"/>
                <a:gd name="T1" fmla="*/ 0 h 346"/>
                <a:gd name="T2" fmla="*/ 154 w 257"/>
                <a:gd name="T3" fmla="*/ 4 h 346"/>
                <a:gd name="T4" fmla="*/ 179 w 257"/>
                <a:gd name="T5" fmla="*/ 14 h 346"/>
                <a:gd name="T6" fmla="*/ 200 w 257"/>
                <a:gd name="T7" fmla="*/ 30 h 346"/>
                <a:gd name="T8" fmla="*/ 219 w 257"/>
                <a:gd name="T9" fmla="*/ 51 h 346"/>
                <a:gd name="T10" fmla="*/ 235 w 257"/>
                <a:gd name="T11" fmla="*/ 77 h 346"/>
                <a:gd name="T12" fmla="*/ 246 w 257"/>
                <a:gd name="T13" fmla="*/ 106 h 346"/>
                <a:gd name="T14" fmla="*/ 254 w 257"/>
                <a:gd name="T15" fmla="*/ 138 h 346"/>
                <a:gd name="T16" fmla="*/ 257 w 257"/>
                <a:gd name="T17" fmla="*/ 173 h 346"/>
                <a:gd name="T18" fmla="*/ 254 w 257"/>
                <a:gd name="T19" fmla="*/ 208 h 346"/>
                <a:gd name="T20" fmla="*/ 246 w 257"/>
                <a:gd name="T21" fmla="*/ 241 h 346"/>
                <a:gd name="T22" fmla="*/ 235 w 257"/>
                <a:gd name="T23" fmla="*/ 270 h 346"/>
                <a:gd name="T24" fmla="*/ 219 w 257"/>
                <a:gd name="T25" fmla="*/ 295 h 346"/>
                <a:gd name="T26" fmla="*/ 200 w 257"/>
                <a:gd name="T27" fmla="*/ 317 h 346"/>
                <a:gd name="T28" fmla="*/ 179 w 257"/>
                <a:gd name="T29" fmla="*/ 332 h 346"/>
                <a:gd name="T30" fmla="*/ 154 w 257"/>
                <a:gd name="T31" fmla="*/ 342 h 346"/>
                <a:gd name="T32" fmla="*/ 128 w 257"/>
                <a:gd name="T33" fmla="*/ 346 h 346"/>
                <a:gd name="T34" fmla="*/ 103 w 257"/>
                <a:gd name="T35" fmla="*/ 342 h 346"/>
                <a:gd name="T36" fmla="*/ 79 w 257"/>
                <a:gd name="T37" fmla="*/ 332 h 346"/>
                <a:gd name="T38" fmla="*/ 58 w 257"/>
                <a:gd name="T39" fmla="*/ 317 h 346"/>
                <a:gd name="T40" fmla="*/ 38 w 257"/>
                <a:gd name="T41" fmla="*/ 295 h 346"/>
                <a:gd name="T42" fmla="*/ 23 w 257"/>
                <a:gd name="T43" fmla="*/ 270 h 346"/>
                <a:gd name="T44" fmla="*/ 10 w 257"/>
                <a:gd name="T45" fmla="*/ 241 h 346"/>
                <a:gd name="T46" fmla="*/ 3 w 257"/>
                <a:gd name="T47" fmla="*/ 208 h 346"/>
                <a:gd name="T48" fmla="*/ 0 w 257"/>
                <a:gd name="T49" fmla="*/ 173 h 346"/>
                <a:gd name="T50" fmla="*/ 3 w 257"/>
                <a:gd name="T51" fmla="*/ 138 h 346"/>
                <a:gd name="T52" fmla="*/ 10 w 257"/>
                <a:gd name="T53" fmla="*/ 106 h 346"/>
                <a:gd name="T54" fmla="*/ 23 w 257"/>
                <a:gd name="T55" fmla="*/ 77 h 346"/>
                <a:gd name="T56" fmla="*/ 38 w 257"/>
                <a:gd name="T57" fmla="*/ 51 h 346"/>
                <a:gd name="T58" fmla="*/ 58 w 257"/>
                <a:gd name="T59" fmla="*/ 30 h 346"/>
                <a:gd name="T60" fmla="*/ 79 w 257"/>
                <a:gd name="T61" fmla="*/ 14 h 346"/>
                <a:gd name="T62" fmla="*/ 103 w 257"/>
                <a:gd name="T63" fmla="*/ 4 h 346"/>
                <a:gd name="T64" fmla="*/ 128 w 257"/>
                <a:gd name="T6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346">
                  <a:moveTo>
                    <a:pt x="128" y="0"/>
                  </a:moveTo>
                  <a:lnTo>
                    <a:pt x="154" y="4"/>
                  </a:lnTo>
                  <a:lnTo>
                    <a:pt x="179" y="14"/>
                  </a:lnTo>
                  <a:lnTo>
                    <a:pt x="200" y="30"/>
                  </a:lnTo>
                  <a:lnTo>
                    <a:pt x="219" y="51"/>
                  </a:lnTo>
                  <a:lnTo>
                    <a:pt x="235" y="77"/>
                  </a:lnTo>
                  <a:lnTo>
                    <a:pt x="246" y="106"/>
                  </a:lnTo>
                  <a:lnTo>
                    <a:pt x="254" y="138"/>
                  </a:lnTo>
                  <a:lnTo>
                    <a:pt x="257" y="173"/>
                  </a:lnTo>
                  <a:lnTo>
                    <a:pt x="254" y="208"/>
                  </a:lnTo>
                  <a:lnTo>
                    <a:pt x="246" y="241"/>
                  </a:lnTo>
                  <a:lnTo>
                    <a:pt x="235" y="270"/>
                  </a:lnTo>
                  <a:lnTo>
                    <a:pt x="219" y="295"/>
                  </a:lnTo>
                  <a:lnTo>
                    <a:pt x="200" y="317"/>
                  </a:lnTo>
                  <a:lnTo>
                    <a:pt x="179" y="332"/>
                  </a:lnTo>
                  <a:lnTo>
                    <a:pt x="154" y="342"/>
                  </a:lnTo>
                  <a:lnTo>
                    <a:pt x="128" y="346"/>
                  </a:lnTo>
                  <a:lnTo>
                    <a:pt x="103" y="342"/>
                  </a:lnTo>
                  <a:lnTo>
                    <a:pt x="79" y="332"/>
                  </a:lnTo>
                  <a:lnTo>
                    <a:pt x="58" y="317"/>
                  </a:lnTo>
                  <a:lnTo>
                    <a:pt x="38" y="295"/>
                  </a:lnTo>
                  <a:lnTo>
                    <a:pt x="23" y="270"/>
                  </a:lnTo>
                  <a:lnTo>
                    <a:pt x="10" y="241"/>
                  </a:lnTo>
                  <a:lnTo>
                    <a:pt x="3" y="208"/>
                  </a:lnTo>
                  <a:lnTo>
                    <a:pt x="0" y="173"/>
                  </a:lnTo>
                  <a:lnTo>
                    <a:pt x="3" y="138"/>
                  </a:lnTo>
                  <a:lnTo>
                    <a:pt x="10" y="106"/>
                  </a:lnTo>
                  <a:lnTo>
                    <a:pt x="23" y="77"/>
                  </a:lnTo>
                  <a:lnTo>
                    <a:pt x="38" y="51"/>
                  </a:lnTo>
                  <a:lnTo>
                    <a:pt x="58" y="30"/>
                  </a:lnTo>
                  <a:lnTo>
                    <a:pt x="79" y="14"/>
                  </a:lnTo>
                  <a:lnTo>
                    <a:pt x="103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50"/>
            <p:cNvSpPr>
              <a:spLocks/>
            </p:cNvSpPr>
            <p:nvPr/>
          </p:nvSpPr>
          <p:spPr bwMode="auto">
            <a:xfrm>
              <a:off x="1558" y="269"/>
              <a:ext cx="242" cy="164"/>
            </a:xfrm>
            <a:custGeom>
              <a:avLst/>
              <a:gdLst>
                <a:gd name="T0" fmla="*/ 121 w 242"/>
                <a:gd name="T1" fmla="*/ 0 h 328"/>
                <a:gd name="T2" fmla="*/ 146 w 242"/>
                <a:gd name="T3" fmla="*/ 2 h 328"/>
                <a:gd name="T4" fmla="*/ 169 w 242"/>
                <a:gd name="T5" fmla="*/ 12 h 328"/>
                <a:gd name="T6" fmla="*/ 189 w 242"/>
                <a:gd name="T7" fmla="*/ 27 h 328"/>
                <a:gd name="T8" fmla="*/ 207 w 242"/>
                <a:gd name="T9" fmla="*/ 48 h 328"/>
                <a:gd name="T10" fmla="*/ 222 w 242"/>
                <a:gd name="T11" fmla="*/ 72 h 328"/>
                <a:gd name="T12" fmla="*/ 233 w 242"/>
                <a:gd name="T13" fmla="*/ 99 h 328"/>
                <a:gd name="T14" fmla="*/ 240 w 242"/>
                <a:gd name="T15" fmla="*/ 130 h 328"/>
                <a:gd name="T16" fmla="*/ 242 w 242"/>
                <a:gd name="T17" fmla="*/ 163 h 328"/>
                <a:gd name="T18" fmla="*/ 240 w 242"/>
                <a:gd name="T19" fmla="*/ 196 h 328"/>
                <a:gd name="T20" fmla="*/ 233 w 242"/>
                <a:gd name="T21" fmla="*/ 227 h 328"/>
                <a:gd name="T22" fmla="*/ 222 w 242"/>
                <a:gd name="T23" fmla="*/ 256 h 328"/>
                <a:gd name="T24" fmla="*/ 207 w 242"/>
                <a:gd name="T25" fmla="*/ 279 h 328"/>
                <a:gd name="T26" fmla="*/ 189 w 242"/>
                <a:gd name="T27" fmla="*/ 300 h 328"/>
                <a:gd name="T28" fmla="*/ 169 w 242"/>
                <a:gd name="T29" fmla="*/ 315 h 328"/>
                <a:gd name="T30" fmla="*/ 146 w 242"/>
                <a:gd name="T31" fmla="*/ 325 h 328"/>
                <a:gd name="T32" fmla="*/ 121 w 242"/>
                <a:gd name="T33" fmla="*/ 328 h 328"/>
                <a:gd name="T34" fmla="*/ 97 w 242"/>
                <a:gd name="T35" fmla="*/ 325 h 328"/>
                <a:gd name="T36" fmla="*/ 74 w 242"/>
                <a:gd name="T37" fmla="*/ 315 h 328"/>
                <a:gd name="T38" fmla="*/ 54 w 242"/>
                <a:gd name="T39" fmla="*/ 300 h 328"/>
                <a:gd name="T40" fmla="*/ 36 w 242"/>
                <a:gd name="T41" fmla="*/ 279 h 328"/>
                <a:gd name="T42" fmla="*/ 21 w 242"/>
                <a:gd name="T43" fmla="*/ 256 h 328"/>
                <a:gd name="T44" fmla="*/ 10 w 242"/>
                <a:gd name="T45" fmla="*/ 227 h 328"/>
                <a:gd name="T46" fmla="*/ 2 w 242"/>
                <a:gd name="T47" fmla="*/ 196 h 328"/>
                <a:gd name="T48" fmla="*/ 0 w 242"/>
                <a:gd name="T49" fmla="*/ 163 h 328"/>
                <a:gd name="T50" fmla="*/ 2 w 242"/>
                <a:gd name="T51" fmla="*/ 130 h 328"/>
                <a:gd name="T52" fmla="*/ 10 w 242"/>
                <a:gd name="T53" fmla="*/ 99 h 328"/>
                <a:gd name="T54" fmla="*/ 21 w 242"/>
                <a:gd name="T55" fmla="*/ 72 h 328"/>
                <a:gd name="T56" fmla="*/ 36 w 242"/>
                <a:gd name="T57" fmla="*/ 48 h 328"/>
                <a:gd name="T58" fmla="*/ 54 w 242"/>
                <a:gd name="T59" fmla="*/ 27 h 328"/>
                <a:gd name="T60" fmla="*/ 74 w 242"/>
                <a:gd name="T61" fmla="*/ 12 h 328"/>
                <a:gd name="T62" fmla="*/ 97 w 242"/>
                <a:gd name="T63" fmla="*/ 2 h 328"/>
                <a:gd name="T64" fmla="*/ 121 w 242"/>
                <a:gd name="T6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2" h="328">
                  <a:moveTo>
                    <a:pt x="121" y="0"/>
                  </a:moveTo>
                  <a:lnTo>
                    <a:pt x="146" y="2"/>
                  </a:lnTo>
                  <a:lnTo>
                    <a:pt x="169" y="12"/>
                  </a:lnTo>
                  <a:lnTo>
                    <a:pt x="189" y="27"/>
                  </a:lnTo>
                  <a:lnTo>
                    <a:pt x="207" y="48"/>
                  </a:lnTo>
                  <a:lnTo>
                    <a:pt x="222" y="72"/>
                  </a:lnTo>
                  <a:lnTo>
                    <a:pt x="233" y="99"/>
                  </a:lnTo>
                  <a:lnTo>
                    <a:pt x="240" y="130"/>
                  </a:lnTo>
                  <a:lnTo>
                    <a:pt x="242" y="163"/>
                  </a:lnTo>
                  <a:lnTo>
                    <a:pt x="240" y="196"/>
                  </a:lnTo>
                  <a:lnTo>
                    <a:pt x="233" y="227"/>
                  </a:lnTo>
                  <a:lnTo>
                    <a:pt x="222" y="256"/>
                  </a:lnTo>
                  <a:lnTo>
                    <a:pt x="207" y="279"/>
                  </a:lnTo>
                  <a:lnTo>
                    <a:pt x="189" y="300"/>
                  </a:lnTo>
                  <a:lnTo>
                    <a:pt x="169" y="315"/>
                  </a:lnTo>
                  <a:lnTo>
                    <a:pt x="146" y="325"/>
                  </a:lnTo>
                  <a:lnTo>
                    <a:pt x="121" y="328"/>
                  </a:lnTo>
                  <a:lnTo>
                    <a:pt x="97" y="325"/>
                  </a:lnTo>
                  <a:lnTo>
                    <a:pt x="74" y="315"/>
                  </a:lnTo>
                  <a:lnTo>
                    <a:pt x="54" y="300"/>
                  </a:lnTo>
                  <a:lnTo>
                    <a:pt x="36" y="279"/>
                  </a:lnTo>
                  <a:lnTo>
                    <a:pt x="21" y="256"/>
                  </a:lnTo>
                  <a:lnTo>
                    <a:pt x="10" y="227"/>
                  </a:lnTo>
                  <a:lnTo>
                    <a:pt x="2" y="196"/>
                  </a:lnTo>
                  <a:lnTo>
                    <a:pt x="0" y="163"/>
                  </a:lnTo>
                  <a:lnTo>
                    <a:pt x="2" y="130"/>
                  </a:lnTo>
                  <a:lnTo>
                    <a:pt x="10" y="99"/>
                  </a:lnTo>
                  <a:lnTo>
                    <a:pt x="21" y="72"/>
                  </a:lnTo>
                  <a:lnTo>
                    <a:pt x="36" y="48"/>
                  </a:lnTo>
                  <a:lnTo>
                    <a:pt x="54" y="27"/>
                  </a:lnTo>
                  <a:lnTo>
                    <a:pt x="74" y="12"/>
                  </a:lnTo>
                  <a:lnTo>
                    <a:pt x="97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51"/>
            <p:cNvSpPr>
              <a:spLocks/>
            </p:cNvSpPr>
            <p:nvPr/>
          </p:nvSpPr>
          <p:spPr bwMode="auto">
            <a:xfrm>
              <a:off x="1565" y="273"/>
              <a:ext cx="229" cy="156"/>
            </a:xfrm>
            <a:custGeom>
              <a:avLst/>
              <a:gdLst>
                <a:gd name="T0" fmla="*/ 114 w 229"/>
                <a:gd name="T1" fmla="*/ 0 h 312"/>
                <a:gd name="T2" fmla="*/ 138 w 229"/>
                <a:gd name="T3" fmla="*/ 3 h 312"/>
                <a:gd name="T4" fmla="*/ 160 w 229"/>
                <a:gd name="T5" fmla="*/ 12 h 312"/>
                <a:gd name="T6" fmla="*/ 179 w 229"/>
                <a:gd name="T7" fmla="*/ 26 h 312"/>
                <a:gd name="T8" fmla="*/ 195 w 229"/>
                <a:gd name="T9" fmla="*/ 46 h 312"/>
                <a:gd name="T10" fmla="*/ 210 w 229"/>
                <a:gd name="T11" fmla="*/ 69 h 312"/>
                <a:gd name="T12" fmla="*/ 220 w 229"/>
                <a:gd name="T13" fmla="*/ 95 h 312"/>
                <a:gd name="T14" fmla="*/ 227 w 229"/>
                <a:gd name="T15" fmla="*/ 125 h 312"/>
                <a:gd name="T16" fmla="*/ 229 w 229"/>
                <a:gd name="T17" fmla="*/ 156 h 312"/>
                <a:gd name="T18" fmla="*/ 227 w 229"/>
                <a:gd name="T19" fmla="*/ 187 h 312"/>
                <a:gd name="T20" fmla="*/ 220 w 229"/>
                <a:gd name="T21" fmla="*/ 216 h 312"/>
                <a:gd name="T22" fmla="*/ 210 w 229"/>
                <a:gd name="T23" fmla="*/ 242 h 312"/>
                <a:gd name="T24" fmla="*/ 195 w 229"/>
                <a:gd name="T25" fmla="*/ 266 h 312"/>
                <a:gd name="T26" fmla="*/ 179 w 229"/>
                <a:gd name="T27" fmla="*/ 285 h 312"/>
                <a:gd name="T28" fmla="*/ 160 w 229"/>
                <a:gd name="T29" fmla="*/ 299 h 312"/>
                <a:gd name="T30" fmla="*/ 138 w 229"/>
                <a:gd name="T31" fmla="*/ 309 h 312"/>
                <a:gd name="T32" fmla="*/ 114 w 229"/>
                <a:gd name="T33" fmla="*/ 312 h 312"/>
                <a:gd name="T34" fmla="*/ 92 w 229"/>
                <a:gd name="T35" fmla="*/ 309 h 312"/>
                <a:gd name="T36" fmla="*/ 70 w 229"/>
                <a:gd name="T37" fmla="*/ 299 h 312"/>
                <a:gd name="T38" fmla="*/ 51 w 229"/>
                <a:gd name="T39" fmla="*/ 285 h 312"/>
                <a:gd name="T40" fmla="*/ 33 w 229"/>
                <a:gd name="T41" fmla="*/ 266 h 312"/>
                <a:gd name="T42" fmla="*/ 19 w 229"/>
                <a:gd name="T43" fmla="*/ 242 h 312"/>
                <a:gd name="T44" fmla="*/ 9 w 229"/>
                <a:gd name="T45" fmla="*/ 216 h 312"/>
                <a:gd name="T46" fmla="*/ 2 w 229"/>
                <a:gd name="T47" fmla="*/ 187 h 312"/>
                <a:gd name="T48" fmla="*/ 0 w 229"/>
                <a:gd name="T49" fmla="*/ 156 h 312"/>
                <a:gd name="T50" fmla="*/ 2 w 229"/>
                <a:gd name="T51" fmla="*/ 125 h 312"/>
                <a:gd name="T52" fmla="*/ 9 w 229"/>
                <a:gd name="T53" fmla="*/ 95 h 312"/>
                <a:gd name="T54" fmla="*/ 19 w 229"/>
                <a:gd name="T55" fmla="*/ 69 h 312"/>
                <a:gd name="T56" fmla="*/ 33 w 229"/>
                <a:gd name="T57" fmla="*/ 46 h 312"/>
                <a:gd name="T58" fmla="*/ 51 w 229"/>
                <a:gd name="T59" fmla="*/ 26 h 312"/>
                <a:gd name="T60" fmla="*/ 70 w 229"/>
                <a:gd name="T61" fmla="*/ 12 h 312"/>
                <a:gd name="T62" fmla="*/ 92 w 229"/>
                <a:gd name="T63" fmla="*/ 3 h 312"/>
                <a:gd name="T64" fmla="*/ 114 w 229"/>
                <a:gd name="T65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9" h="312">
                  <a:moveTo>
                    <a:pt x="114" y="0"/>
                  </a:moveTo>
                  <a:lnTo>
                    <a:pt x="138" y="3"/>
                  </a:lnTo>
                  <a:lnTo>
                    <a:pt x="160" y="12"/>
                  </a:lnTo>
                  <a:lnTo>
                    <a:pt x="179" y="26"/>
                  </a:lnTo>
                  <a:lnTo>
                    <a:pt x="195" y="46"/>
                  </a:lnTo>
                  <a:lnTo>
                    <a:pt x="210" y="69"/>
                  </a:lnTo>
                  <a:lnTo>
                    <a:pt x="220" y="95"/>
                  </a:lnTo>
                  <a:lnTo>
                    <a:pt x="227" y="125"/>
                  </a:lnTo>
                  <a:lnTo>
                    <a:pt x="229" y="156"/>
                  </a:lnTo>
                  <a:lnTo>
                    <a:pt x="227" y="187"/>
                  </a:lnTo>
                  <a:lnTo>
                    <a:pt x="220" y="216"/>
                  </a:lnTo>
                  <a:lnTo>
                    <a:pt x="210" y="242"/>
                  </a:lnTo>
                  <a:lnTo>
                    <a:pt x="195" y="266"/>
                  </a:lnTo>
                  <a:lnTo>
                    <a:pt x="179" y="285"/>
                  </a:lnTo>
                  <a:lnTo>
                    <a:pt x="160" y="299"/>
                  </a:lnTo>
                  <a:lnTo>
                    <a:pt x="138" y="309"/>
                  </a:lnTo>
                  <a:lnTo>
                    <a:pt x="114" y="312"/>
                  </a:lnTo>
                  <a:lnTo>
                    <a:pt x="92" y="309"/>
                  </a:lnTo>
                  <a:lnTo>
                    <a:pt x="70" y="299"/>
                  </a:lnTo>
                  <a:lnTo>
                    <a:pt x="51" y="285"/>
                  </a:lnTo>
                  <a:lnTo>
                    <a:pt x="33" y="266"/>
                  </a:lnTo>
                  <a:lnTo>
                    <a:pt x="19" y="242"/>
                  </a:lnTo>
                  <a:lnTo>
                    <a:pt x="9" y="216"/>
                  </a:lnTo>
                  <a:lnTo>
                    <a:pt x="2" y="187"/>
                  </a:lnTo>
                  <a:lnTo>
                    <a:pt x="0" y="156"/>
                  </a:lnTo>
                  <a:lnTo>
                    <a:pt x="2" y="125"/>
                  </a:lnTo>
                  <a:lnTo>
                    <a:pt x="9" y="95"/>
                  </a:lnTo>
                  <a:lnTo>
                    <a:pt x="19" y="69"/>
                  </a:lnTo>
                  <a:lnTo>
                    <a:pt x="33" y="46"/>
                  </a:lnTo>
                  <a:lnTo>
                    <a:pt x="51" y="26"/>
                  </a:lnTo>
                  <a:lnTo>
                    <a:pt x="70" y="12"/>
                  </a:lnTo>
                  <a:lnTo>
                    <a:pt x="92" y="3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52"/>
            <p:cNvSpPr>
              <a:spLocks/>
            </p:cNvSpPr>
            <p:nvPr/>
          </p:nvSpPr>
          <p:spPr bwMode="auto">
            <a:xfrm>
              <a:off x="1572" y="277"/>
              <a:ext cx="216" cy="148"/>
            </a:xfrm>
            <a:custGeom>
              <a:avLst/>
              <a:gdLst>
                <a:gd name="T0" fmla="*/ 107 w 216"/>
                <a:gd name="T1" fmla="*/ 0 h 295"/>
                <a:gd name="T2" fmla="*/ 129 w 216"/>
                <a:gd name="T3" fmla="*/ 3 h 295"/>
                <a:gd name="T4" fmla="*/ 149 w 216"/>
                <a:gd name="T5" fmla="*/ 11 h 295"/>
                <a:gd name="T6" fmla="*/ 168 w 216"/>
                <a:gd name="T7" fmla="*/ 25 h 295"/>
                <a:gd name="T8" fmla="*/ 184 w 216"/>
                <a:gd name="T9" fmla="*/ 43 h 295"/>
                <a:gd name="T10" fmla="*/ 198 w 216"/>
                <a:gd name="T11" fmla="*/ 65 h 295"/>
                <a:gd name="T12" fmla="*/ 208 w 216"/>
                <a:gd name="T13" fmla="*/ 90 h 295"/>
                <a:gd name="T14" fmla="*/ 214 w 216"/>
                <a:gd name="T15" fmla="*/ 118 h 295"/>
                <a:gd name="T16" fmla="*/ 216 w 216"/>
                <a:gd name="T17" fmla="*/ 148 h 295"/>
                <a:gd name="T18" fmla="*/ 214 w 216"/>
                <a:gd name="T19" fmla="*/ 177 h 295"/>
                <a:gd name="T20" fmla="*/ 208 w 216"/>
                <a:gd name="T21" fmla="*/ 205 h 295"/>
                <a:gd name="T22" fmla="*/ 198 w 216"/>
                <a:gd name="T23" fmla="*/ 230 h 295"/>
                <a:gd name="T24" fmla="*/ 184 w 216"/>
                <a:gd name="T25" fmla="*/ 252 h 295"/>
                <a:gd name="T26" fmla="*/ 168 w 216"/>
                <a:gd name="T27" fmla="*/ 270 h 295"/>
                <a:gd name="T28" fmla="*/ 149 w 216"/>
                <a:gd name="T29" fmla="*/ 284 h 295"/>
                <a:gd name="T30" fmla="*/ 129 w 216"/>
                <a:gd name="T31" fmla="*/ 292 h 295"/>
                <a:gd name="T32" fmla="*/ 107 w 216"/>
                <a:gd name="T33" fmla="*/ 295 h 295"/>
                <a:gd name="T34" fmla="*/ 86 w 216"/>
                <a:gd name="T35" fmla="*/ 292 h 295"/>
                <a:gd name="T36" fmla="*/ 65 w 216"/>
                <a:gd name="T37" fmla="*/ 284 h 295"/>
                <a:gd name="T38" fmla="*/ 47 w 216"/>
                <a:gd name="T39" fmla="*/ 270 h 295"/>
                <a:gd name="T40" fmla="*/ 32 w 216"/>
                <a:gd name="T41" fmla="*/ 252 h 295"/>
                <a:gd name="T42" fmla="*/ 18 w 216"/>
                <a:gd name="T43" fmla="*/ 230 h 295"/>
                <a:gd name="T44" fmla="*/ 8 w 216"/>
                <a:gd name="T45" fmla="*/ 205 h 295"/>
                <a:gd name="T46" fmla="*/ 2 w 216"/>
                <a:gd name="T47" fmla="*/ 177 h 295"/>
                <a:gd name="T48" fmla="*/ 0 w 216"/>
                <a:gd name="T49" fmla="*/ 148 h 295"/>
                <a:gd name="T50" fmla="*/ 2 w 216"/>
                <a:gd name="T51" fmla="*/ 118 h 295"/>
                <a:gd name="T52" fmla="*/ 8 w 216"/>
                <a:gd name="T53" fmla="*/ 90 h 295"/>
                <a:gd name="T54" fmla="*/ 18 w 216"/>
                <a:gd name="T55" fmla="*/ 65 h 295"/>
                <a:gd name="T56" fmla="*/ 32 w 216"/>
                <a:gd name="T57" fmla="*/ 43 h 295"/>
                <a:gd name="T58" fmla="*/ 47 w 216"/>
                <a:gd name="T59" fmla="*/ 25 h 295"/>
                <a:gd name="T60" fmla="*/ 65 w 216"/>
                <a:gd name="T61" fmla="*/ 11 h 295"/>
                <a:gd name="T62" fmla="*/ 86 w 216"/>
                <a:gd name="T63" fmla="*/ 3 h 295"/>
                <a:gd name="T64" fmla="*/ 107 w 216"/>
                <a:gd name="T6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" h="295">
                  <a:moveTo>
                    <a:pt x="107" y="0"/>
                  </a:moveTo>
                  <a:lnTo>
                    <a:pt x="129" y="3"/>
                  </a:lnTo>
                  <a:lnTo>
                    <a:pt x="149" y="11"/>
                  </a:lnTo>
                  <a:lnTo>
                    <a:pt x="168" y="25"/>
                  </a:lnTo>
                  <a:lnTo>
                    <a:pt x="184" y="43"/>
                  </a:lnTo>
                  <a:lnTo>
                    <a:pt x="198" y="65"/>
                  </a:lnTo>
                  <a:lnTo>
                    <a:pt x="208" y="90"/>
                  </a:lnTo>
                  <a:lnTo>
                    <a:pt x="214" y="118"/>
                  </a:lnTo>
                  <a:lnTo>
                    <a:pt x="216" y="148"/>
                  </a:lnTo>
                  <a:lnTo>
                    <a:pt x="214" y="177"/>
                  </a:lnTo>
                  <a:lnTo>
                    <a:pt x="208" y="205"/>
                  </a:lnTo>
                  <a:lnTo>
                    <a:pt x="198" y="230"/>
                  </a:lnTo>
                  <a:lnTo>
                    <a:pt x="184" y="252"/>
                  </a:lnTo>
                  <a:lnTo>
                    <a:pt x="168" y="270"/>
                  </a:lnTo>
                  <a:lnTo>
                    <a:pt x="149" y="284"/>
                  </a:lnTo>
                  <a:lnTo>
                    <a:pt x="129" y="292"/>
                  </a:lnTo>
                  <a:lnTo>
                    <a:pt x="107" y="295"/>
                  </a:lnTo>
                  <a:lnTo>
                    <a:pt x="86" y="292"/>
                  </a:lnTo>
                  <a:lnTo>
                    <a:pt x="65" y="284"/>
                  </a:lnTo>
                  <a:lnTo>
                    <a:pt x="47" y="270"/>
                  </a:lnTo>
                  <a:lnTo>
                    <a:pt x="32" y="252"/>
                  </a:lnTo>
                  <a:lnTo>
                    <a:pt x="18" y="230"/>
                  </a:lnTo>
                  <a:lnTo>
                    <a:pt x="8" y="205"/>
                  </a:lnTo>
                  <a:lnTo>
                    <a:pt x="2" y="177"/>
                  </a:lnTo>
                  <a:lnTo>
                    <a:pt x="0" y="148"/>
                  </a:lnTo>
                  <a:lnTo>
                    <a:pt x="2" y="118"/>
                  </a:lnTo>
                  <a:lnTo>
                    <a:pt x="8" y="90"/>
                  </a:lnTo>
                  <a:lnTo>
                    <a:pt x="18" y="65"/>
                  </a:lnTo>
                  <a:lnTo>
                    <a:pt x="32" y="43"/>
                  </a:lnTo>
                  <a:lnTo>
                    <a:pt x="47" y="25"/>
                  </a:lnTo>
                  <a:lnTo>
                    <a:pt x="65" y="11"/>
                  </a:lnTo>
                  <a:lnTo>
                    <a:pt x="86" y="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53"/>
            <p:cNvSpPr>
              <a:spLocks/>
            </p:cNvSpPr>
            <p:nvPr/>
          </p:nvSpPr>
          <p:spPr bwMode="auto">
            <a:xfrm>
              <a:off x="1578" y="281"/>
              <a:ext cx="204" cy="139"/>
            </a:xfrm>
            <a:custGeom>
              <a:avLst/>
              <a:gdLst>
                <a:gd name="T0" fmla="*/ 101 w 204"/>
                <a:gd name="T1" fmla="*/ 0 h 279"/>
                <a:gd name="T2" fmla="*/ 122 w 204"/>
                <a:gd name="T3" fmla="*/ 3 h 279"/>
                <a:gd name="T4" fmla="*/ 141 w 204"/>
                <a:gd name="T5" fmla="*/ 12 h 279"/>
                <a:gd name="T6" fmla="*/ 159 w 204"/>
                <a:gd name="T7" fmla="*/ 24 h 279"/>
                <a:gd name="T8" fmla="*/ 174 w 204"/>
                <a:gd name="T9" fmla="*/ 42 h 279"/>
                <a:gd name="T10" fmla="*/ 187 w 204"/>
                <a:gd name="T11" fmla="*/ 63 h 279"/>
                <a:gd name="T12" fmla="*/ 196 w 204"/>
                <a:gd name="T13" fmla="*/ 86 h 279"/>
                <a:gd name="T14" fmla="*/ 202 w 204"/>
                <a:gd name="T15" fmla="*/ 113 h 279"/>
                <a:gd name="T16" fmla="*/ 204 w 204"/>
                <a:gd name="T17" fmla="*/ 140 h 279"/>
                <a:gd name="T18" fmla="*/ 202 w 204"/>
                <a:gd name="T19" fmla="*/ 168 h 279"/>
                <a:gd name="T20" fmla="*/ 196 w 204"/>
                <a:gd name="T21" fmla="*/ 194 h 279"/>
                <a:gd name="T22" fmla="*/ 187 w 204"/>
                <a:gd name="T23" fmla="*/ 218 h 279"/>
                <a:gd name="T24" fmla="*/ 174 w 204"/>
                <a:gd name="T25" fmla="*/ 239 h 279"/>
                <a:gd name="T26" fmla="*/ 159 w 204"/>
                <a:gd name="T27" fmla="*/ 255 h 279"/>
                <a:gd name="T28" fmla="*/ 141 w 204"/>
                <a:gd name="T29" fmla="*/ 268 h 279"/>
                <a:gd name="T30" fmla="*/ 122 w 204"/>
                <a:gd name="T31" fmla="*/ 276 h 279"/>
                <a:gd name="T32" fmla="*/ 101 w 204"/>
                <a:gd name="T33" fmla="*/ 279 h 279"/>
                <a:gd name="T34" fmla="*/ 81 w 204"/>
                <a:gd name="T35" fmla="*/ 276 h 279"/>
                <a:gd name="T36" fmla="*/ 62 w 204"/>
                <a:gd name="T37" fmla="*/ 268 h 279"/>
                <a:gd name="T38" fmla="*/ 45 w 204"/>
                <a:gd name="T39" fmla="*/ 255 h 279"/>
                <a:gd name="T40" fmla="*/ 30 w 204"/>
                <a:gd name="T41" fmla="*/ 239 h 279"/>
                <a:gd name="T42" fmla="*/ 17 w 204"/>
                <a:gd name="T43" fmla="*/ 218 h 279"/>
                <a:gd name="T44" fmla="*/ 8 w 204"/>
                <a:gd name="T45" fmla="*/ 194 h 279"/>
                <a:gd name="T46" fmla="*/ 2 w 204"/>
                <a:gd name="T47" fmla="*/ 168 h 279"/>
                <a:gd name="T48" fmla="*/ 0 w 204"/>
                <a:gd name="T49" fmla="*/ 140 h 279"/>
                <a:gd name="T50" fmla="*/ 2 w 204"/>
                <a:gd name="T51" fmla="*/ 113 h 279"/>
                <a:gd name="T52" fmla="*/ 8 w 204"/>
                <a:gd name="T53" fmla="*/ 86 h 279"/>
                <a:gd name="T54" fmla="*/ 17 w 204"/>
                <a:gd name="T55" fmla="*/ 63 h 279"/>
                <a:gd name="T56" fmla="*/ 30 w 204"/>
                <a:gd name="T57" fmla="*/ 42 h 279"/>
                <a:gd name="T58" fmla="*/ 45 w 204"/>
                <a:gd name="T59" fmla="*/ 24 h 279"/>
                <a:gd name="T60" fmla="*/ 62 w 204"/>
                <a:gd name="T61" fmla="*/ 12 h 279"/>
                <a:gd name="T62" fmla="*/ 81 w 204"/>
                <a:gd name="T63" fmla="*/ 3 h 279"/>
                <a:gd name="T64" fmla="*/ 101 w 204"/>
                <a:gd name="T6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279">
                  <a:moveTo>
                    <a:pt x="101" y="0"/>
                  </a:moveTo>
                  <a:lnTo>
                    <a:pt x="122" y="3"/>
                  </a:lnTo>
                  <a:lnTo>
                    <a:pt x="141" y="12"/>
                  </a:lnTo>
                  <a:lnTo>
                    <a:pt x="159" y="24"/>
                  </a:lnTo>
                  <a:lnTo>
                    <a:pt x="174" y="42"/>
                  </a:lnTo>
                  <a:lnTo>
                    <a:pt x="187" y="63"/>
                  </a:lnTo>
                  <a:lnTo>
                    <a:pt x="196" y="86"/>
                  </a:lnTo>
                  <a:lnTo>
                    <a:pt x="202" y="113"/>
                  </a:lnTo>
                  <a:lnTo>
                    <a:pt x="204" y="140"/>
                  </a:lnTo>
                  <a:lnTo>
                    <a:pt x="202" y="168"/>
                  </a:lnTo>
                  <a:lnTo>
                    <a:pt x="196" y="194"/>
                  </a:lnTo>
                  <a:lnTo>
                    <a:pt x="187" y="218"/>
                  </a:lnTo>
                  <a:lnTo>
                    <a:pt x="174" y="239"/>
                  </a:lnTo>
                  <a:lnTo>
                    <a:pt x="159" y="255"/>
                  </a:lnTo>
                  <a:lnTo>
                    <a:pt x="141" y="268"/>
                  </a:lnTo>
                  <a:lnTo>
                    <a:pt x="122" y="276"/>
                  </a:lnTo>
                  <a:lnTo>
                    <a:pt x="101" y="279"/>
                  </a:lnTo>
                  <a:lnTo>
                    <a:pt x="81" y="276"/>
                  </a:lnTo>
                  <a:lnTo>
                    <a:pt x="62" y="268"/>
                  </a:lnTo>
                  <a:lnTo>
                    <a:pt x="45" y="255"/>
                  </a:lnTo>
                  <a:lnTo>
                    <a:pt x="30" y="239"/>
                  </a:lnTo>
                  <a:lnTo>
                    <a:pt x="17" y="218"/>
                  </a:lnTo>
                  <a:lnTo>
                    <a:pt x="8" y="194"/>
                  </a:lnTo>
                  <a:lnTo>
                    <a:pt x="2" y="168"/>
                  </a:lnTo>
                  <a:lnTo>
                    <a:pt x="0" y="140"/>
                  </a:lnTo>
                  <a:lnTo>
                    <a:pt x="2" y="113"/>
                  </a:lnTo>
                  <a:lnTo>
                    <a:pt x="8" y="86"/>
                  </a:lnTo>
                  <a:lnTo>
                    <a:pt x="17" y="63"/>
                  </a:lnTo>
                  <a:lnTo>
                    <a:pt x="30" y="42"/>
                  </a:lnTo>
                  <a:lnTo>
                    <a:pt x="45" y="24"/>
                  </a:lnTo>
                  <a:lnTo>
                    <a:pt x="62" y="12"/>
                  </a:lnTo>
                  <a:lnTo>
                    <a:pt x="81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54"/>
            <p:cNvSpPr>
              <a:spLocks/>
            </p:cNvSpPr>
            <p:nvPr/>
          </p:nvSpPr>
          <p:spPr bwMode="auto">
            <a:xfrm>
              <a:off x="1585" y="286"/>
              <a:ext cx="190" cy="131"/>
            </a:xfrm>
            <a:custGeom>
              <a:avLst/>
              <a:gdLst>
                <a:gd name="T0" fmla="*/ 95 w 190"/>
                <a:gd name="T1" fmla="*/ 0 h 262"/>
                <a:gd name="T2" fmla="*/ 114 w 190"/>
                <a:gd name="T3" fmla="*/ 3 h 262"/>
                <a:gd name="T4" fmla="*/ 131 w 190"/>
                <a:gd name="T5" fmla="*/ 10 h 262"/>
                <a:gd name="T6" fmla="*/ 148 w 190"/>
                <a:gd name="T7" fmla="*/ 22 h 262"/>
                <a:gd name="T8" fmla="*/ 162 w 190"/>
                <a:gd name="T9" fmla="*/ 38 h 262"/>
                <a:gd name="T10" fmla="*/ 173 w 190"/>
                <a:gd name="T11" fmla="*/ 57 h 262"/>
                <a:gd name="T12" fmla="*/ 183 w 190"/>
                <a:gd name="T13" fmla="*/ 79 h 262"/>
                <a:gd name="T14" fmla="*/ 188 w 190"/>
                <a:gd name="T15" fmla="*/ 104 h 262"/>
                <a:gd name="T16" fmla="*/ 190 w 190"/>
                <a:gd name="T17" fmla="*/ 130 h 262"/>
                <a:gd name="T18" fmla="*/ 188 w 190"/>
                <a:gd name="T19" fmla="*/ 157 h 262"/>
                <a:gd name="T20" fmla="*/ 183 w 190"/>
                <a:gd name="T21" fmla="*/ 182 h 262"/>
                <a:gd name="T22" fmla="*/ 173 w 190"/>
                <a:gd name="T23" fmla="*/ 204 h 262"/>
                <a:gd name="T24" fmla="*/ 162 w 190"/>
                <a:gd name="T25" fmla="*/ 223 h 262"/>
                <a:gd name="T26" fmla="*/ 148 w 190"/>
                <a:gd name="T27" fmla="*/ 240 h 262"/>
                <a:gd name="T28" fmla="*/ 131 w 190"/>
                <a:gd name="T29" fmla="*/ 251 h 262"/>
                <a:gd name="T30" fmla="*/ 114 w 190"/>
                <a:gd name="T31" fmla="*/ 259 h 262"/>
                <a:gd name="T32" fmla="*/ 95 w 190"/>
                <a:gd name="T33" fmla="*/ 262 h 262"/>
                <a:gd name="T34" fmla="*/ 76 w 190"/>
                <a:gd name="T35" fmla="*/ 259 h 262"/>
                <a:gd name="T36" fmla="*/ 59 w 190"/>
                <a:gd name="T37" fmla="*/ 251 h 262"/>
                <a:gd name="T38" fmla="*/ 42 w 190"/>
                <a:gd name="T39" fmla="*/ 240 h 262"/>
                <a:gd name="T40" fmla="*/ 28 w 190"/>
                <a:gd name="T41" fmla="*/ 223 h 262"/>
                <a:gd name="T42" fmla="*/ 16 w 190"/>
                <a:gd name="T43" fmla="*/ 204 h 262"/>
                <a:gd name="T44" fmla="*/ 7 w 190"/>
                <a:gd name="T45" fmla="*/ 182 h 262"/>
                <a:gd name="T46" fmla="*/ 2 w 190"/>
                <a:gd name="T47" fmla="*/ 157 h 262"/>
                <a:gd name="T48" fmla="*/ 0 w 190"/>
                <a:gd name="T49" fmla="*/ 130 h 262"/>
                <a:gd name="T50" fmla="*/ 2 w 190"/>
                <a:gd name="T51" fmla="*/ 104 h 262"/>
                <a:gd name="T52" fmla="*/ 7 w 190"/>
                <a:gd name="T53" fmla="*/ 79 h 262"/>
                <a:gd name="T54" fmla="*/ 16 w 190"/>
                <a:gd name="T55" fmla="*/ 57 h 262"/>
                <a:gd name="T56" fmla="*/ 28 w 190"/>
                <a:gd name="T57" fmla="*/ 38 h 262"/>
                <a:gd name="T58" fmla="*/ 42 w 190"/>
                <a:gd name="T59" fmla="*/ 22 h 262"/>
                <a:gd name="T60" fmla="*/ 59 w 190"/>
                <a:gd name="T61" fmla="*/ 10 h 262"/>
                <a:gd name="T62" fmla="*/ 76 w 190"/>
                <a:gd name="T63" fmla="*/ 3 h 262"/>
                <a:gd name="T64" fmla="*/ 95 w 190"/>
                <a:gd name="T6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0" h="262">
                  <a:moveTo>
                    <a:pt x="95" y="0"/>
                  </a:moveTo>
                  <a:lnTo>
                    <a:pt x="114" y="3"/>
                  </a:lnTo>
                  <a:lnTo>
                    <a:pt x="131" y="10"/>
                  </a:lnTo>
                  <a:lnTo>
                    <a:pt x="148" y="22"/>
                  </a:lnTo>
                  <a:lnTo>
                    <a:pt x="162" y="38"/>
                  </a:lnTo>
                  <a:lnTo>
                    <a:pt x="173" y="57"/>
                  </a:lnTo>
                  <a:lnTo>
                    <a:pt x="183" y="79"/>
                  </a:lnTo>
                  <a:lnTo>
                    <a:pt x="188" y="104"/>
                  </a:lnTo>
                  <a:lnTo>
                    <a:pt x="190" y="130"/>
                  </a:lnTo>
                  <a:lnTo>
                    <a:pt x="188" y="157"/>
                  </a:lnTo>
                  <a:lnTo>
                    <a:pt x="183" y="182"/>
                  </a:lnTo>
                  <a:lnTo>
                    <a:pt x="173" y="204"/>
                  </a:lnTo>
                  <a:lnTo>
                    <a:pt x="162" y="223"/>
                  </a:lnTo>
                  <a:lnTo>
                    <a:pt x="148" y="240"/>
                  </a:lnTo>
                  <a:lnTo>
                    <a:pt x="131" y="251"/>
                  </a:lnTo>
                  <a:lnTo>
                    <a:pt x="114" y="259"/>
                  </a:lnTo>
                  <a:lnTo>
                    <a:pt x="95" y="262"/>
                  </a:lnTo>
                  <a:lnTo>
                    <a:pt x="76" y="259"/>
                  </a:lnTo>
                  <a:lnTo>
                    <a:pt x="59" y="251"/>
                  </a:lnTo>
                  <a:lnTo>
                    <a:pt x="42" y="240"/>
                  </a:lnTo>
                  <a:lnTo>
                    <a:pt x="28" y="223"/>
                  </a:lnTo>
                  <a:lnTo>
                    <a:pt x="16" y="204"/>
                  </a:lnTo>
                  <a:lnTo>
                    <a:pt x="7" y="182"/>
                  </a:lnTo>
                  <a:lnTo>
                    <a:pt x="2" y="157"/>
                  </a:lnTo>
                  <a:lnTo>
                    <a:pt x="0" y="130"/>
                  </a:lnTo>
                  <a:lnTo>
                    <a:pt x="2" y="104"/>
                  </a:lnTo>
                  <a:lnTo>
                    <a:pt x="7" y="79"/>
                  </a:lnTo>
                  <a:lnTo>
                    <a:pt x="16" y="57"/>
                  </a:lnTo>
                  <a:lnTo>
                    <a:pt x="28" y="38"/>
                  </a:lnTo>
                  <a:lnTo>
                    <a:pt x="42" y="22"/>
                  </a:lnTo>
                  <a:lnTo>
                    <a:pt x="59" y="10"/>
                  </a:lnTo>
                  <a:lnTo>
                    <a:pt x="76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55"/>
            <p:cNvSpPr>
              <a:spLocks/>
            </p:cNvSpPr>
            <p:nvPr/>
          </p:nvSpPr>
          <p:spPr bwMode="auto">
            <a:xfrm>
              <a:off x="1591" y="290"/>
              <a:ext cx="178" cy="123"/>
            </a:xfrm>
            <a:custGeom>
              <a:avLst/>
              <a:gdLst>
                <a:gd name="T0" fmla="*/ 89 w 178"/>
                <a:gd name="T1" fmla="*/ 0 h 246"/>
                <a:gd name="T2" fmla="*/ 107 w 178"/>
                <a:gd name="T3" fmla="*/ 3 h 246"/>
                <a:gd name="T4" fmla="*/ 123 w 178"/>
                <a:gd name="T5" fmla="*/ 10 h 246"/>
                <a:gd name="T6" fmla="*/ 139 w 178"/>
                <a:gd name="T7" fmla="*/ 21 h 246"/>
                <a:gd name="T8" fmla="*/ 152 w 178"/>
                <a:gd name="T9" fmla="*/ 36 h 246"/>
                <a:gd name="T10" fmla="*/ 162 w 178"/>
                <a:gd name="T11" fmla="*/ 54 h 246"/>
                <a:gd name="T12" fmla="*/ 170 w 178"/>
                <a:gd name="T13" fmla="*/ 75 h 246"/>
                <a:gd name="T14" fmla="*/ 176 w 178"/>
                <a:gd name="T15" fmla="*/ 97 h 246"/>
                <a:gd name="T16" fmla="*/ 178 w 178"/>
                <a:gd name="T17" fmla="*/ 122 h 246"/>
                <a:gd name="T18" fmla="*/ 176 w 178"/>
                <a:gd name="T19" fmla="*/ 147 h 246"/>
                <a:gd name="T20" fmla="*/ 170 w 178"/>
                <a:gd name="T21" fmla="*/ 171 h 246"/>
                <a:gd name="T22" fmla="*/ 162 w 178"/>
                <a:gd name="T23" fmla="*/ 192 h 246"/>
                <a:gd name="T24" fmla="*/ 152 w 178"/>
                <a:gd name="T25" fmla="*/ 210 h 246"/>
                <a:gd name="T26" fmla="*/ 139 w 178"/>
                <a:gd name="T27" fmla="*/ 225 h 246"/>
                <a:gd name="T28" fmla="*/ 123 w 178"/>
                <a:gd name="T29" fmla="*/ 236 h 246"/>
                <a:gd name="T30" fmla="*/ 107 w 178"/>
                <a:gd name="T31" fmla="*/ 243 h 246"/>
                <a:gd name="T32" fmla="*/ 89 w 178"/>
                <a:gd name="T33" fmla="*/ 246 h 246"/>
                <a:gd name="T34" fmla="*/ 71 w 178"/>
                <a:gd name="T35" fmla="*/ 243 h 246"/>
                <a:gd name="T36" fmla="*/ 55 w 178"/>
                <a:gd name="T37" fmla="*/ 236 h 246"/>
                <a:gd name="T38" fmla="*/ 39 w 178"/>
                <a:gd name="T39" fmla="*/ 225 h 246"/>
                <a:gd name="T40" fmla="*/ 27 w 178"/>
                <a:gd name="T41" fmla="*/ 210 h 246"/>
                <a:gd name="T42" fmla="*/ 16 w 178"/>
                <a:gd name="T43" fmla="*/ 192 h 246"/>
                <a:gd name="T44" fmla="*/ 7 w 178"/>
                <a:gd name="T45" fmla="*/ 171 h 246"/>
                <a:gd name="T46" fmla="*/ 2 w 178"/>
                <a:gd name="T47" fmla="*/ 147 h 246"/>
                <a:gd name="T48" fmla="*/ 0 w 178"/>
                <a:gd name="T49" fmla="*/ 122 h 246"/>
                <a:gd name="T50" fmla="*/ 2 w 178"/>
                <a:gd name="T51" fmla="*/ 97 h 246"/>
                <a:gd name="T52" fmla="*/ 7 w 178"/>
                <a:gd name="T53" fmla="*/ 75 h 246"/>
                <a:gd name="T54" fmla="*/ 16 w 178"/>
                <a:gd name="T55" fmla="*/ 54 h 246"/>
                <a:gd name="T56" fmla="*/ 27 w 178"/>
                <a:gd name="T57" fmla="*/ 36 h 246"/>
                <a:gd name="T58" fmla="*/ 39 w 178"/>
                <a:gd name="T59" fmla="*/ 21 h 246"/>
                <a:gd name="T60" fmla="*/ 55 w 178"/>
                <a:gd name="T61" fmla="*/ 10 h 246"/>
                <a:gd name="T62" fmla="*/ 71 w 178"/>
                <a:gd name="T63" fmla="*/ 3 h 246"/>
                <a:gd name="T64" fmla="*/ 89 w 178"/>
                <a:gd name="T6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246">
                  <a:moveTo>
                    <a:pt x="89" y="0"/>
                  </a:moveTo>
                  <a:lnTo>
                    <a:pt x="107" y="3"/>
                  </a:lnTo>
                  <a:lnTo>
                    <a:pt x="123" y="10"/>
                  </a:lnTo>
                  <a:lnTo>
                    <a:pt x="139" y="21"/>
                  </a:lnTo>
                  <a:lnTo>
                    <a:pt x="152" y="36"/>
                  </a:lnTo>
                  <a:lnTo>
                    <a:pt x="162" y="54"/>
                  </a:lnTo>
                  <a:lnTo>
                    <a:pt x="170" y="75"/>
                  </a:lnTo>
                  <a:lnTo>
                    <a:pt x="176" y="97"/>
                  </a:lnTo>
                  <a:lnTo>
                    <a:pt x="178" y="122"/>
                  </a:lnTo>
                  <a:lnTo>
                    <a:pt x="176" y="147"/>
                  </a:lnTo>
                  <a:lnTo>
                    <a:pt x="170" y="171"/>
                  </a:lnTo>
                  <a:lnTo>
                    <a:pt x="162" y="192"/>
                  </a:lnTo>
                  <a:lnTo>
                    <a:pt x="152" y="210"/>
                  </a:lnTo>
                  <a:lnTo>
                    <a:pt x="139" y="225"/>
                  </a:lnTo>
                  <a:lnTo>
                    <a:pt x="123" y="236"/>
                  </a:lnTo>
                  <a:lnTo>
                    <a:pt x="107" y="243"/>
                  </a:lnTo>
                  <a:lnTo>
                    <a:pt x="89" y="246"/>
                  </a:lnTo>
                  <a:lnTo>
                    <a:pt x="71" y="243"/>
                  </a:lnTo>
                  <a:lnTo>
                    <a:pt x="55" y="236"/>
                  </a:lnTo>
                  <a:lnTo>
                    <a:pt x="39" y="225"/>
                  </a:lnTo>
                  <a:lnTo>
                    <a:pt x="27" y="210"/>
                  </a:lnTo>
                  <a:lnTo>
                    <a:pt x="16" y="192"/>
                  </a:lnTo>
                  <a:lnTo>
                    <a:pt x="7" y="171"/>
                  </a:lnTo>
                  <a:lnTo>
                    <a:pt x="2" y="147"/>
                  </a:lnTo>
                  <a:lnTo>
                    <a:pt x="0" y="122"/>
                  </a:lnTo>
                  <a:lnTo>
                    <a:pt x="2" y="97"/>
                  </a:lnTo>
                  <a:lnTo>
                    <a:pt x="7" y="75"/>
                  </a:lnTo>
                  <a:lnTo>
                    <a:pt x="16" y="54"/>
                  </a:lnTo>
                  <a:lnTo>
                    <a:pt x="27" y="36"/>
                  </a:lnTo>
                  <a:lnTo>
                    <a:pt x="39" y="21"/>
                  </a:lnTo>
                  <a:lnTo>
                    <a:pt x="55" y="10"/>
                  </a:lnTo>
                  <a:lnTo>
                    <a:pt x="71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56"/>
            <p:cNvSpPr>
              <a:spLocks/>
            </p:cNvSpPr>
            <p:nvPr/>
          </p:nvSpPr>
          <p:spPr bwMode="auto">
            <a:xfrm>
              <a:off x="1598" y="294"/>
              <a:ext cx="164" cy="115"/>
            </a:xfrm>
            <a:custGeom>
              <a:avLst/>
              <a:gdLst>
                <a:gd name="T0" fmla="*/ 82 w 164"/>
                <a:gd name="T1" fmla="*/ 0 h 228"/>
                <a:gd name="T2" fmla="*/ 99 w 164"/>
                <a:gd name="T3" fmla="*/ 3 h 228"/>
                <a:gd name="T4" fmla="*/ 114 w 164"/>
                <a:gd name="T5" fmla="*/ 8 h 228"/>
                <a:gd name="T6" fmla="*/ 129 w 164"/>
                <a:gd name="T7" fmla="*/ 19 h 228"/>
                <a:gd name="T8" fmla="*/ 141 w 164"/>
                <a:gd name="T9" fmla="*/ 33 h 228"/>
                <a:gd name="T10" fmla="*/ 150 w 164"/>
                <a:gd name="T11" fmla="*/ 51 h 228"/>
                <a:gd name="T12" fmla="*/ 158 w 164"/>
                <a:gd name="T13" fmla="*/ 70 h 228"/>
                <a:gd name="T14" fmla="*/ 162 w 164"/>
                <a:gd name="T15" fmla="*/ 91 h 228"/>
                <a:gd name="T16" fmla="*/ 164 w 164"/>
                <a:gd name="T17" fmla="*/ 115 h 228"/>
                <a:gd name="T18" fmla="*/ 162 w 164"/>
                <a:gd name="T19" fmla="*/ 137 h 228"/>
                <a:gd name="T20" fmla="*/ 158 w 164"/>
                <a:gd name="T21" fmla="*/ 158 h 228"/>
                <a:gd name="T22" fmla="*/ 150 w 164"/>
                <a:gd name="T23" fmla="*/ 177 h 228"/>
                <a:gd name="T24" fmla="*/ 141 w 164"/>
                <a:gd name="T25" fmla="*/ 194 h 228"/>
                <a:gd name="T26" fmla="*/ 129 w 164"/>
                <a:gd name="T27" fmla="*/ 209 h 228"/>
                <a:gd name="T28" fmla="*/ 114 w 164"/>
                <a:gd name="T29" fmla="*/ 219 h 228"/>
                <a:gd name="T30" fmla="*/ 99 w 164"/>
                <a:gd name="T31" fmla="*/ 226 h 228"/>
                <a:gd name="T32" fmla="*/ 82 w 164"/>
                <a:gd name="T33" fmla="*/ 228 h 228"/>
                <a:gd name="T34" fmla="*/ 66 w 164"/>
                <a:gd name="T35" fmla="*/ 226 h 228"/>
                <a:gd name="T36" fmla="*/ 51 w 164"/>
                <a:gd name="T37" fmla="*/ 219 h 228"/>
                <a:gd name="T38" fmla="*/ 36 w 164"/>
                <a:gd name="T39" fmla="*/ 209 h 228"/>
                <a:gd name="T40" fmla="*/ 25 w 164"/>
                <a:gd name="T41" fmla="*/ 194 h 228"/>
                <a:gd name="T42" fmla="*/ 15 w 164"/>
                <a:gd name="T43" fmla="*/ 177 h 228"/>
                <a:gd name="T44" fmla="*/ 7 w 164"/>
                <a:gd name="T45" fmla="*/ 158 h 228"/>
                <a:gd name="T46" fmla="*/ 2 w 164"/>
                <a:gd name="T47" fmla="*/ 137 h 228"/>
                <a:gd name="T48" fmla="*/ 0 w 164"/>
                <a:gd name="T49" fmla="*/ 115 h 228"/>
                <a:gd name="T50" fmla="*/ 2 w 164"/>
                <a:gd name="T51" fmla="*/ 91 h 228"/>
                <a:gd name="T52" fmla="*/ 7 w 164"/>
                <a:gd name="T53" fmla="*/ 70 h 228"/>
                <a:gd name="T54" fmla="*/ 15 w 164"/>
                <a:gd name="T55" fmla="*/ 51 h 228"/>
                <a:gd name="T56" fmla="*/ 25 w 164"/>
                <a:gd name="T57" fmla="*/ 33 h 228"/>
                <a:gd name="T58" fmla="*/ 36 w 164"/>
                <a:gd name="T59" fmla="*/ 19 h 228"/>
                <a:gd name="T60" fmla="*/ 51 w 164"/>
                <a:gd name="T61" fmla="*/ 8 h 228"/>
                <a:gd name="T62" fmla="*/ 66 w 164"/>
                <a:gd name="T63" fmla="*/ 3 h 228"/>
                <a:gd name="T64" fmla="*/ 82 w 164"/>
                <a:gd name="T65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8">
                  <a:moveTo>
                    <a:pt x="82" y="0"/>
                  </a:moveTo>
                  <a:lnTo>
                    <a:pt x="99" y="3"/>
                  </a:lnTo>
                  <a:lnTo>
                    <a:pt x="114" y="8"/>
                  </a:lnTo>
                  <a:lnTo>
                    <a:pt x="129" y="19"/>
                  </a:lnTo>
                  <a:lnTo>
                    <a:pt x="141" y="33"/>
                  </a:lnTo>
                  <a:lnTo>
                    <a:pt x="150" y="51"/>
                  </a:lnTo>
                  <a:lnTo>
                    <a:pt x="158" y="70"/>
                  </a:lnTo>
                  <a:lnTo>
                    <a:pt x="162" y="91"/>
                  </a:lnTo>
                  <a:lnTo>
                    <a:pt x="164" y="115"/>
                  </a:lnTo>
                  <a:lnTo>
                    <a:pt x="162" y="137"/>
                  </a:lnTo>
                  <a:lnTo>
                    <a:pt x="158" y="158"/>
                  </a:lnTo>
                  <a:lnTo>
                    <a:pt x="150" y="177"/>
                  </a:lnTo>
                  <a:lnTo>
                    <a:pt x="141" y="194"/>
                  </a:lnTo>
                  <a:lnTo>
                    <a:pt x="129" y="209"/>
                  </a:lnTo>
                  <a:lnTo>
                    <a:pt x="114" y="219"/>
                  </a:lnTo>
                  <a:lnTo>
                    <a:pt x="99" y="226"/>
                  </a:lnTo>
                  <a:lnTo>
                    <a:pt x="82" y="228"/>
                  </a:lnTo>
                  <a:lnTo>
                    <a:pt x="66" y="226"/>
                  </a:lnTo>
                  <a:lnTo>
                    <a:pt x="51" y="219"/>
                  </a:lnTo>
                  <a:lnTo>
                    <a:pt x="36" y="209"/>
                  </a:lnTo>
                  <a:lnTo>
                    <a:pt x="25" y="194"/>
                  </a:lnTo>
                  <a:lnTo>
                    <a:pt x="15" y="177"/>
                  </a:lnTo>
                  <a:lnTo>
                    <a:pt x="7" y="158"/>
                  </a:lnTo>
                  <a:lnTo>
                    <a:pt x="2" y="137"/>
                  </a:lnTo>
                  <a:lnTo>
                    <a:pt x="0" y="115"/>
                  </a:lnTo>
                  <a:lnTo>
                    <a:pt x="2" y="91"/>
                  </a:lnTo>
                  <a:lnTo>
                    <a:pt x="7" y="70"/>
                  </a:lnTo>
                  <a:lnTo>
                    <a:pt x="15" y="51"/>
                  </a:lnTo>
                  <a:lnTo>
                    <a:pt x="25" y="33"/>
                  </a:lnTo>
                  <a:lnTo>
                    <a:pt x="36" y="19"/>
                  </a:lnTo>
                  <a:lnTo>
                    <a:pt x="51" y="8"/>
                  </a:lnTo>
                  <a:lnTo>
                    <a:pt x="66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57"/>
            <p:cNvSpPr>
              <a:spLocks/>
            </p:cNvSpPr>
            <p:nvPr/>
          </p:nvSpPr>
          <p:spPr bwMode="auto">
            <a:xfrm>
              <a:off x="1605" y="299"/>
              <a:ext cx="150" cy="106"/>
            </a:xfrm>
            <a:custGeom>
              <a:avLst/>
              <a:gdLst>
                <a:gd name="T0" fmla="*/ 75 w 150"/>
                <a:gd name="T1" fmla="*/ 0 h 211"/>
                <a:gd name="T2" fmla="*/ 91 w 150"/>
                <a:gd name="T3" fmla="*/ 3 h 211"/>
                <a:gd name="T4" fmla="*/ 104 w 150"/>
                <a:gd name="T5" fmla="*/ 9 h 211"/>
                <a:gd name="T6" fmla="*/ 117 w 150"/>
                <a:gd name="T7" fmla="*/ 18 h 211"/>
                <a:gd name="T8" fmla="*/ 129 w 150"/>
                <a:gd name="T9" fmla="*/ 31 h 211"/>
                <a:gd name="T10" fmla="*/ 137 w 150"/>
                <a:gd name="T11" fmla="*/ 46 h 211"/>
                <a:gd name="T12" fmla="*/ 144 w 150"/>
                <a:gd name="T13" fmla="*/ 64 h 211"/>
                <a:gd name="T14" fmla="*/ 149 w 150"/>
                <a:gd name="T15" fmla="*/ 85 h 211"/>
                <a:gd name="T16" fmla="*/ 150 w 150"/>
                <a:gd name="T17" fmla="*/ 106 h 211"/>
                <a:gd name="T18" fmla="*/ 149 w 150"/>
                <a:gd name="T19" fmla="*/ 127 h 211"/>
                <a:gd name="T20" fmla="*/ 144 w 150"/>
                <a:gd name="T21" fmla="*/ 146 h 211"/>
                <a:gd name="T22" fmla="*/ 137 w 150"/>
                <a:gd name="T23" fmla="*/ 164 h 211"/>
                <a:gd name="T24" fmla="*/ 129 w 150"/>
                <a:gd name="T25" fmla="*/ 179 h 211"/>
                <a:gd name="T26" fmla="*/ 117 w 150"/>
                <a:gd name="T27" fmla="*/ 193 h 211"/>
                <a:gd name="T28" fmla="*/ 104 w 150"/>
                <a:gd name="T29" fmla="*/ 203 h 211"/>
                <a:gd name="T30" fmla="*/ 91 w 150"/>
                <a:gd name="T31" fmla="*/ 208 h 211"/>
                <a:gd name="T32" fmla="*/ 75 w 150"/>
                <a:gd name="T33" fmla="*/ 211 h 211"/>
                <a:gd name="T34" fmla="*/ 60 w 150"/>
                <a:gd name="T35" fmla="*/ 208 h 211"/>
                <a:gd name="T36" fmla="*/ 46 w 150"/>
                <a:gd name="T37" fmla="*/ 203 h 211"/>
                <a:gd name="T38" fmla="*/ 33 w 150"/>
                <a:gd name="T39" fmla="*/ 193 h 211"/>
                <a:gd name="T40" fmla="*/ 22 w 150"/>
                <a:gd name="T41" fmla="*/ 179 h 211"/>
                <a:gd name="T42" fmla="*/ 13 w 150"/>
                <a:gd name="T43" fmla="*/ 164 h 211"/>
                <a:gd name="T44" fmla="*/ 6 w 150"/>
                <a:gd name="T45" fmla="*/ 146 h 211"/>
                <a:gd name="T46" fmla="*/ 1 w 150"/>
                <a:gd name="T47" fmla="*/ 127 h 211"/>
                <a:gd name="T48" fmla="*/ 0 w 150"/>
                <a:gd name="T49" fmla="*/ 106 h 211"/>
                <a:gd name="T50" fmla="*/ 1 w 150"/>
                <a:gd name="T51" fmla="*/ 85 h 211"/>
                <a:gd name="T52" fmla="*/ 6 w 150"/>
                <a:gd name="T53" fmla="*/ 64 h 211"/>
                <a:gd name="T54" fmla="*/ 13 w 150"/>
                <a:gd name="T55" fmla="*/ 46 h 211"/>
                <a:gd name="T56" fmla="*/ 22 w 150"/>
                <a:gd name="T57" fmla="*/ 31 h 211"/>
                <a:gd name="T58" fmla="*/ 33 w 150"/>
                <a:gd name="T59" fmla="*/ 18 h 211"/>
                <a:gd name="T60" fmla="*/ 46 w 150"/>
                <a:gd name="T61" fmla="*/ 9 h 211"/>
                <a:gd name="T62" fmla="*/ 60 w 150"/>
                <a:gd name="T63" fmla="*/ 3 h 211"/>
                <a:gd name="T64" fmla="*/ 75 w 150"/>
                <a:gd name="T6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0" h="211">
                  <a:moveTo>
                    <a:pt x="75" y="0"/>
                  </a:moveTo>
                  <a:lnTo>
                    <a:pt x="91" y="3"/>
                  </a:lnTo>
                  <a:lnTo>
                    <a:pt x="104" y="9"/>
                  </a:lnTo>
                  <a:lnTo>
                    <a:pt x="117" y="18"/>
                  </a:lnTo>
                  <a:lnTo>
                    <a:pt x="129" y="31"/>
                  </a:lnTo>
                  <a:lnTo>
                    <a:pt x="137" y="46"/>
                  </a:lnTo>
                  <a:lnTo>
                    <a:pt x="144" y="64"/>
                  </a:lnTo>
                  <a:lnTo>
                    <a:pt x="149" y="85"/>
                  </a:lnTo>
                  <a:lnTo>
                    <a:pt x="150" y="106"/>
                  </a:lnTo>
                  <a:lnTo>
                    <a:pt x="149" y="127"/>
                  </a:lnTo>
                  <a:lnTo>
                    <a:pt x="144" y="146"/>
                  </a:lnTo>
                  <a:lnTo>
                    <a:pt x="137" y="164"/>
                  </a:lnTo>
                  <a:lnTo>
                    <a:pt x="129" y="179"/>
                  </a:lnTo>
                  <a:lnTo>
                    <a:pt x="117" y="193"/>
                  </a:lnTo>
                  <a:lnTo>
                    <a:pt x="104" y="203"/>
                  </a:lnTo>
                  <a:lnTo>
                    <a:pt x="91" y="208"/>
                  </a:lnTo>
                  <a:lnTo>
                    <a:pt x="75" y="211"/>
                  </a:lnTo>
                  <a:lnTo>
                    <a:pt x="60" y="208"/>
                  </a:lnTo>
                  <a:lnTo>
                    <a:pt x="46" y="203"/>
                  </a:lnTo>
                  <a:lnTo>
                    <a:pt x="33" y="193"/>
                  </a:lnTo>
                  <a:lnTo>
                    <a:pt x="22" y="179"/>
                  </a:lnTo>
                  <a:lnTo>
                    <a:pt x="13" y="164"/>
                  </a:lnTo>
                  <a:lnTo>
                    <a:pt x="6" y="146"/>
                  </a:lnTo>
                  <a:lnTo>
                    <a:pt x="1" y="127"/>
                  </a:lnTo>
                  <a:lnTo>
                    <a:pt x="0" y="106"/>
                  </a:lnTo>
                  <a:lnTo>
                    <a:pt x="1" y="85"/>
                  </a:lnTo>
                  <a:lnTo>
                    <a:pt x="6" y="64"/>
                  </a:lnTo>
                  <a:lnTo>
                    <a:pt x="13" y="46"/>
                  </a:lnTo>
                  <a:lnTo>
                    <a:pt x="22" y="31"/>
                  </a:lnTo>
                  <a:lnTo>
                    <a:pt x="33" y="18"/>
                  </a:lnTo>
                  <a:lnTo>
                    <a:pt x="46" y="9"/>
                  </a:lnTo>
                  <a:lnTo>
                    <a:pt x="60" y="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58"/>
            <p:cNvSpPr>
              <a:spLocks/>
            </p:cNvSpPr>
            <p:nvPr/>
          </p:nvSpPr>
          <p:spPr bwMode="auto">
            <a:xfrm>
              <a:off x="1612" y="303"/>
              <a:ext cx="137" cy="97"/>
            </a:xfrm>
            <a:custGeom>
              <a:avLst/>
              <a:gdLst>
                <a:gd name="T0" fmla="*/ 68 w 137"/>
                <a:gd name="T1" fmla="*/ 0 h 194"/>
                <a:gd name="T2" fmla="*/ 83 w 137"/>
                <a:gd name="T3" fmla="*/ 1 h 194"/>
                <a:gd name="T4" fmla="*/ 95 w 137"/>
                <a:gd name="T5" fmla="*/ 7 h 194"/>
                <a:gd name="T6" fmla="*/ 106 w 137"/>
                <a:gd name="T7" fmla="*/ 16 h 194"/>
                <a:gd name="T8" fmla="*/ 117 w 137"/>
                <a:gd name="T9" fmla="*/ 27 h 194"/>
                <a:gd name="T10" fmla="*/ 126 w 137"/>
                <a:gd name="T11" fmla="*/ 43 h 194"/>
                <a:gd name="T12" fmla="*/ 132 w 137"/>
                <a:gd name="T13" fmla="*/ 59 h 194"/>
                <a:gd name="T14" fmla="*/ 136 w 137"/>
                <a:gd name="T15" fmla="*/ 77 h 194"/>
                <a:gd name="T16" fmla="*/ 137 w 137"/>
                <a:gd name="T17" fmla="*/ 97 h 194"/>
                <a:gd name="T18" fmla="*/ 136 w 137"/>
                <a:gd name="T19" fmla="*/ 116 h 194"/>
                <a:gd name="T20" fmla="*/ 132 w 137"/>
                <a:gd name="T21" fmla="*/ 134 h 194"/>
                <a:gd name="T22" fmla="*/ 126 w 137"/>
                <a:gd name="T23" fmla="*/ 151 h 194"/>
                <a:gd name="T24" fmla="*/ 117 w 137"/>
                <a:gd name="T25" fmla="*/ 165 h 194"/>
                <a:gd name="T26" fmla="*/ 106 w 137"/>
                <a:gd name="T27" fmla="*/ 177 h 194"/>
                <a:gd name="T28" fmla="*/ 95 w 137"/>
                <a:gd name="T29" fmla="*/ 185 h 194"/>
                <a:gd name="T30" fmla="*/ 83 w 137"/>
                <a:gd name="T31" fmla="*/ 192 h 194"/>
                <a:gd name="T32" fmla="*/ 68 w 137"/>
                <a:gd name="T33" fmla="*/ 194 h 194"/>
                <a:gd name="T34" fmla="*/ 54 w 137"/>
                <a:gd name="T35" fmla="*/ 192 h 194"/>
                <a:gd name="T36" fmla="*/ 42 w 137"/>
                <a:gd name="T37" fmla="*/ 185 h 194"/>
                <a:gd name="T38" fmla="*/ 30 w 137"/>
                <a:gd name="T39" fmla="*/ 177 h 194"/>
                <a:gd name="T40" fmla="*/ 20 w 137"/>
                <a:gd name="T41" fmla="*/ 165 h 194"/>
                <a:gd name="T42" fmla="*/ 11 w 137"/>
                <a:gd name="T43" fmla="*/ 151 h 194"/>
                <a:gd name="T44" fmla="*/ 5 w 137"/>
                <a:gd name="T45" fmla="*/ 134 h 194"/>
                <a:gd name="T46" fmla="*/ 1 w 137"/>
                <a:gd name="T47" fmla="*/ 116 h 194"/>
                <a:gd name="T48" fmla="*/ 0 w 137"/>
                <a:gd name="T49" fmla="*/ 97 h 194"/>
                <a:gd name="T50" fmla="*/ 1 w 137"/>
                <a:gd name="T51" fmla="*/ 77 h 194"/>
                <a:gd name="T52" fmla="*/ 5 w 137"/>
                <a:gd name="T53" fmla="*/ 59 h 194"/>
                <a:gd name="T54" fmla="*/ 11 w 137"/>
                <a:gd name="T55" fmla="*/ 43 h 194"/>
                <a:gd name="T56" fmla="*/ 20 w 137"/>
                <a:gd name="T57" fmla="*/ 27 h 194"/>
                <a:gd name="T58" fmla="*/ 30 w 137"/>
                <a:gd name="T59" fmla="*/ 16 h 194"/>
                <a:gd name="T60" fmla="*/ 42 w 137"/>
                <a:gd name="T61" fmla="*/ 7 h 194"/>
                <a:gd name="T62" fmla="*/ 54 w 137"/>
                <a:gd name="T63" fmla="*/ 1 h 194"/>
                <a:gd name="T64" fmla="*/ 68 w 137"/>
                <a:gd name="T6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94">
                  <a:moveTo>
                    <a:pt x="68" y="0"/>
                  </a:moveTo>
                  <a:lnTo>
                    <a:pt x="83" y="1"/>
                  </a:lnTo>
                  <a:lnTo>
                    <a:pt x="95" y="7"/>
                  </a:lnTo>
                  <a:lnTo>
                    <a:pt x="106" y="16"/>
                  </a:lnTo>
                  <a:lnTo>
                    <a:pt x="117" y="27"/>
                  </a:lnTo>
                  <a:lnTo>
                    <a:pt x="126" y="43"/>
                  </a:lnTo>
                  <a:lnTo>
                    <a:pt x="132" y="59"/>
                  </a:lnTo>
                  <a:lnTo>
                    <a:pt x="136" y="77"/>
                  </a:lnTo>
                  <a:lnTo>
                    <a:pt x="137" y="97"/>
                  </a:lnTo>
                  <a:lnTo>
                    <a:pt x="136" y="116"/>
                  </a:lnTo>
                  <a:lnTo>
                    <a:pt x="132" y="134"/>
                  </a:lnTo>
                  <a:lnTo>
                    <a:pt x="126" y="151"/>
                  </a:lnTo>
                  <a:lnTo>
                    <a:pt x="117" y="165"/>
                  </a:lnTo>
                  <a:lnTo>
                    <a:pt x="106" y="177"/>
                  </a:lnTo>
                  <a:lnTo>
                    <a:pt x="95" y="185"/>
                  </a:lnTo>
                  <a:lnTo>
                    <a:pt x="83" y="192"/>
                  </a:lnTo>
                  <a:lnTo>
                    <a:pt x="68" y="194"/>
                  </a:lnTo>
                  <a:lnTo>
                    <a:pt x="54" y="192"/>
                  </a:lnTo>
                  <a:lnTo>
                    <a:pt x="42" y="185"/>
                  </a:lnTo>
                  <a:lnTo>
                    <a:pt x="30" y="177"/>
                  </a:lnTo>
                  <a:lnTo>
                    <a:pt x="20" y="165"/>
                  </a:lnTo>
                  <a:lnTo>
                    <a:pt x="11" y="151"/>
                  </a:lnTo>
                  <a:lnTo>
                    <a:pt x="5" y="134"/>
                  </a:lnTo>
                  <a:lnTo>
                    <a:pt x="1" y="116"/>
                  </a:lnTo>
                  <a:lnTo>
                    <a:pt x="0" y="97"/>
                  </a:lnTo>
                  <a:lnTo>
                    <a:pt x="1" y="77"/>
                  </a:lnTo>
                  <a:lnTo>
                    <a:pt x="5" y="59"/>
                  </a:lnTo>
                  <a:lnTo>
                    <a:pt x="11" y="43"/>
                  </a:lnTo>
                  <a:lnTo>
                    <a:pt x="20" y="27"/>
                  </a:lnTo>
                  <a:lnTo>
                    <a:pt x="30" y="16"/>
                  </a:lnTo>
                  <a:lnTo>
                    <a:pt x="42" y="7"/>
                  </a:lnTo>
                  <a:lnTo>
                    <a:pt x="54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59"/>
            <p:cNvSpPr>
              <a:spLocks/>
            </p:cNvSpPr>
            <p:nvPr/>
          </p:nvSpPr>
          <p:spPr bwMode="auto">
            <a:xfrm>
              <a:off x="1618" y="308"/>
              <a:ext cx="125" cy="88"/>
            </a:xfrm>
            <a:custGeom>
              <a:avLst/>
              <a:gdLst>
                <a:gd name="T0" fmla="*/ 62 w 125"/>
                <a:gd name="T1" fmla="*/ 0 h 177"/>
                <a:gd name="T2" fmla="*/ 75 w 125"/>
                <a:gd name="T3" fmla="*/ 1 h 177"/>
                <a:gd name="T4" fmla="*/ 86 w 125"/>
                <a:gd name="T5" fmla="*/ 7 h 177"/>
                <a:gd name="T6" fmla="*/ 97 w 125"/>
                <a:gd name="T7" fmla="*/ 15 h 177"/>
                <a:gd name="T8" fmla="*/ 107 w 125"/>
                <a:gd name="T9" fmla="*/ 26 h 177"/>
                <a:gd name="T10" fmla="*/ 114 w 125"/>
                <a:gd name="T11" fmla="*/ 39 h 177"/>
                <a:gd name="T12" fmla="*/ 120 w 125"/>
                <a:gd name="T13" fmla="*/ 54 h 177"/>
                <a:gd name="T14" fmla="*/ 124 w 125"/>
                <a:gd name="T15" fmla="*/ 71 h 177"/>
                <a:gd name="T16" fmla="*/ 125 w 125"/>
                <a:gd name="T17" fmla="*/ 89 h 177"/>
                <a:gd name="T18" fmla="*/ 124 w 125"/>
                <a:gd name="T19" fmla="*/ 107 h 177"/>
                <a:gd name="T20" fmla="*/ 120 w 125"/>
                <a:gd name="T21" fmla="*/ 123 h 177"/>
                <a:gd name="T22" fmla="*/ 114 w 125"/>
                <a:gd name="T23" fmla="*/ 139 h 177"/>
                <a:gd name="T24" fmla="*/ 107 w 125"/>
                <a:gd name="T25" fmla="*/ 151 h 177"/>
                <a:gd name="T26" fmla="*/ 97 w 125"/>
                <a:gd name="T27" fmla="*/ 162 h 177"/>
                <a:gd name="T28" fmla="*/ 86 w 125"/>
                <a:gd name="T29" fmla="*/ 170 h 177"/>
                <a:gd name="T30" fmla="*/ 75 w 125"/>
                <a:gd name="T31" fmla="*/ 176 h 177"/>
                <a:gd name="T32" fmla="*/ 62 w 125"/>
                <a:gd name="T33" fmla="*/ 177 h 177"/>
                <a:gd name="T34" fmla="*/ 50 w 125"/>
                <a:gd name="T35" fmla="*/ 176 h 177"/>
                <a:gd name="T36" fmla="*/ 38 w 125"/>
                <a:gd name="T37" fmla="*/ 170 h 177"/>
                <a:gd name="T38" fmla="*/ 28 w 125"/>
                <a:gd name="T39" fmla="*/ 162 h 177"/>
                <a:gd name="T40" fmla="*/ 18 w 125"/>
                <a:gd name="T41" fmla="*/ 151 h 177"/>
                <a:gd name="T42" fmla="*/ 10 w 125"/>
                <a:gd name="T43" fmla="*/ 139 h 177"/>
                <a:gd name="T44" fmla="*/ 5 w 125"/>
                <a:gd name="T45" fmla="*/ 123 h 177"/>
                <a:gd name="T46" fmla="*/ 1 w 125"/>
                <a:gd name="T47" fmla="*/ 107 h 177"/>
                <a:gd name="T48" fmla="*/ 0 w 125"/>
                <a:gd name="T49" fmla="*/ 89 h 177"/>
                <a:gd name="T50" fmla="*/ 1 w 125"/>
                <a:gd name="T51" fmla="*/ 71 h 177"/>
                <a:gd name="T52" fmla="*/ 5 w 125"/>
                <a:gd name="T53" fmla="*/ 54 h 177"/>
                <a:gd name="T54" fmla="*/ 10 w 125"/>
                <a:gd name="T55" fmla="*/ 39 h 177"/>
                <a:gd name="T56" fmla="*/ 18 w 125"/>
                <a:gd name="T57" fmla="*/ 26 h 177"/>
                <a:gd name="T58" fmla="*/ 28 w 125"/>
                <a:gd name="T59" fmla="*/ 15 h 177"/>
                <a:gd name="T60" fmla="*/ 38 w 125"/>
                <a:gd name="T61" fmla="*/ 7 h 177"/>
                <a:gd name="T62" fmla="*/ 50 w 125"/>
                <a:gd name="T63" fmla="*/ 1 h 177"/>
                <a:gd name="T64" fmla="*/ 62 w 125"/>
                <a:gd name="T6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177">
                  <a:moveTo>
                    <a:pt x="62" y="0"/>
                  </a:moveTo>
                  <a:lnTo>
                    <a:pt x="75" y="1"/>
                  </a:lnTo>
                  <a:lnTo>
                    <a:pt x="86" y="7"/>
                  </a:lnTo>
                  <a:lnTo>
                    <a:pt x="97" y="15"/>
                  </a:lnTo>
                  <a:lnTo>
                    <a:pt x="107" y="26"/>
                  </a:lnTo>
                  <a:lnTo>
                    <a:pt x="114" y="39"/>
                  </a:lnTo>
                  <a:lnTo>
                    <a:pt x="120" y="54"/>
                  </a:lnTo>
                  <a:lnTo>
                    <a:pt x="124" y="71"/>
                  </a:lnTo>
                  <a:lnTo>
                    <a:pt x="125" y="89"/>
                  </a:lnTo>
                  <a:lnTo>
                    <a:pt x="124" y="107"/>
                  </a:lnTo>
                  <a:lnTo>
                    <a:pt x="120" y="123"/>
                  </a:lnTo>
                  <a:lnTo>
                    <a:pt x="114" y="139"/>
                  </a:lnTo>
                  <a:lnTo>
                    <a:pt x="107" y="151"/>
                  </a:lnTo>
                  <a:lnTo>
                    <a:pt x="97" y="162"/>
                  </a:lnTo>
                  <a:lnTo>
                    <a:pt x="86" y="170"/>
                  </a:lnTo>
                  <a:lnTo>
                    <a:pt x="75" y="176"/>
                  </a:lnTo>
                  <a:lnTo>
                    <a:pt x="62" y="177"/>
                  </a:lnTo>
                  <a:lnTo>
                    <a:pt x="50" y="176"/>
                  </a:lnTo>
                  <a:lnTo>
                    <a:pt x="38" y="170"/>
                  </a:lnTo>
                  <a:lnTo>
                    <a:pt x="28" y="162"/>
                  </a:lnTo>
                  <a:lnTo>
                    <a:pt x="18" y="151"/>
                  </a:lnTo>
                  <a:lnTo>
                    <a:pt x="10" y="139"/>
                  </a:lnTo>
                  <a:lnTo>
                    <a:pt x="5" y="123"/>
                  </a:lnTo>
                  <a:lnTo>
                    <a:pt x="1" y="107"/>
                  </a:lnTo>
                  <a:lnTo>
                    <a:pt x="0" y="89"/>
                  </a:lnTo>
                  <a:lnTo>
                    <a:pt x="1" y="71"/>
                  </a:lnTo>
                  <a:lnTo>
                    <a:pt x="5" y="54"/>
                  </a:lnTo>
                  <a:lnTo>
                    <a:pt x="10" y="39"/>
                  </a:lnTo>
                  <a:lnTo>
                    <a:pt x="18" y="26"/>
                  </a:lnTo>
                  <a:lnTo>
                    <a:pt x="28" y="15"/>
                  </a:lnTo>
                  <a:lnTo>
                    <a:pt x="38" y="7"/>
                  </a:lnTo>
                  <a:lnTo>
                    <a:pt x="50" y="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60"/>
            <p:cNvSpPr>
              <a:spLocks/>
            </p:cNvSpPr>
            <p:nvPr/>
          </p:nvSpPr>
          <p:spPr bwMode="auto">
            <a:xfrm>
              <a:off x="1625" y="312"/>
              <a:ext cx="112" cy="80"/>
            </a:xfrm>
            <a:custGeom>
              <a:avLst/>
              <a:gdLst>
                <a:gd name="T0" fmla="*/ 55 w 112"/>
                <a:gd name="T1" fmla="*/ 0 h 161"/>
                <a:gd name="T2" fmla="*/ 67 w 112"/>
                <a:gd name="T3" fmla="*/ 2 h 161"/>
                <a:gd name="T4" fmla="*/ 77 w 112"/>
                <a:gd name="T5" fmla="*/ 7 h 161"/>
                <a:gd name="T6" fmla="*/ 87 w 112"/>
                <a:gd name="T7" fmla="*/ 14 h 161"/>
                <a:gd name="T8" fmla="*/ 95 w 112"/>
                <a:gd name="T9" fmla="*/ 24 h 161"/>
                <a:gd name="T10" fmla="*/ 103 w 112"/>
                <a:gd name="T11" fmla="*/ 36 h 161"/>
                <a:gd name="T12" fmla="*/ 108 w 112"/>
                <a:gd name="T13" fmla="*/ 49 h 161"/>
                <a:gd name="T14" fmla="*/ 111 w 112"/>
                <a:gd name="T15" fmla="*/ 64 h 161"/>
                <a:gd name="T16" fmla="*/ 112 w 112"/>
                <a:gd name="T17" fmla="*/ 81 h 161"/>
                <a:gd name="T18" fmla="*/ 111 w 112"/>
                <a:gd name="T19" fmla="*/ 97 h 161"/>
                <a:gd name="T20" fmla="*/ 108 w 112"/>
                <a:gd name="T21" fmla="*/ 113 h 161"/>
                <a:gd name="T22" fmla="*/ 103 w 112"/>
                <a:gd name="T23" fmla="*/ 125 h 161"/>
                <a:gd name="T24" fmla="*/ 95 w 112"/>
                <a:gd name="T25" fmla="*/ 138 h 161"/>
                <a:gd name="T26" fmla="*/ 87 w 112"/>
                <a:gd name="T27" fmla="*/ 147 h 161"/>
                <a:gd name="T28" fmla="*/ 77 w 112"/>
                <a:gd name="T29" fmla="*/ 154 h 161"/>
                <a:gd name="T30" fmla="*/ 67 w 112"/>
                <a:gd name="T31" fmla="*/ 160 h 161"/>
                <a:gd name="T32" fmla="*/ 55 w 112"/>
                <a:gd name="T33" fmla="*/ 161 h 161"/>
                <a:gd name="T34" fmla="*/ 44 w 112"/>
                <a:gd name="T35" fmla="*/ 160 h 161"/>
                <a:gd name="T36" fmla="*/ 34 w 112"/>
                <a:gd name="T37" fmla="*/ 154 h 161"/>
                <a:gd name="T38" fmla="*/ 25 w 112"/>
                <a:gd name="T39" fmla="*/ 147 h 161"/>
                <a:gd name="T40" fmla="*/ 16 w 112"/>
                <a:gd name="T41" fmla="*/ 138 h 161"/>
                <a:gd name="T42" fmla="*/ 9 w 112"/>
                <a:gd name="T43" fmla="*/ 125 h 161"/>
                <a:gd name="T44" fmla="*/ 4 w 112"/>
                <a:gd name="T45" fmla="*/ 113 h 161"/>
                <a:gd name="T46" fmla="*/ 1 w 112"/>
                <a:gd name="T47" fmla="*/ 97 h 161"/>
                <a:gd name="T48" fmla="*/ 0 w 112"/>
                <a:gd name="T49" fmla="*/ 81 h 161"/>
                <a:gd name="T50" fmla="*/ 1 w 112"/>
                <a:gd name="T51" fmla="*/ 64 h 161"/>
                <a:gd name="T52" fmla="*/ 4 w 112"/>
                <a:gd name="T53" fmla="*/ 49 h 161"/>
                <a:gd name="T54" fmla="*/ 9 w 112"/>
                <a:gd name="T55" fmla="*/ 36 h 161"/>
                <a:gd name="T56" fmla="*/ 16 w 112"/>
                <a:gd name="T57" fmla="*/ 24 h 161"/>
                <a:gd name="T58" fmla="*/ 25 w 112"/>
                <a:gd name="T59" fmla="*/ 14 h 161"/>
                <a:gd name="T60" fmla="*/ 34 w 112"/>
                <a:gd name="T61" fmla="*/ 7 h 161"/>
                <a:gd name="T62" fmla="*/ 44 w 112"/>
                <a:gd name="T63" fmla="*/ 2 h 161"/>
                <a:gd name="T64" fmla="*/ 55 w 112"/>
                <a:gd name="T6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61">
                  <a:moveTo>
                    <a:pt x="55" y="0"/>
                  </a:moveTo>
                  <a:lnTo>
                    <a:pt x="67" y="2"/>
                  </a:lnTo>
                  <a:lnTo>
                    <a:pt x="77" y="7"/>
                  </a:lnTo>
                  <a:lnTo>
                    <a:pt x="87" y="14"/>
                  </a:lnTo>
                  <a:lnTo>
                    <a:pt x="95" y="24"/>
                  </a:lnTo>
                  <a:lnTo>
                    <a:pt x="103" y="36"/>
                  </a:lnTo>
                  <a:lnTo>
                    <a:pt x="108" y="49"/>
                  </a:lnTo>
                  <a:lnTo>
                    <a:pt x="111" y="64"/>
                  </a:lnTo>
                  <a:lnTo>
                    <a:pt x="112" y="81"/>
                  </a:lnTo>
                  <a:lnTo>
                    <a:pt x="111" y="97"/>
                  </a:lnTo>
                  <a:lnTo>
                    <a:pt x="108" y="113"/>
                  </a:lnTo>
                  <a:lnTo>
                    <a:pt x="103" y="125"/>
                  </a:lnTo>
                  <a:lnTo>
                    <a:pt x="95" y="138"/>
                  </a:lnTo>
                  <a:lnTo>
                    <a:pt x="87" y="147"/>
                  </a:lnTo>
                  <a:lnTo>
                    <a:pt x="77" y="154"/>
                  </a:lnTo>
                  <a:lnTo>
                    <a:pt x="67" y="160"/>
                  </a:lnTo>
                  <a:lnTo>
                    <a:pt x="55" y="161"/>
                  </a:lnTo>
                  <a:lnTo>
                    <a:pt x="44" y="160"/>
                  </a:lnTo>
                  <a:lnTo>
                    <a:pt x="34" y="154"/>
                  </a:lnTo>
                  <a:lnTo>
                    <a:pt x="25" y="147"/>
                  </a:lnTo>
                  <a:lnTo>
                    <a:pt x="16" y="138"/>
                  </a:lnTo>
                  <a:lnTo>
                    <a:pt x="9" y="125"/>
                  </a:lnTo>
                  <a:lnTo>
                    <a:pt x="4" y="113"/>
                  </a:lnTo>
                  <a:lnTo>
                    <a:pt x="1" y="97"/>
                  </a:lnTo>
                  <a:lnTo>
                    <a:pt x="0" y="81"/>
                  </a:lnTo>
                  <a:lnTo>
                    <a:pt x="1" y="64"/>
                  </a:lnTo>
                  <a:lnTo>
                    <a:pt x="4" y="49"/>
                  </a:lnTo>
                  <a:lnTo>
                    <a:pt x="9" y="36"/>
                  </a:lnTo>
                  <a:lnTo>
                    <a:pt x="16" y="24"/>
                  </a:lnTo>
                  <a:lnTo>
                    <a:pt x="25" y="14"/>
                  </a:lnTo>
                  <a:lnTo>
                    <a:pt x="34" y="7"/>
                  </a:lnTo>
                  <a:lnTo>
                    <a:pt x="4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61"/>
            <p:cNvSpPr>
              <a:spLocks/>
            </p:cNvSpPr>
            <p:nvPr/>
          </p:nvSpPr>
          <p:spPr bwMode="auto">
            <a:xfrm>
              <a:off x="1631" y="317"/>
              <a:ext cx="99" cy="71"/>
            </a:xfrm>
            <a:custGeom>
              <a:avLst/>
              <a:gdLst>
                <a:gd name="T0" fmla="*/ 49 w 99"/>
                <a:gd name="T1" fmla="*/ 0 h 143"/>
                <a:gd name="T2" fmla="*/ 60 w 99"/>
                <a:gd name="T3" fmla="*/ 1 h 143"/>
                <a:gd name="T4" fmla="*/ 68 w 99"/>
                <a:gd name="T5" fmla="*/ 6 h 143"/>
                <a:gd name="T6" fmla="*/ 77 w 99"/>
                <a:gd name="T7" fmla="*/ 13 h 143"/>
                <a:gd name="T8" fmla="*/ 84 w 99"/>
                <a:gd name="T9" fmla="*/ 21 h 143"/>
                <a:gd name="T10" fmla="*/ 90 w 99"/>
                <a:gd name="T11" fmla="*/ 32 h 143"/>
                <a:gd name="T12" fmla="*/ 95 w 99"/>
                <a:gd name="T13" fmla="*/ 43 h 143"/>
                <a:gd name="T14" fmla="*/ 98 w 99"/>
                <a:gd name="T15" fmla="*/ 57 h 143"/>
                <a:gd name="T16" fmla="*/ 99 w 99"/>
                <a:gd name="T17" fmla="*/ 71 h 143"/>
                <a:gd name="T18" fmla="*/ 98 w 99"/>
                <a:gd name="T19" fmla="*/ 86 h 143"/>
                <a:gd name="T20" fmla="*/ 95 w 99"/>
                <a:gd name="T21" fmla="*/ 98 h 143"/>
                <a:gd name="T22" fmla="*/ 90 w 99"/>
                <a:gd name="T23" fmla="*/ 111 h 143"/>
                <a:gd name="T24" fmla="*/ 84 w 99"/>
                <a:gd name="T25" fmla="*/ 122 h 143"/>
                <a:gd name="T26" fmla="*/ 77 w 99"/>
                <a:gd name="T27" fmla="*/ 130 h 143"/>
                <a:gd name="T28" fmla="*/ 68 w 99"/>
                <a:gd name="T29" fmla="*/ 137 h 143"/>
                <a:gd name="T30" fmla="*/ 60 w 99"/>
                <a:gd name="T31" fmla="*/ 141 h 143"/>
                <a:gd name="T32" fmla="*/ 49 w 99"/>
                <a:gd name="T33" fmla="*/ 143 h 143"/>
                <a:gd name="T34" fmla="*/ 39 w 99"/>
                <a:gd name="T35" fmla="*/ 141 h 143"/>
                <a:gd name="T36" fmla="*/ 30 w 99"/>
                <a:gd name="T37" fmla="*/ 137 h 143"/>
                <a:gd name="T38" fmla="*/ 22 w 99"/>
                <a:gd name="T39" fmla="*/ 130 h 143"/>
                <a:gd name="T40" fmla="*/ 15 w 99"/>
                <a:gd name="T41" fmla="*/ 122 h 143"/>
                <a:gd name="T42" fmla="*/ 8 w 99"/>
                <a:gd name="T43" fmla="*/ 111 h 143"/>
                <a:gd name="T44" fmla="*/ 4 w 99"/>
                <a:gd name="T45" fmla="*/ 98 h 143"/>
                <a:gd name="T46" fmla="*/ 1 w 99"/>
                <a:gd name="T47" fmla="*/ 86 h 143"/>
                <a:gd name="T48" fmla="*/ 0 w 99"/>
                <a:gd name="T49" fmla="*/ 71 h 143"/>
                <a:gd name="T50" fmla="*/ 1 w 99"/>
                <a:gd name="T51" fmla="*/ 57 h 143"/>
                <a:gd name="T52" fmla="*/ 4 w 99"/>
                <a:gd name="T53" fmla="*/ 43 h 143"/>
                <a:gd name="T54" fmla="*/ 8 w 99"/>
                <a:gd name="T55" fmla="*/ 32 h 143"/>
                <a:gd name="T56" fmla="*/ 15 w 99"/>
                <a:gd name="T57" fmla="*/ 21 h 143"/>
                <a:gd name="T58" fmla="*/ 22 w 99"/>
                <a:gd name="T59" fmla="*/ 13 h 143"/>
                <a:gd name="T60" fmla="*/ 30 w 99"/>
                <a:gd name="T61" fmla="*/ 6 h 143"/>
                <a:gd name="T62" fmla="*/ 39 w 99"/>
                <a:gd name="T63" fmla="*/ 1 h 143"/>
                <a:gd name="T64" fmla="*/ 49 w 99"/>
                <a:gd name="T6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43">
                  <a:moveTo>
                    <a:pt x="49" y="0"/>
                  </a:moveTo>
                  <a:lnTo>
                    <a:pt x="60" y="1"/>
                  </a:lnTo>
                  <a:lnTo>
                    <a:pt x="68" y="6"/>
                  </a:lnTo>
                  <a:lnTo>
                    <a:pt x="77" y="13"/>
                  </a:lnTo>
                  <a:lnTo>
                    <a:pt x="84" y="21"/>
                  </a:lnTo>
                  <a:lnTo>
                    <a:pt x="90" y="32"/>
                  </a:lnTo>
                  <a:lnTo>
                    <a:pt x="95" y="43"/>
                  </a:lnTo>
                  <a:lnTo>
                    <a:pt x="98" y="57"/>
                  </a:lnTo>
                  <a:lnTo>
                    <a:pt x="99" y="71"/>
                  </a:lnTo>
                  <a:lnTo>
                    <a:pt x="98" y="86"/>
                  </a:lnTo>
                  <a:lnTo>
                    <a:pt x="95" y="98"/>
                  </a:lnTo>
                  <a:lnTo>
                    <a:pt x="90" y="111"/>
                  </a:lnTo>
                  <a:lnTo>
                    <a:pt x="84" y="122"/>
                  </a:lnTo>
                  <a:lnTo>
                    <a:pt x="77" y="130"/>
                  </a:lnTo>
                  <a:lnTo>
                    <a:pt x="68" y="137"/>
                  </a:lnTo>
                  <a:lnTo>
                    <a:pt x="60" y="141"/>
                  </a:lnTo>
                  <a:lnTo>
                    <a:pt x="49" y="143"/>
                  </a:lnTo>
                  <a:lnTo>
                    <a:pt x="39" y="141"/>
                  </a:lnTo>
                  <a:lnTo>
                    <a:pt x="30" y="137"/>
                  </a:lnTo>
                  <a:lnTo>
                    <a:pt x="22" y="130"/>
                  </a:lnTo>
                  <a:lnTo>
                    <a:pt x="15" y="122"/>
                  </a:lnTo>
                  <a:lnTo>
                    <a:pt x="8" y="111"/>
                  </a:lnTo>
                  <a:lnTo>
                    <a:pt x="4" y="98"/>
                  </a:lnTo>
                  <a:lnTo>
                    <a:pt x="1" y="86"/>
                  </a:lnTo>
                  <a:lnTo>
                    <a:pt x="0" y="71"/>
                  </a:lnTo>
                  <a:lnTo>
                    <a:pt x="1" y="57"/>
                  </a:lnTo>
                  <a:lnTo>
                    <a:pt x="4" y="43"/>
                  </a:lnTo>
                  <a:lnTo>
                    <a:pt x="8" y="32"/>
                  </a:lnTo>
                  <a:lnTo>
                    <a:pt x="15" y="21"/>
                  </a:lnTo>
                  <a:lnTo>
                    <a:pt x="22" y="13"/>
                  </a:lnTo>
                  <a:lnTo>
                    <a:pt x="30" y="6"/>
                  </a:lnTo>
                  <a:lnTo>
                    <a:pt x="39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62"/>
            <p:cNvSpPr>
              <a:spLocks/>
            </p:cNvSpPr>
            <p:nvPr/>
          </p:nvSpPr>
          <p:spPr bwMode="auto">
            <a:xfrm>
              <a:off x="1638" y="321"/>
              <a:ext cx="86" cy="63"/>
            </a:xfrm>
            <a:custGeom>
              <a:avLst/>
              <a:gdLst>
                <a:gd name="T0" fmla="*/ 42 w 86"/>
                <a:gd name="T1" fmla="*/ 0 h 126"/>
                <a:gd name="T2" fmla="*/ 51 w 86"/>
                <a:gd name="T3" fmla="*/ 2 h 126"/>
                <a:gd name="T4" fmla="*/ 59 w 86"/>
                <a:gd name="T5" fmla="*/ 6 h 126"/>
                <a:gd name="T6" fmla="*/ 66 w 86"/>
                <a:gd name="T7" fmla="*/ 11 h 126"/>
                <a:gd name="T8" fmla="*/ 73 w 86"/>
                <a:gd name="T9" fmla="*/ 18 h 126"/>
                <a:gd name="T10" fmla="*/ 78 w 86"/>
                <a:gd name="T11" fmla="*/ 28 h 126"/>
                <a:gd name="T12" fmla="*/ 82 w 86"/>
                <a:gd name="T13" fmla="*/ 39 h 126"/>
                <a:gd name="T14" fmla="*/ 84 w 86"/>
                <a:gd name="T15" fmla="*/ 52 h 126"/>
                <a:gd name="T16" fmla="*/ 86 w 86"/>
                <a:gd name="T17" fmla="*/ 64 h 126"/>
                <a:gd name="T18" fmla="*/ 84 w 86"/>
                <a:gd name="T19" fmla="*/ 77 h 126"/>
                <a:gd name="T20" fmla="*/ 82 w 86"/>
                <a:gd name="T21" fmla="*/ 88 h 126"/>
                <a:gd name="T22" fmla="*/ 78 w 86"/>
                <a:gd name="T23" fmla="*/ 99 h 126"/>
                <a:gd name="T24" fmla="*/ 73 w 86"/>
                <a:gd name="T25" fmla="*/ 107 h 126"/>
                <a:gd name="T26" fmla="*/ 66 w 86"/>
                <a:gd name="T27" fmla="*/ 115 h 126"/>
                <a:gd name="T28" fmla="*/ 59 w 86"/>
                <a:gd name="T29" fmla="*/ 121 h 126"/>
                <a:gd name="T30" fmla="*/ 51 w 86"/>
                <a:gd name="T31" fmla="*/ 125 h 126"/>
                <a:gd name="T32" fmla="*/ 42 w 86"/>
                <a:gd name="T33" fmla="*/ 126 h 126"/>
                <a:gd name="T34" fmla="*/ 34 w 86"/>
                <a:gd name="T35" fmla="*/ 125 h 126"/>
                <a:gd name="T36" fmla="*/ 26 w 86"/>
                <a:gd name="T37" fmla="*/ 121 h 126"/>
                <a:gd name="T38" fmla="*/ 19 w 86"/>
                <a:gd name="T39" fmla="*/ 115 h 126"/>
                <a:gd name="T40" fmla="*/ 13 w 86"/>
                <a:gd name="T41" fmla="*/ 107 h 126"/>
                <a:gd name="T42" fmla="*/ 8 w 86"/>
                <a:gd name="T43" fmla="*/ 99 h 126"/>
                <a:gd name="T44" fmla="*/ 3 w 86"/>
                <a:gd name="T45" fmla="*/ 88 h 126"/>
                <a:gd name="T46" fmla="*/ 1 w 86"/>
                <a:gd name="T47" fmla="*/ 77 h 126"/>
                <a:gd name="T48" fmla="*/ 0 w 86"/>
                <a:gd name="T49" fmla="*/ 64 h 126"/>
                <a:gd name="T50" fmla="*/ 1 w 86"/>
                <a:gd name="T51" fmla="*/ 52 h 126"/>
                <a:gd name="T52" fmla="*/ 3 w 86"/>
                <a:gd name="T53" fmla="*/ 39 h 126"/>
                <a:gd name="T54" fmla="*/ 8 w 86"/>
                <a:gd name="T55" fmla="*/ 28 h 126"/>
                <a:gd name="T56" fmla="*/ 13 w 86"/>
                <a:gd name="T57" fmla="*/ 18 h 126"/>
                <a:gd name="T58" fmla="*/ 19 w 86"/>
                <a:gd name="T59" fmla="*/ 11 h 126"/>
                <a:gd name="T60" fmla="*/ 26 w 86"/>
                <a:gd name="T61" fmla="*/ 6 h 126"/>
                <a:gd name="T62" fmla="*/ 34 w 86"/>
                <a:gd name="T63" fmla="*/ 2 h 126"/>
                <a:gd name="T64" fmla="*/ 42 w 86"/>
                <a:gd name="T6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26">
                  <a:moveTo>
                    <a:pt x="42" y="0"/>
                  </a:moveTo>
                  <a:lnTo>
                    <a:pt x="51" y="2"/>
                  </a:lnTo>
                  <a:lnTo>
                    <a:pt x="59" y="6"/>
                  </a:lnTo>
                  <a:lnTo>
                    <a:pt x="66" y="11"/>
                  </a:lnTo>
                  <a:lnTo>
                    <a:pt x="73" y="18"/>
                  </a:lnTo>
                  <a:lnTo>
                    <a:pt x="78" y="28"/>
                  </a:lnTo>
                  <a:lnTo>
                    <a:pt x="82" y="39"/>
                  </a:lnTo>
                  <a:lnTo>
                    <a:pt x="84" y="52"/>
                  </a:lnTo>
                  <a:lnTo>
                    <a:pt x="86" y="64"/>
                  </a:lnTo>
                  <a:lnTo>
                    <a:pt x="84" y="77"/>
                  </a:lnTo>
                  <a:lnTo>
                    <a:pt x="82" y="88"/>
                  </a:lnTo>
                  <a:lnTo>
                    <a:pt x="78" y="99"/>
                  </a:lnTo>
                  <a:lnTo>
                    <a:pt x="73" y="107"/>
                  </a:lnTo>
                  <a:lnTo>
                    <a:pt x="66" y="115"/>
                  </a:lnTo>
                  <a:lnTo>
                    <a:pt x="59" y="121"/>
                  </a:lnTo>
                  <a:lnTo>
                    <a:pt x="51" y="125"/>
                  </a:lnTo>
                  <a:lnTo>
                    <a:pt x="42" y="126"/>
                  </a:lnTo>
                  <a:lnTo>
                    <a:pt x="34" y="125"/>
                  </a:lnTo>
                  <a:lnTo>
                    <a:pt x="26" y="121"/>
                  </a:lnTo>
                  <a:lnTo>
                    <a:pt x="19" y="115"/>
                  </a:lnTo>
                  <a:lnTo>
                    <a:pt x="13" y="107"/>
                  </a:lnTo>
                  <a:lnTo>
                    <a:pt x="8" y="99"/>
                  </a:lnTo>
                  <a:lnTo>
                    <a:pt x="3" y="88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8" y="28"/>
                  </a:lnTo>
                  <a:lnTo>
                    <a:pt x="13" y="18"/>
                  </a:lnTo>
                  <a:lnTo>
                    <a:pt x="19" y="11"/>
                  </a:lnTo>
                  <a:lnTo>
                    <a:pt x="26" y="6"/>
                  </a:lnTo>
                  <a:lnTo>
                    <a:pt x="34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63"/>
            <p:cNvSpPr>
              <a:spLocks/>
            </p:cNvSpPr>
            <p:nvPr/>
          </p:nvSpPr>
          <p:spPr bwMode="auto">
            <a:xfrm>
              <a:off x="1645" y="325"/>
              <a:ext cx="72" cy="55"/>
            </a:xfrm>
            <a:custGeom>
              <a:avLst/>
              <a:gdLst>
                <a:gd name="T0" fmla="*/ 35 w 72"/>
                <a:gd name="T1" fmla="*/ 0 h 109"/>
                <a:gd name="T2" fmla="*/ 43 w 72"/>
                <a:gd name="T3" fmla="*/ 1 h 109"/>
                <a:gd name="T4" fmla="*/ 50 w 72"/>
                <a:gd name="T5" fmla="*/ 4 h 109"/>
                <a:gd name="T6" fmla="*/ 56 w 72"/>
                <a:gd name="T7" fmla="*/ 9 h 109"/>
                <a:gd name="T8" fmla="*/ 62 w 72"/>
                <a:gd name="T9" fmla="*/ 16 h 109"/>
                <a:gd name="T10" fmla="*/ 66 w 72"/>
                <a:gd name="T11" fmla="*/ 25 h 109"/>
                <a:gd name="T12" fmla="*/ 69 w 72"/>
                <a:gd name="T13" fmla="*/ 33 h 109"/>
                <a:gd name="T14" fmla="*/ 71 w 72"/>
                <a:gd name="T15" fmla="*/ 44 h 109"/>
                <a:gd name="T16" fmla="*/ 72 w 72"/>
                <a:gd name="T17" fmla="*/ 55 h 109"/>
                <a:gd name="T18" fmla="*/ 71 w 72"/>
                <a:gd name="T19" fmla="*/ 66 h 109"/>
                <a:gd name="T20" fmla="*/ 69 w 72"/>
                <a:gd name="T21" fmla="*/ 76 h 109"/>
                <a:gd name="T22" fmla="*/ 66 w 72"/>
                <a:gd name="T23" fmla="*/ 86 h 109"/>
                <a:gd name="T24" fmla="*/ 62 w 72"/>
                <a:gd name="T25" fmla="*/ 93 h 109"/>
                <a:gd name="T26" fmla="*/ 56 w 72"/>
                <a:gd name="T27" fmla="*/ 99 h 109"/>
                <a:gd name="T28" fmla="*/ 50 w 72"/>
                <a:gd name="T29" fmla="*/ 105 h 109"/>
                <a:gd name="T30" fmla="*/ 43 w 72"/>
                <a:gd name="T31" fmla="*/ 108 h 109"/>
                <a:gd name="T32" fmla="*/ 35 w 72"/>
                <a:gd name="T33" fmla="*/ 109 h 109"/>
                <a:gd name="T34" fmla="*/ 28 w 72"/>
                <a:gd name="T35" fmla="*/ 108 h 109"/>
                <a:gd name="T36" fmla="*/ 22 w 72"/>
                <a:gd name="T37" fmla="*/ 105 h 109"/>
                <a:gd name="T38" fmla="*/ 16 w 72"/>
                <a:gd name="T39" fmla="*/ 99 h 109"/>
                <a:gd name="T40" fmla="*/ 10 w 72"/>
                <a:gd name="T41" fmla="*/ 93 h 109"/>
                <a:gd name="T42" fmla="*/ 6 w 72"/>
                <a:gd name="T43" fmla="*/ 86 h 109"/>
                <a:gd name="T44" fmla="*/ 3 w 72"/>
                <a:gd name="T45" fmla="*/ 76 h 109"/>
                <a:gd name="T46" fmla="*/ 1 w 72"/>
                <a:gd name="T47" fmla="*/ 66 h 109"/>
                <a:gd name="T48" fmla="*/ 0 w 72"/>
                <a:gd name="T49" fmla="*/ 55 h 109"/>
                <a:gd name="T50" fmla="*/ 1 w 72"/>
                <a:gd name="T51" fmla="*/ 44 h 109"/>
                <a:gd name="T52" fmla="*/ 3 w 72"/>
                <a:gd name="T53" fmla="*/ 33 h 109"/>
                <a:gd name="T54" fmla="*/ 6 w 72"/>
                <a:gd name="T55" fmla="*/ 25 h 109"/>
                <a:gd name="T56" fmla="*/ 10 w 72"/>
                <a:gd name="T57" fmla="*/ 16 h 109"/>
                <a:gd name="T58" fmla="*/ 16 w 72"/>
                <a:gd name="T59" fmla="*/ 9 h 109"/>
                <a:gd name="T60" fmla="*/ 22 w 72"/>
                <a:gd name="T61" fmla="*/ 4 h 109"/>
                <a:gd name="T62" fmla="*/ 28 w 72"/>
                <a:gd name="T63" fmla="*/ 1 h 109"/>
                <a:gd name="T64" fmla="*/ 35 w 72"/>
                <a:gd name="T6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9">
                  <a:moveTo>
                    <a:pt x="35" y="0"/>
                  </a:moveTo>
                  <a:lnTo>
                    <a:pt x="43" y="1"/>
                  </a:lnTo>
                  <a:lnTo>
                    <a:pt x="50" y="4"/>
                  </a:lnTo>
                  <a:lnTo>
                    <a:pt x="56" y="9"/>
                  </a:lnTo>
                  <a:lnTo>
                    <a:pt x="62" y="16"/>
                  </a:lnTo>
                  <a:lnTo>
                    <a:pt x="66" y="25"/>
                  </a:lnTo>
                  <a:lnTo>
                    <a:pt x="69" y="33"/>
                  </a:lnTo>
                  <a:lnTo>
                    <a:pt x="71" y="44"/>
                  </a:lnTo>
                  <a:lnTo>
                    <a:pt x="72" y="55"/>
                  </a:lnTo>
                  <a:lnTo>
                    <a:pt x="71" y="66"/>
                  </a:lnTo>
                  <a:lnTo>
                    <a:pt x="69" y="76"/>
                  </a:lnTo>
                  <a:lnTo>
                    <a:pt x="66" y="86"/>
                  </a:lnTo>
                  <a:lnTo>
                    <a:pt x="62" y="93"/>
                  </a:lnTo>
                  <a:lnTo>
                    <a:pt x="56" y="99"/>
                  </a:lnTo>
                  <a:lnTo>
                    <a:pt x="50" y="105"/>
                  </a:lnTo>
                  <a:lnTo>
                    <a:pt x="43" y="108"/>
                  </a:lnTo>
                  <a:lnTo>
                    <a:pt x="35" y="109"/>
                  </a:lnTo>
                  <a:lnTo>
                    <a:pt x="28" y="108"/>
                  </a:lnTo>
                  <a:lnTo>
                    <a:pt x="22" y="105"/>
                  </a:lnTo>
                  <a:lnTo>
                    <a:pt x="16" y="99"/>
                  </a:lnTo>
                  <a:lnTo>
                    <a:pt x="10" y="93"/>
                  </a:lnTo>
                  <a:lnTo>
                    <a:pt x="6" y="86"/>
                  </a:lnTo>
                  <a:lnTo>
                    <a:pt x="3" y="76"/>
                  </a:lnTo>
                  <a:lnTo>
                    <a:pt x="1" y="66"/>
                  </a:lnTo>
                  <a:lnTo>
                    <a:pt x="0" y="55"/>
                  </a:lnTo>
                  <a:lnTo>
                    <a:pt x="1" y="44"/>
                  </a:lnTo>
                  <a:lnTo>
                    <a:pt x="3" y="33"/>
                  </a:lnTo>
                  <a:lnTo>
                    <a:pt x="6" y="25"/>
                  </a:lnTo>
                  <a:lnTo>
                    <a:pt x="10" y="16"/>
                  </a:lnTo>
                  <a:lnTo>
                    <a:pt x="16" y="9"/>
                  </a:lnTo>
                  <a:lnTo>
                    <a:pt x="22" y="4"/>
                  </a:lnTo>
                  <a:lnTo>
                    <a:pt x="2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64"/>
            <p:cNvSpPr>
              <a:spLocks/>
            </p:cNvSpPr>
            <p:nvPr/>
          </p:nvSpPr>
          <p:spPr bwMode="auto">
            <a:xfrm>
              <a:off x="1652" y="330"/>
              <a:ext cx="58" cy="46"/>
            </a:xfrm>
            <a:custGeom>
              <a:avLst/>
              <a:gdLst>
                <a:gd name="T0" fmla="*/ 29 w 58"/>
                <a:gd name="T1" fmla="*/ 0 h 93"/>
                <a:gd name="T2" fmla="*/ 36 w 58"/>
                <a:gd name="T3" fmla="*/ 2 h 93"/>
                <a:gd name="T4" fmla="*/ 41 w 58"/>
                <a:gd name="T5" fmla="*/ 3 h 93"/>
                <a:gd name="T6" fmla="*/ 45 w 58"/>
                <a:gd name="T7" fmla="*/ 7 h 93"/>
                <a:gd name="T8" fmla="*/ 50 w 58"/>
                <a:gd name="T9" fmla="*/ 13 h 93"/>
                <a:gd name="T10" fmla="*/ 53 w 58"/>
                <a:gd name="T11" fmla="*/ 20 h 93"/>
                <a:gd name="T12" fmla="*/ 56 w 58"/>
                <a:gd name="T13" fmla="*/ 28 h 93"/>
                <a:gd name="T14" fmla="*/ 57 w 58"/>
                <a:gd name="T15" fmla="*/ 36 h 93"/>
                <a:gd name="T16" fmla="*/ 58 w 58"/>
                <a:gd name="T17" fmla="*/ 46 h 93"/>
                <a:gd name="T18" fmla="*/ 57 w 58"/>
                <a:gd name="T19" fmla="*/ 56 h 93"/>
                <a:gd name="T20" fmla="*/ 56 w 58"/>
                <a:gd name="T21" fmla="*/ 64 h 93"/>
                <a:gd name="T22" fmla="*/ 53 w 58"/>
                <a:gd name="T23" fmla="*/ 72 h 93"/>
                <a:gd name="T24" fmla="*/ 50 w 58"/>
                <a:gd name="T25" fmla="*/ 79 h 93"/>
                <a:gd name="T26" fmla="*/ 45 w 58"/>
                <a:gd name="T27" fmla="*/ 85 h 93"/>
                <a:gd name="T28" fmla="*/ 41 w 58"/>
                <a:gd name="T29" fmla="*/ 89 h 93"/>
                <a:gd name="T30" fmla="*/ 36 w 58"/>
                <a:gd name="T31" fmla="*/ 92 h 93"/>
                <a:gd name="T32" fmla="*/ 29 w 58"/>
                <a:gd name="T33" fmla="*/ 93 h 93"/>
                <a:gd name="T34" fmla="*/ 23 w 58"/>
                <a:gd name="T35" fmla="*/ 92 h 93"/>
                <a:gd name="T36" fmla="*/ 17 w 58"/>
                <a:gd name="T37" fmla="*/ 89 h 93"/>
                <a:gd name="T38" fmla="*/ 12 w 58"/>
                <a:gd name="T39" fmla="*/ 85 h 93"/>
                <a:gd name="T40" fmla="*/ 8 w 58"/>
                <a:gd name="T41" fmla="*/ 79 h 93"/>
                <a:gd name="T42" fmla="*/ 5 w 58"/>
                <a:gd name="T43" fmla="*/ 72 h 93"/>
                <a:gd name="T44" fmla="*/ 2 w 58"/>
                <a:gd name="T45" fmla="*/ 64 h 93"/>
                <a:gd name="T46" fmla="*/ 1 w 58"/>
                <a:gd name="T47" fmla="*/ 56 h 93"/>
                <a:gd name="T48" fmla="*/ 0 w 58"/>
                <a:gd name="T49" fmla="*/ 46 h 93"/>
                <a:gd name="T50" fmla="*/ 1 w 58"/>
                <a:gd name="T51" fmla="*/ 36 h 93"/>
                <a:gd name="T52" fmla="*/ 2 w 58"/>
                <a:gd name="T53" fmla="*/ 28 h 93"/>
                <a:gd name="T54" fmla="*/ 5 w 58"/>
                <a:gd name="T55" fmla="*/ 20 h 93"/>
                <a:gd name="T56" fmla="*/ 8 w 58"/>
                <a:gd name="T57" fmla="*/ 13 h 93"/>
                <a:gd name="T58" fmla="*/ 12 w 58"/>
                <a:gd name="T59" fmla="*/ 7 h 93"/>
                <a:gd name="T60" fmla="*/ 17 w 58"/>
                <a:gd name="T61" fmla="*/ 3 h 93"/>
                <a:gd name="T62" fmla="*/ 23 w 58"/>
                <a:gd name="T63" fmla="*/ 2 h 93"/>
                <a:gd name="T64" fmla="*/ 29 w 58"/>
                <a:gd name="T6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93">
                  <a:moveTo>
                    <a:pt x="29" y="0"/>
                  </a:moveTo>
                  <a:lnTo>
                    <a:pt x="36" y="2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50" y="13"/>
                  </a:lnTo>
                  <a:lnTo>
                    <a:pt x="53" y="20"/>
                  </a:lnTo>
                  <a:lnTo>
                    <a:pt x="56" y="28"/>
                  </a:lnTo>
                  <a:lnTo>
                    <a:pt x="57" y="36"/>
                  </a:lnTo>
                  <a:lnTo>
                    <a:pt x="58" y="46"/>
                  </a:lnTo>
                  <a:lnTo>
                    <a:pt x="57" y="56"/>
                  </a:lnTo>
                  <a:lnTo>
                    <a:pt x="56" y="64"/>
                  </a:lnTo>
                  <a:lnTo>
                    <a:pt x="53" y="72"/>
                  </a:lnTo>
                  <a:lnTo>
                    <a:pt x="50" y="79"/>
                  </a:lnTo>
                  <a:lnTo>
                    <a:pt x="45" y="85"/>
                  </a:lnTo>
                  <a:lnTo>
                    <a:pt x="41" y="89"/>
                  </a:lnTo>
                  <a:lnTo>
                    <a:pt x="36" y="92"/>
                  </a:lnTo>
                  <a:lnTo>
                    <a:pt x="29" y="93"/>
                  </a:lnTo>
                  <a:lnTo>
                    <a:pt x="23" y="92"/>
                  </a:lnTo>
                  <a:lnTo>
                    <a:pt x="17" y="89"/>
                  </a:lnTo>
                  <a:lnTo>
                    <a:pt x="12" y="85"/>
                  </a:lnTo>
                  <a:lnTo>
                    <a:pt x="8" y="79"/>
                  </a:lnTo>
                  <a:lnTo>
                    <a:pt x="5" y="72"/>
                  </a:lnTo>
                  <a:lnTo>
                    <a:pt x="2" y="64"/>
                  </a:lnTo>
                  <a:lnTo>
                    <a:pt x="1" y="56"/>
                  </a:lnTo>
                  <a:lnTo>
                    <a:pt x="0" y="46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5" y="20"/>
                  </a:lnTo>
                  <a:lnTo>
                    <a:pt x="8" y="13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3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65"/>
            <p:cNvSpPr>
              <a:spLocks/>
            </p:cNvSpPr>
            <p:nvPr/>
          </p:nvSpPr>
          <p:spPr bwMode="auto">
            <a:xfrm>
              <a:off x="1658" y="334"/>
              <a:ext cx="46" cy="38"/>
            </a:xfrm>
            <a:custGeom>
              <a:avLst/>
              <a:gdLst>
                <a:gd name="T0" fmla="*/ 23 w 46"/>
                <a:gd name="T1" fmla="*/ 0 h 76"/>
                <a:gd name="T2" fmla="*/ 33 w 46"/>
                <a:gd name="T3" fmla="*/ 3 h 76"/>
                <a:gd name="T4" fmla="*/ 40 w 46"/>
                <a:gd name="T5" fmla="*/ 11 h 76"/>
                <a:gd name="T6" fmla="*/ 44 w 46"/>
                <a:gd name="T7" fmla="*/ 22 h 76"/>
                <a:gd name="T8" fmla="*/ 46 w 46"/>
                <a:gd name="T9" fmla="*/ 37 h 76"/>
                <a:gd name="T10" fmla="*/ 44 w 46"/>
                <a:gd name="T11" fmla="*/ 52 h 76"/>
                <a:gd name="T12" fmla="*/ 40 w 46"/>
                <a:gd name="T13" fmla="*/ 65 h 76"/>
                <a:gd name="T14" fmla="*/ 33 w 46"/>
                <a:gd name="T15" fmla="*/ 73 h 76"/>
                <a:gd name="T16" fmla="*/ 23 w 46"/>
                <a:gd name="T17" fmla="*/ 76 h 76"/>
                <a:gd name="T18" fmla="*/ 14 w 46"/>
                <a:gd name="T19" fmla="*/ 73 h 76"/>
                <a:gd name="T20" fmla="*/ 7 w 46"/>
                <a:gd name="T21" fmla="*/ 65 h 76"/>
                <a:gd name="T22" fmla="*/ 2 w 46"/>
                <a:gd name="T23" fmla="*/ 52 h 76"/>
                <a:gd name="T24" fmla="*/ 0 w 46"/>
                <a:gd name="T25" fmla="*/ 37 h 76"/>
                <a:gd name="T26" fmla="*/ 2 w 46"/>
                <a:gd name="T27" fmla="*/ 22 h 76"/>
                <a:gd name="T28" fmla="*/ 7 w 46"/>
                <a:gd name="T29" fmla="*/ 11 h 76"/>
                <a:gd name="T30" fmla="*/ 14 w 46"/>
                <a:gd name="T31" fmla="*/ 3 h 76"/>
                <a:gd name="T32" fmla="*/ 23 w 46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76">
                  <a:moveTo>
                    <a:pt x="23" y="0"/>
                  </a:moveTo>
                  <a:lnTo>
                    <a:pt x="33" y="3"/>
                  </a:lnTo>
                  <a:lnTo>
                    <a:pt x="40" y="11"/>
                  </a:lnTo>
                  <a:lnTo>
                    <a:pt x="44" y="22"/>
                  </a:lnTo>
                  <a:lnTo>
                    <a:pt x="46" y="37"/>
                  </a:lnTo>
                  <a:lnTo>
                    <a:pt x="44" y="52"/>
                  </a:lnTo>
                  <a:lnTo>
                    <a:pt x="40" y="65"/>
                  </a:lnTo>
                  <a:lnTo>
                    <a:pt x="33" y="73"/>
                  </a:lnTo>
                  <a:lnTo>
                    <a:pt x="23" y="76"/>
                  </a:lnTo>
                  <a:lnTo>
                    <a:pt x="14" y="73"/>
                  </a:lnTo>
                  <a:lnTo>
                    <a:pt x="7" y="65"/>
                  </a:lnTo>
                  <a:lnTo>
                    <a:pt x="2" y="52"/>
                  </a:lnTo>
                  <a:lnTo>
                    <a:pt x="0" y="37"/>
                  </a:lnTo>
                  <a:lnTo>
                    <a:pt x="2" y="22"/>
                  </a:lnTo>
                  <a:lnTo>
                    <a:pt x="7" y="11"/>
                  </a:lnTo>
                  <a:lnTo>
                    <a:pt x="14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66"/>
            <p:cNvSpPr>
              <a:spLocks/>
            </p:cNvSpPr>
            <p:nvPr/>
          </p:nvSpPr>
          <p:spPr bwMode="auto">
            <a:xfrm>
              <a:off x="1665" y="338"/>
              <a:ext cx="33" cy="30"/>
            </a:xfrm>
            <a:custGeom>
              <a:avLst/>
              <a:gdLst>
                <a:gd name="T0" fmla="*/ 16 w 33"/>
                <a:gd name="T1" fmla="*/ 0 h 60"/>
                <a:gd name="T2" fmla="*/ 23 w 33"/>
                <a:gd name="T3" fmla="*/ 3 h 60"/>
                <a:gd name="T4" fmla="*/ 28 w 33"/>
                <a:gd name="T5" fmla="*/ 8 h 60"/>
                <a:gd name="T6" fmla="*/ 32 w 33"/>
                <a:gd name="T7" fmla="*/ 18 h 60"/>
                <a:gd name="T8" fmla="*/ 33 w 33"/>
                <a:gd name="T9" fmla="*/ 29 h 60"/>
                <a:gd name="T10" fmla="*/ 32 w 33"/>
                <a:gd name="T11" fmla="*/ 40 h 60"/>
                <a:gd name="T12" fmla="*/ 28 w 33"/>
                <a:gd name="T13" fmla="*/ 50 h 60"/>
                <a:gd name="T14" fmla="*/ 23 w 33"/>
                <a:gd name="T15" fmla="*/ 57 h 60"/>
                <a:gd name="T16" fmla="*/ 16 w 33"/>
                <a:gd name="T17" fmla="*/ 60 h 60"/>
                <a:gd name="T18" fmla="*/ 9 w 33"/>
                <a:gd name="T19" fmla="*/ 57 h 60"/>
                <a:gd name="T20" fmla="*/ 4 w 33"/>
                <a:gd name="T21" fmla="*/ 50 h 60"/>
                <a:gd name="T22" fmla="*/ 1 w 33"/>
                <a:gd name="T23" fmla="*/ 40 h 60"/>
                <a:gd name="T24" fmla="*/ 0 w 33"/>
                <a:gd name="T25" fmla="*/ 29 h 60"/>
                <a:gd name="T26" fmla="*/ 1 w 33"/>
                <a:gd name="T27" fmla="*/ 18 h 60"/>
                <a:gd name="T28" fmla="*/ 4 w 33"/>
                <a:gd name="T29" fmla="*/ 8 h 60"/>
                <a:gd name="T30" fmla="*/ 9 w 33"/>
                <a:gd name="T31" fmla="*/ 3 h 60"/>
                <a:gd name="T32" fmla="*/ 16 w 33"/>
                <a:gd name="T3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60">
                  <a:moveTo>
                    <a:pt x="16" y="0"/>
                  </a:moveTo>
                  <a:lnTo>
                    <a:pt x="23" y="3"/>
                  </a:lnTo>
                  <a:lnTo>
                    <a:pt x="28" y="8"/>
                  </a:lnTo>
                  <a:lnTo>
                    <a:pt x="32" y="18"/>
                  </a:lnTo>
                  <a:lnTo>
                    <a:pt x="33" y="29"/>
                  </a:lnTo>
                  <a:lnTo>
                    <a:pt x="32" y="40"/>
                  </a:lnTo>
                  <a:lnTo>
                    <a:pt x="28" y="50"/>
                  </a:lnTo>
                  <a:lnTo>
                    <a:pt x="23" y="57"/>
                  </a:lnTo>
                  <a:lnTo>
                    <a:pt x="16" y="60"/>
                  </a:lnTo>
                  <a:lnTo>
                    <a:pt x="9" y="57"/>
                  </a:lnTo>
                  <a:lnTo>
                    <a:pt x="4" y="50"/>
                  </a:lnTo>
                  <a:lnTo>
                    <a:pt x="1" y="40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4" y="8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67"/>
            <p:cNvSpPr>
              <a:spLocks/>
            </p:cNvSpPr>
            <p:nvPr/>
          </p:nvSpPr>
          <p:spPr bwMode="auto">
            <a:xfrm>
              <a:off x="1671" y="342"/>
              <a:ext cx="21" cy="22"/>
            </a:xfrm>
            <a:custGeom>
              <a:avLst/>
              <a:gdLst>
                <a:gd name="T0" fmla="*/ 10 w 21"/>
                <a:gd name="T1" fmla="*/ 0 h 43"/>
                <a:gd name="T2" fmla="*/ 15 w 21"/>
                <a:gd name="T3" fmla="*/ 2 h 43"/>
                <a:gd name="T4" fmla="*/ 18 w 21"/>
                <a:gd name="T5" fmla="*/ 7 h 43"/>
                <a:gd name="T6" fmla="*/ 20 w 21"/>
                <a:gd name="T7" fmla="*/ 14 h 43"/>
                <a:gd name="T8" fmla="*/ 21 w 21"/>
                <a:gd name="T9" fmla="*/ 23 h 43"/>
                <a:gd name="T10" fmla="*/ 20 w 21"/>
                <a:gd name="T11" fmla="*/ 29 h 43"/>
                <a:gd name="T12" fmla="*/ 18 w 21"/>
                <a:gd name="T13" fmla="*/ 36 h 43"/>
                <a:gd name="T14" fmla="*/ 15 w 21"/>
                <a:gd name="T15" fmla="*/ 42 h 43"/>
                <a:gd name="T16" fmla="*/ 10 w 21"/>
                <a:gd name="T17" fmla="*/ 43 h 43"/>
                <a:gd name="T18" fmla="*/ 6 w 21"/>
                <a:gd name="T19" fmla="*/ 42 h 43"/>
                <a:gd name="T20" fmla="*/ 3 w 21"/>
                <a:gd name="T21" fmla="*/ 36 h 43"/>
                <a:gd name="T22" fmla="*/ 1 w 21"/>
                <a:gd name="T23" fmla="*/ 29 h 43"/>
                <a:gd name="T24" fmla="*/ 0 w 21"/>
                <a:gd name="T25" fmla="*/ 23 h 43"/>
                <a:gd name="T26" fmla="*/ 1 w 21"/>
                <a:gd name="T27" fmla="*/ 14 h 43"/>
                <a:gd name="T28" fmla="*/ 3 w 21"/>
                <a:gd name="T29" fmla="*/ 7 h 43"/>
                <a:gd name="T30" fmla="*/ 6 w 21"/>
                <a:gd name="T31" fmla="*/ 2 h 43"/>
                <a:gd name="T32" fmla="*/ 10 w 21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3">
                  <a:moveTo>
                    <a:pt x="10" y="0"/>
                  </a:moveTo>
                  <a:lnTo>
                    <a:pt x="15" y="2"/>
                  </a:lnTo>
                  <a:lnTo>
                    <a:pt x="18" y="7"/>
                  </a:lnTo>
                  <a:lnTo>
                    <a:pt x="20" y="14"/>
                  </a:lnTo>
                  <a:lnTo>
                    <a:pt x="21" y="23"/>
                  </a:lnTo>
                  <a:lnTo>
                    <a:pt x="20" y="29"/>
                  </a:lnTo>
                  <a:lnTo>
                    <a:pt x="18" y="36"/>
                  </a:lnTo>
                  <a:lnTo>
                    <a:pt x="15" y="42"/>
                  </a:lnTo>
                  <a:lnTo>
                    <a:pt x="10" y="43"/>
                  </a:lnTo>
                  <a:lnTo>
                    <a:pt x="6" y="42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4"/>
                  </a:lnTo>
                  <a:lnTo>
                    <a:pt x="3" y="7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68"/>
            <p:cNvSpPr>
              <a:spLocks/>
            </p:cNvSpPr>
            <p:nvPr/>
          </p:nvSpPr>
          <p:spPr bwMode="auto">
            <a:xfrm>
              <a:off x="1678" y="347"/>
              <a:ext cx="7" cy="12"/>
            </a:xfrm>
            <a:custGeom>
              <a:avLst/>
              <a:gdLst>
                <a:gd name="T0" fmla="*/ 3 w 7"/>
                <a:gd name="T1" fmla="*/ 0 h 25"/>
                <a:gd name="T2" fmla="*/ 4 w 7"/>
                <a:gd name="T3" fmla="*/ 1 h 25"/>
                <a:gd name="T4" fmla="*/ 6 w 7"/>
                <a:gd name="T5" fmla="*/ 3 h 25"/>
                <a:gd name="T6" fmla="*/ 7 w 7"/>
                <a:gd name="T7" fmla="*/ 7 h 25"/>
                <a:gd name="T8" fmla="*/ 7 w 7"/>
                <a:gd name="T9" fmla="*/ 13 h 25"/>
                <a:gd name="T10" fmla="*/ 7 w 7"/>
                <a:gd name="T11" fmla="*/ 17 h 25"/>
                <a:gd name="T12" fmla="*/ 6 w 7"/>
                <a:gd name="T13" fmla="*/ 21 h 25"/>
                <a:gd name="T14" fmla="*/ 4 w 7"/>
                <a:gd name="T15" fmla="*/ 24 h 25"/>
                <a:gd name="T16" fmla="*/ 3 w 7"/>
                <a:gd name="T17" fmla="*/ 25 h 25"/>
                <a:gd name="T18" fmla="*/ 1 w 7"/>
                <a:gd name="T19" fmla="*/ 24 h 25"/>
                <a:gd name="T20" fmla="*/ 0 w 7"/>
                <a:gd name="T21" fmla="*/ 21 h 25"/>
                <a:gd name="T22" fmla="*/ 0 w 7"/>
                <a:gd name="T23" fmla="*/ 17 h 25"/>
                <a:gd name="T24" fmla="*/ 0 w 7"/>
                <a:gd name="T25" fmla="*/ 13 h 25"/>
                <a:gd name="T26" fmla="*/ 0 w 7"/>
                <a:gd name="T27" fmla="*/ 7 h 25"/>
                <a:gd name="T28" fmla="*/ 0 w 7"/>
                <a:gd name="T29" fmla="*/ 3 h 25"/>
                <a:gd name="T30" fmla="*/ 1 w 7"/>
                <a:gd name="T31" fmla="*/ 1 h 25"/>
                <a:gd name="T32" fmla="*/ 3 w 7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25">
                  <a:moveTo>
                    <a:pt x="3" y="0"/>
                  </a:moveTo>
                  <a:lnTo>
                    <a:pt x="4" y="1"/>
                  </a:lnTo>
                  <a:lnTo>
                    <a:pt x="6" y="3"/>
                  </a:lnTo>
                  <a:lnTo>
                    <a:pt x="7" y="7"/>
                  </a:lnTo>
                  <a:lnTo>
                    <a:pt x="7" y="13"/>
                  </a:lnTo>
                  <a:lnTo>
                    <a:pt x="7" y="17"/>
                  </a:lnTo>
                  <a:lnTo>
                    <a:pt x="6" y="21"/>
                  </a:lnTo>
                  <a:lnTo>
                    <a:pt x="4" y="24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69"/>
            <p:cNvSpPr>
              <a:spLocks/>
            </p:cNvSpPr>
            <p:nvPr/>
          </p:nvSpPr>
          <p:spPr bwMode="auto">
            <a:xfrm>
              <a:off x="1678" y="351"/>
              <a:ext cx="7" cy="4"/>
            </a:xfrm>
            <a:custGeom>
              <a:avLst/>
              <a:gdLst>
                <a:gd name="T0" fmla="*/ 3 w 7"/>
                <a:gd name="T1" fmla="*/ 0 h 9"/>
                <a:gd name="T2" fmla="*/ 2 w 7"/>
                <a:gd name="T3" fmla="*/ 0 h 9"/>
                <a:gd name="T4" fmla="*/ 1 w 7"/>
                <a:gd name="T5" fmla="*/ 2 h 9"/>
                <a:gd name="T6" fmla="*/ 0 w 7"/>
                <a:gd name="T7" fmla="*/ 3 h 9"/>
                <a:gd name="T8" fmla="*/ 0 w 7"/>
                <a:gd name="T9" fmla="*/ 5 h 9"/>
                <a:gd name="T10" fmla="*/ 0 w 7"/>
                <a:gd name="T11" fmla="*/ 6 h 9"/>
                <a:gd name="T12" fmla="*/ 1 w 7"/>
                <a:gd name="T13" fmla="*/ 7 h 9"/>
                <a:gd name="T14" fmla="*/ 2 w 7"/>
                <a:gd name="T15" fmla="*/ 9 h 9"/>
                <a:gd name="T16" fmla="*/ 3 w 7"/>
                <a:gd name="T17" fmla="*/ 9 h 9"/>
                <a:gd name="T18" fmla="*/ 4 w 7"/>
                <a:gd name="T19" fmla="*/ 9 h 9"/>
                <a:gd name="T20" fmla="*/ 6 w 7"/>
                <a:gd name="T21" fmla="*/ 7 h 9"/>
                <a:gd name="T22" fmla="*/ 7 w 7"/>
                <a:gd name="T23" fmla="*/ 6 h 9"/>
                <a:gd name="T24" fmla="*/ 7 w 7"/>
                <a:gd name="T25" fmla="*/ 5 h 9"/>
                <a:gd name="T26" fmla="*/ 7 w 7"/>
                <a:gd name="T27" fmla="*/ 3 h 9"/>
                <a:gd name="T28" fmla="*/ 6 w 7"/>
                <a:gd name="T29" fmla="*/ 2 h 9"/>
                <a:gd name="T30" fmla="*/ 4 w 7"/>
                <a:gd name="T31" fmla="*/ 0 h 9"/>
                <a:gd name="T32" fmla="*/ 3 w 7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9">
                  <a:moveTo>
                    <a:pt x="3" y="0"/>
                  </a:move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70"/>
            <p:cNvSpPr>
              <a:spLocks/>
            </p:cNvSpPr>
            <p:nvPr/>
          </p:nvSpPr>
          <p:spPr bwMode="auto">
            <a:xfrm>
              <a:off x="2077" y="3867"/>
              <a:ext cx="269" cy="182"/>
            </a:xfrm>
            <a:custGeom>
              <a:avLst/>
              <a:gdLst>
                <a:gd name="T0" fmla="*/ 135 w 269"/>
                <a:gd name="T1" fmla="*/ 0 h 363"/>
                <a:gd name="T2" fmla="*/ 161 w 269"/>
                <a:gd name="T3" fmla="*/ 4 h 363"/>
                <a:gd name="T4" fmla="*/ 187 w 269"/>
                <a:gd name="T5" fmla="*/ 14 h 363"/>
                <a:gd name="T6" fmla="*/ 209 w 269"/>
                <a:gd name="T7" fmla="*/ 31 h 363"/>
                <a:gd name="T8" fmla="*/ 230 w 269"/>
                <a:gd name="T9" fmla="*/ 53 h 363"/>
                <a:gd name="T10" fmla="*/ 246 w 269"/>
                <a:gd name="T11" fmla="*/ 81 h 363"/>
                <a:gd name="T12" fmla="*/ 259 w 269"/>
                <a:gd name="T13" fmla="*/ 111 h 363"/>
                <a:gd name="T14" fmla="*/ 266 w 269"/>
                <a:gd name="T15" fmla="*/ 146 h 363"/>
                <a:gd name="T16" fmla="*/ 269 w 269"/>
                <a:gd name="T17" fmla="*/ 182 h 363"/>
                <a:gd name="T18" fmla="*/ 266 w 269"/>
                <a:gd name="T19" fmla="*/ 218 h 363"/>
                <a:gd name="T20" fmla="*/ 259 w 269"/>
                <a:gd name="T21" fmla="*/ 252 h 363"/>
                <a:gd name="T22" fmla="*/ 246 w 269"/>
                <a:gd name="T23" fmla="*/ 283 h 363"/>
                <a:gd name="T24" fmla="*/ 230 w 269"/>
                <a:gd name="T25" fmla="*/ 309 h 363"/>
                <a:gd name="T26" fmla="*/ 209 w 269"/>
                <a:gd name="T27" fmla="*/ 333 h 363"/>
                <a:gd name="T28" fmla="*/ 187 w 269"/>
                <a:gd name="T29" fmla="*/ 349 h 363"/>
                <a:gd name="T30" fmla="*/ 161 w 269"/>
                <a:gd name="T31" fmla="*/ 359 h 363"/>
                <a:gd name="T32" fmla="*/ 135 w 269"/>
                <a:gd name="T33" fmla="*/ 363 h 363"/>
                <a:gd name="T34" fmla="*/ 108 w 269"/>
                <a:gd name="T35" fmla="*/ 359 h 363"/>
                <a:gd name="T36" fmla="*/ 82 w 269"/>
                <a:gd name="T37" fmla="*/ 349 h 363"/>
                <a:gd name="T38" fmla="*/ 60 w 269"/>
                <a:gd name="T39" fmla="*/ 333 h 363"/>
                <a:gd name="T40" fmla="*/ 40 w 269"/>
                <a:gd name="T41" fmla="*/ 309 h 363"/>
                <a:gd name="T42" fmla="*/ 23 w 269"/>
                <a:gd name="T43" fmla="*/ 283 h 363"/>
                <a:gd name="T44" fmla="*/ 11 w 269"/>
                <a:gd name="T45" fmla="*/ 252 h 363"/>
                <a:gd name="T46" fmla="*/ 3 w 269"/>
                <a:gd name="T47" fmla="*/ 218 h 363"/>
                <a:gd name="T48" fmla="*/ 0 w 269"/>
                <a:gd name="T49" fmla="*/ 182 h 363"/>
                <a:gd name="T50" fmla="*/ 3 w 269"/>
                <a:gd name="T51" fmla="*/ 146 h 363"/>
                <a:gd name="T52" fmla="*/ 11 w 269"/>
                <a:gd name="T53" fmla="*/ 111 h 363"/>
                <a:gd name="T54" fmla="*/ 23 w 269"/>
                <a:gd name="T55" fmla="*/ 81 h 363"/>
                <a:gd name="T56" fmla="*/ 40 w 269"/>
                <a:gd name="T57" fmla="*/ 53 h 363"/>
                <a:gd name="T58" fmla="*/ 60 w 269"/>
                <a:gd name="T59" fmla="*/ 31 h 363"/>
                <a:gd name="T60" fmla="*/ 82 w 269"/>
                <a:gd name="T61" fmla="*/ 14 h 363"/>
                <a:gd name="T62" fmla="*/ 108 w 269"/>
                <a:gd name="T63" fmla="*/ 4 h 363"/>
                <a:gd name="T64" fmla="*/ 135 w 269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3">
                  <a:moveTo>
                    <a:pt x="135" y="0"/>
                  </a:moveTo>
                  <a:lnTo>
                    <a:pt x="161" y="4"/>
                  </a:lnTo>
                  <a:lnTo>
                    <a:pt x="187" y="14"/>
                  </a:lnTo>
                  <a:lnTo>
                    <a:pt x="209" y="31"/>
                  </a:lnTo>
                  <a:lnTo>
                    <a:pt x="230" y="53"/>
                  </a:lnTo>
                  <a:lnTo>
                    <a:pt x="246" y="81"/>
                  </a:lnTo>
                  <a:lnTo>
                    <a:pt x="259" y="111"/>
                  </a:lnTo>
                  <a:lnTo>
                    <a:pt x="266" y="146"/>
                  </a:lnTo>
                  <a:lnTo>
                    <a:pt x="269" y="182"/>
                  </a:lnTo>
                  <a:lnTo>
                    <a:pt x="266" y="218"/>
                  </a:lnTo>
                  <a:lnTo>
                    <a:pt x="259" y="252"/>
                  </a:lnTo>
                  <a:lnTo>
                    <a:pt x="246" y="283"/>
                  </a:lnTo>
                  <a:lnTo>
                    <a:pt x="230" y="309"/>
                  </a:lnTo>
                  <a:lnTo>
                    <a:pt x="209" y="333"/>
                  </a:lnTo>
                  <a:lnTo>
                    <a:pt x="187" y="349"/>
                  </a:lnTo>
                  <a:lnTo>
                    <a:pt x="161" y="359"/>
                  </a:lnTo>
                  <a:lnTo>
                    <a:pt x="135" y="363"/>
                  </a:lnTo>
                  <a:lnTo>
                    <a:pt x="108" y="359"/>
                  </a:lnTo>
                  <a:lnTo>
                    <a:pt x="82" y="349"/>
                  </a:lnTo>
                  <a:lnTo>
                    <a:pt x="60" y="333"/>
                  </a:lnTo>
                  <a:lnTo>
                    <a:pt x="40" y="309"/>
                  </a:lnTo>
                  <a:lnTo>
                    <a:pt x="23" y="283"/>
                  </a:lnTo>
                  <a:lnTo>
                    <a:pt x="11" y="252"/>
                  </a:lnTo>
                  <a:lnTo>
                    <a:pt x="3" y="218"/>
                  </a:lnTo>
                  <a:lnTo>
                    <a:pt x="0" y="182"/>
                  </a:lnTo>
                  <a:lnTo>
                    <a:pt x="3" y="146"/>
                  </a:lnTo>
                  <a:lnTo>
                    <a:pt x="11" y="111"/>
                  </a:lnTo>
                  <a:lnTo>
                    <a:pt x="23" y="81"/>
                  </a:lnTo>
                  <a:lnTo>
                    <a:pt x="40" y="53"/>
                  </a:lnTo>
                  <a:lnTo>
                    <a:pt x="60" y="31"/>
                  </a:lnTo>
                  <a:lnTo>
                    <a:pt x="82" y="14"/>
                  </a:lnTo>
                  <a:lnTo>
                    <a:pt x="108" y="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71"/>
            <p:cNvSpPr>
              <a:spLocks/>
            </p:cNvSpPr>
            <p:nvPr/>
          </p:nvSpPr>
          <p:spPr bwMode="auto">
            <a:xfrm>
              <a:off x="2083" y="3871"/>
              <a:ext cx="257" cy="173"/>
            </a:xfrm>
            <a:custGeom>
              <a:avLst/>
              <a:gdLst>
                <a:gd name="T0" fmla="*/ 129 w 257"/>
                <a:gd name="T1" fmla="*/ 0 h 346"/>
                <a:gd name="T2" fmla="*/ 154 w 257"/>
                <a:gd name="T3" fmla="*/ 4 h 346"/>
                <a:gd name="T4" fmla="*/ 179 w 257"/>
                <a:gd name="T5" fmla="*/ 13 h 346"/>
                <a:gd name="T6" fmla="*/ 200 w 257"/>
                <a:gd name="T7" fmla="*/ 30 h 346"/>
                <a:gd name="T8" fmla="*/ 219 w 257"/>
                <a:gd name="T9" fmla="*/ 51 h 346"/>
                <a:gd name="T10" fmla="*/ 235 w 257"/>
                <a:gd name="T11" fmla="*/ 77 h 346"/>
                <a:gd name="T12" fmla="*/ 247 w 257"/>
                <a:gd name="T13" fmla="*/ 106 h 346"/>
                <a:gd name="T14" fmla="*/ 254 w 257"/>
                <a:gd name="T15" fmla="*/ 138 h 346"/>
                <a:gd name="T16" fmla="*/ 257 w 257"/>
                <a:gd name="T17" fmla="*/ 173 h 346"/>
                <a:gd name="T18" fmla="*/ 254 w 257"/>
                <a:gd name="T19" fmla="*/ 207 h 346"/>
                <a:gd name="T20" fmla="*/ 247 w 257"/>
                <a:gd name="T21" fmla="*/ 241 h 346"/>
                <a:gd name="T22" fmla="*/ 235 w 257"/>
                <a:gd name="T23" fmla="*/ 270 h 346"/>
                <a:gd name="T24" fmla="*/ 219 w 257"/>
                <a:gd name="T25" fmla="*/ 295 h 346"/>
                <a:gd name="T26" fmla="*/ 200 w 257"/>
                <a:gd name="T27" fmla="*/ 317 h 346"/>
                <a:gd name="T28" fmla="*/ 179 w 257"/>
                <a:gd name="T29" fmla="*/ 332 h 346"/>
                <a:gd name="T30" fmla="*/ 154 w 257"/>
                <a:gd name="T31" fmla="*/ 342 h 346"/>
                <a:gd name="T32" fmla="*/ 129 w 257"/>
                <a:gd name="T33" fmla="*/ 346 h 346"/>
                <a:gd name="T34" fmla="*/ 103 w 257"/>
                <a:gd name="T35" fmla="*/ 342 h 346"/>
                <a:gd name="T36" fmla="*/ 79 w 257"/>
                <a:gd name="T37" fmla="*/ 332 h 346"/>
                <a:gd name="T38" fmla="*/ 58 w 257"/>
                <a:gd name="T39" fmla="*/ 317 h 346"/>
                <a:gd name="T40" fmla="*/ 38 w 257"/>
                <a:gd name="T41" fmla="*/ 295 h 346"/>
                <a:gd name="T42" fmla="*/ 23 w 257"/>
                <a:gd name="T43" fmla="*/ 270 h 346"/>
                <a:gd name="T44" fmla="*/ 11 w 257"/>
                <a:gd name="T45" fmla="*/ 241 h 346"/>
                <a:gd name="T46" fmla="*/ 4 w 257"/>
                <a:gd name="T47" fmla="*/ 207 h 346"/>
                <a:gd name="T48" fmla="*/ 0 w 257"/>
                <a:gd name="T49" fmla="*/ 173 h 346"/>
                <a:gd name="T50" fmla="*/ 4 w 257"/>
                <a:gd name="T51" fmla="*/ 138 h 346"/>
                <a:gd name="T52" fmla="*/ 11 w 257"/>
                <a:gd name="T53" fmla="*/ 106 h 346"/>
                <a:gd name="T54" fmla="*/ 23 w 257"/>
                <a:gd name="T55" fmla="*/ 77 h 346"/>
                <a:gd name="T56" fmla="*/ 38 w 257"/>
                <a:gd name="T57" fmla="*/ 51 h 346"/>
                <a:gd name="T58" fmla="*/ 58 w 257"/>
                <a:gd name="T59" fmla="*/ 30 h 346"/>
                <a:gd name="T60" fmla="*/ 79 w 257"/>
                <a:gd name="T61" fmla="*/ 13 h 346"/>
                <a:gd name="T62" fmla="*/ 103 w 257"/>
                <a:gd name="T63" fmla="*/ 4 h 346"/>
                <a:gd name="T64" fmla="*/ 129 w 257"/>
                <a:gd name="T6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346">
                  <a:moveTo>
                    <a:pt x="129" y="0"/>
                  </a:moveTo>
                  <a:lnTo>
                    <a:pt x="154" y="4"/>
                  </a:lnTo>
                  <a:lnTo>
                    <a:pt x="179" y="13"/>
                  </a:lnTo>
                  <a:lnTo>
                    <a:pt x="200" y="30"/>
                  </a:lnTo>
                  <a:lnTo>
                    <a:pt x="219" y="51"/>
                  </a:lnTo>
                  <a:lnTo>
                    <a:pt x="235" y="77"/>
                  </a:lnTo>
                  <a:lnTo>
                    <a:pt x="247" y="106"/>
                  </a:lnTo>
                  <a:lnTo>
                    <a:pt x="254" y="138"/>
                  </a:lnTo>
                  <a:lnTo>
                    <a:pt x="257" y="173"/>
                  </a:lnTo>
                  <a:lnTo>
                    <a:pt x="254" y="207"/>
                  </a:lnTo>
                  <a:lnTo>
                    <a:pt x="247" y="241"/>
                  </a:lnTo>
                  <a:lnTo>
                    <a:pt x="235" y="270"/>
                  </a:lnTo>
                  <a:lnTo>
                    <a:pt x="219" y="295"/>
                  </a:lnTo>
                  <a:lnTo>
                    <a:pt x="200" y="317"/>
                  </a:lnTo>
                  <a:lnTo>
                    <a:pt x="179" y="332"/>
                  </a:lnTo>
                  <a:lnTo>
                    <a:pt x="154" y="342"/>
                  </a:lnTo>
                  <a:lnTo>
                    <a:pt x="129" y="346"/>
                  </a:lnTo>
                  <a:lnTo>
                    <a:pt x="103" y="342"/>
                  </a:lnTo>
                  <a:lnTo>
                    <a:pt x="79" y="332"/>
                  </a:lnTo>
                  <a:lnTo>
                    <a:pt x="58" y="317"/>
                  </a:lnTo>
                  <a:lnTo>
                    <a:pt x="38" y="295"/>
                  </a:lnTo>
                  <a:lnTo>
                    <a:pt x="23" y="270"/>
                  </a:lnTo>
                  <a:lnTo>
                    <a:pt x="11" y="241"/>
                  </a:lnTo>
                  <a:lnTo>
                    <a:pt x="4" y="207"/>
                  </a:lnTo>
                  <a:lnTo>
                    <a:pt x="0" y="173"/>
                  </a:lnTo>
                  <a:lnTo>
                    <a:pt x="4" y="138"/>
                  </a:lnTo>
                  <a:lnTo>
                    <a:pt x="11" y="106"/>
                  </a:lnTo>
                  <a:lnTo>
                    <a:pt x="23" y="77"/>
                  </a:lnTo>
                  <a:lnTo>
                    <a:pt x="38" y="51"/>
                  </a:lnTo>
                  <a:lnTo>
                    <a:pt x="58" y="30"/>
                  </a:lnTo>
                  <a:lnTo>
                    <a:pt x="79" y="13"/>
                  </a:lnTo>
                  <a:lnTo>
                    <a:pt x="103" y="4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72"/>
            <p:cNvSpPr>
              <a:spLocks/>
            </p:cNvSpPr>
            <p:nvPr/>
          </p:nvSpPr>
          <p:spPr bwMode="auto">
            <a:xfrm>
              <a:off x="2091" y="3876"/>
              <a:ext cx="242" cy="164"/>
            </a:xfrm>
            <a:custGeom>
              <a:avLst/>
              <a:gdLst>
                <a:gd name="T0" fmla="*/ 121 w 242"/>
                <a:gd name="T1" fmla="*/ 0 h 329"/>
                <a:gd name="T2" fmla="*/ 145 w 242"/>
                <a:gd name="T3" fmla="*/ 3 h 329"/>
                <a:gd name="T4" fmla="*/ 168 w 242"/>
                <a:gd name="T5" fmla="*/ 13 h 329"/>
                <a:gd name="T6" fmla="*/ 188 w 242"/>
                <a:gd name="T7" fmla="*/ 28 h 329"/>
                <a:gd name="T8" fmla="*/ 206 w 242"/>
                <a:gd name="T9" fmla="*/ 49 h 329"/>
                <a:gd name="T10" fmla="*/ 221 w 242"/>
                <a:gd name="T11" fmla="*/ 72 h 329"/>
                <a:gd name="T12" fmla="*/ 232 w 242"/>
                <a:gd name="T13" fmla="*/ 100 h 329"/>
                <a:gd name="T14" fmla="*/ 240 w 242"/>
                <a:gd name="T15" fmla="*/ 131 h 329"/>
                <a:gd name="T16" fmla="*/ 242 w 242"/>
                <a:gd name="T17" fmla="*/ 164 h 329"/>
                <a:gd name="T18" fmla="*/ 240 w 242"/>
                <a:gd name="T19" fmla="*/ 197 h 329"/>
                <a:gd name="T20" fmla="*/ 232 w 242"/>
                <a:gd name="T21" fmla="*/ 228 h 329"/>
                <a:gd name="T22" fmla="*/ 221 w 242"/>
                <a:gd name="T23" fmla="*/ 257 h 329"/>
                <a:gd name="T24" fmla="*/ 206 w 242"/>
                <a:gd name="T25" fmla="*/ 280 h 329"/>
                <a:gd name="T26" fmla="*/ 188 w 242"/>
                <a:gd name="T27" fmla="*/ 301 h 329"/>
                <a:gd name="T28" fmla="*/ 168 w 242"/>
                <a:gd name="T29" fmla="*/ 316 h 329"/>
                <a:gd name="T30" fmla="*/ 145 w 242"/>
                <a:gd name="T31" fmla="*/ 326 h 329"/>
                <a:gd name="T32" fmla="*/ 121 w 242"/>
                <a:gd name="T33" fmla="*/ 329 h 329"/>
                <a:gd name="T34" fmla="*/ 96 w 242"/>
                <a:gd name="T35" fmla="*/ 326 h 329"/>
                <a:gd name="T36" fmla="*/ 73 w 242"/>
                <a:gd name="T37" fmla="*/ 316 h 329"/>
                <a:gd name="T38" fmla="*/ 53 w 242"/>
                <a:gd name="T39" fmla="*/ 301 h 329"/>
                <a:gd name="T40" fmla="*/ 36 w 242"/>
                <a:gd name="T41" fmla="*/ 280 h 329"/>
                <a:gd name="T42" fmla="*/ 20 w 242"/>
                <a:gd name="T43" fmla="*/ 257 h 329"/>
                <a:gd name="T44" fmla="*/ 9 w 242"/>
                <a:gd name="T45" fmla="*/ 228 h 329"/>
                <a:gd name="T46" fmla="*/ 2 w 242"/>
                <a:gd name="T47" fmla="*/ 197 h 329"/>
                <a:gd name="T48" fmla="*/ 0 w 242"/>
                <a:gd name="T49" fmla="*/ 164 h 329"/>
                <a:gd name="T50" fmla="*/ 2 w 242"/>
                <a:gd name="T51" fmla="*/ 131 h 329"/>
                <a:gd name="T52" fmla="*/ 9 w 242"/>
                <a:gd name="T53" fmla="*/ 100 h 329"/>
                <a:gd name="T54" fmla="*/ 20 w 242"/>
                <a:gd name="T55" fmla="*/ 72 h 329"/>
                <a:gd name="T56" fmla="*/ 36 w 242"/>
                <a:gd name="T57" fmla="*/ 49 h 329"/>
                <a:gd name="T58" fmla="*/ 53 w 242"/>
                <a:gd name="T59" fmla="*/ 28 h 329"/>
                <a:gd name="T60" fmla="*/ 73 w 242"/>
                <a:gd name="T61" fmla="*/ 13 h 329"/>
                <a:gd name="T62" fmla="*/ 96 w 242"/>
                <a:gd name="T63" fmla="*/ 3 h 329"/>
                <a:gd name="T64" fmla="*/ 121 w 242"/>
                <a:gd name="T6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2" h="329">
                  <a:moveTo>
                    <a:pt x="121" y="0"/>
                  </a:moveTo>
                  <a:lnTo>
                    <a:pt x="145" y="3"/>
                  </a:lnTo>
                  <a:lnTo>
                    <a:pt x="168" y="13"/>
                  </a:lnTo>
                  <a:lnTo>
                    <a:pt x="188" y="28"/>
                  </a:lnTo>
                  <a:lnTo>
                    <a:pt x="206" y="49"/>
                  </a:lnTo>
                  <a:lnTo>
                    <a:pt x="221" y="72"/>
                  </a:lnTo>
                  <a:lnTo>
                    <a:pt x="232" y="100"/>
                  </a:lnTo>
                  <a:lnTo>
                    <a:pt x="240" y="131"/>
                  </a:lnTo>
                  <a:lnTo>
                    <a:pt x="242" y="164"/>
                  </a:lnTo>
                  <a:lnTo>
                    <a:pt x="240" y="197"/>
                  </a:lnTo>
                  <a:lnTo>
                    <a:pt x="232" y="228"/>
                  </a:lnTo>
                  <a:lnTo>
                    <a:pt x="221" y="257"/>
                  </a:lnTo>
                  <a:lnTo>
                    <a:pt x="206" y="280"/>
                  </a:lnTo>
                  <a:lnTo>
                    <a:pt x="188" y="301"/>
                  </a:lnTo>
                  <a:lnTo>
                    <a:pt x="168" y="316"/>
                  </a:lnTo>
                  <a:lnTo>
                    <a:pt x="145" y="326"/>
                  </a:lnTo>
                  <a:lnTo>
                    <a:pt x="121" y="329"/>
                  </a:lnTo>
                  <a:lnTo>
                    <a:pt x="96" y="326"/>
                  </a:lnTo>
                  <a:lnTo>
                    <a:pt x="73" y="316"/>
                  </a:lnTo>
                  <a:lnTo>
                    <a:pt x="53" y="301"/>
                  </a:lnTo>
                  <a:lnTo>
                    <a:pt x="36" y="280"/>
                  </a:lnTo>
                  <a:lnTo>
                    <a:pt x="20" y="257"/>
                  </a:lnTo>
                  <a:lnTo>
                    <a:pt x="9" y="228"/>
                  </a:lnTo>
                  <a:lnTo>
                    <a:pt x="2" y="197"/>
                  </a:lnTo>
                  <a:lnTo>
                    <a:pt x="0" y="164"/>
                  </a:lnTo>
                  <a:lnTo>
                    <a:pt x="2" y="131"/>
                  </a:lnTo>
                  <a:lnTo>
                    <a:pt x="9" y="100"/>
                  </a:lnTo>
                  <a:lnTo>
                    <a:pt x="20" y="72"/>
                  </a:lnTo>
                  <a:lnTo>
                    <a:pt x="36" y="49"/>
                  </a:lnTo>
                  <a:lnTo>
                    <a:pt x="53" y="28"/>
                  </a:lnTo>
                  <a:lnTo>
                    <a:pt x="73" y="13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73"/>
            <p:cNvSpPr>
              <a:spLocks/>
            </p:cNvSpPr>
            <p:nvPr/>
          </p:nvSpPr>
          <p:spPr bwMode="auto">
            <a:xfrm>
              <a:off x="2097" y="3880"/>
              <a:ext cx="229" cy="156"/>
            </a:xfrm>
            <a:custGeom>
              <a:avLst/>
              <a:gdLst>
                <a:gd name="T0" fmla="*/ 115 w 229"/>
                <a:gd name="T1" fmla="*/ 0 h 311"/>
                <a:gd name="T2" fmla="*/ 138 w 229"/>
                <a:gd name="T3" fmla="*/ 2 h 311"/>
                <a:gd name="T4" fmla="*/ 160 w 229"/>
                <a:gd name="T5" fmla="*/ 12 h 311"/>
                <a:gd name="T6" fmla="*/ 179 w 229"/>
                <a:gd name="T7" fmla="*/ 26 h 311"/>
                <a:gd name="T8" fmla="*/ 196 w 229"/>
                <a:gd name="T9" fmla="*/ 45 h 311"/>
                <a:gd name="T10" fmla="*/ 210 w 229"/>
                <a:gd name="T11" fmla="*/ 69 h 311"/>
                <a:gd name="T12" fmla="*/ 220 w 229"/>
                <a:gd name="T13" fmla="*/ 95 h 311"/>
                <a:gd name="T14" fmla="*/ 227 w 229"/>
                <a:gd name="T15" fmla="*/ 124 h 311"/>
                <a:gd name="T16" fmla="*/ 229 w 229"/>
                <a:gd name="T17" fmla="*/ 156 h 311"/>
                <a:gd name="T18" fmla="*/ 227 w 229"/>
                <a:gd name="T19" fmla="*/ 187 h 311"/>
                <a:gd name="T20" fmla="*/ 220 w 229"/>
                <a:gd name="T21" fmla="*/ 216 h 311"/>
                <a:gd name="T22" fmla="*/ 210 w 229"/>
                <a:gd name="T23" fmla="*/ 242 h 311"/>
                <a:gd name="T24" fmla="*/ 196 w 229"/>
                <a:gd name="T25" fmla="*/ 266 h 311"/>
                <a:gd name="T26" fmla="*/ 179 w 229"/>
                <a:gd name="T27" fmla="*/ 285 h 311"/>
                <a:gd name="T28" fmla="*/ 160 w 229"/>
                <a:gd name="T29" fmla="*/ 299 h 311"/>
                <a:gd name="T30" fmla="*/ 138 w 229"/>
                <a:gd name="T31" fmla="*/ 309 h 311"/>
                <a:gd name="T32" fmla="*/ 115 w 229"/>
                <a:gd name="T33" fmla="*/ 311 h 311"/>
                <a:gd name="T34" fmla="*/ 92 w 229"/>
                <a:gd name="T35" fmla="*/ 309 h 311"/>
                <a:gd name="T36" fmla="*/ 71 w 229"/>
                <a:gd name="T37" fmla="*/ 299 h 311"/>
                <a:gd name="T38" fmla="*/ 51 w 229"/>
                <a:gd name="T39" fmla="*/ 285 h 311"/>
                <a:gd name="T40" fmla="*/ 34 w 229"/>
                <a:gd name="T41" fmla="*/ 266 h 311"/>
                <a:gd name="T42" fmla="*/ 19 w 229"/>
                <a:gd name="T43" fmla="*/ 242 h 311"/>
                <a:gd name="T44" fmla="*/ 9 w 229"/>
                <a:gd name="T45" fmla="*/ 216 h 311"/>
                <a:gd name="T46" fmla="*/ 2 w 229"/>
                <a:gd name="T47" fmla="*/ 187 h 311"/>
                <a:gd name="T48" fmla="*/ 0 w 229"/>
                <a:gd name="T49" fmla="*/ 156 h 311"/>
                <a:gd name="T50" fmla="*/ 2 w 229"/>
                <a:gd name="T51" fmla="*/ 124 h 311"/>
                <a:gd name="T52" fmla="*/ 9 w 229"/>
                <a:gd name="T53" fmla="*/ 95 h 311"/>
                <a:gd name="T54" fmla="*/ 19 w 229"/>
                <a:gd name="T55" fmla="*/ 69 h 311"/>
                <a:gd name="T56" fmla="*/ 34 w 229"/>
                <a:gd name="T57" fmla="*/ 45 h 311"/>
                <a:gd name="T58" fmla="*/ 51 w 229"/>
                <a:gd name="T59" fmla="*/ 26 h 311"/>
                <a:gd name="T60" fmla="*/ 71 w 229"/>
                <a:gd name="T61" fmla="*/ 12 h 311"/>
                <a:gd name="T62" fmla="*/ 92 w 229"/>
                <a:gd name="T63" fmla="*/ 2 h 311"/>
                <a:gd name="T64" fmla="*/ 115 w 229"/>
                <a:gd name="T65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9" h="311">
                  <a:moveTo>
                    <a:pt x="115" y="0"/>
                  </a:moveTo>
                  <a:lnTo>
                    <a:pt x="138" y="2"/>
                  </a:lnTo>
                  <a:lnTo>
                    <a:pt x="160" y="12"/>
                  </a:lnTo>
                  <a:lnTo>
                    <a:pt x="179" y="26"/>
                  </a:lnTo>
                  <a:lnTo>
                    <a:pt x="196" y="45"/>
                  </a:lnTo>
                  <a:lnTo>
                    <a:pt x="210" y="69"/>
                  </a:lnTo>
                  <a:lnTo>
                    <a:pt x="220" y="95"/>
                  </a:lnTo>
                  <a:lnTo>
                    <a:pt x="227" y="124"/>
                  </a:lnTo>
                  <a:lnTo>
                    <a:pt x="229" y="156"/>
                  </a:lnTo>
                  <a:lnTo>
                    <a:pt x="227" y="187"/>
                  </a:lnTo>
                  <a:lnTo>
                    <a:pt x="220" y="216"/>
                  </a:lnTo>
                  <a:lnTo>
                    <a:pt x="210" y="242"/>
                  </a:lnTo>
                  <a:lnTo>
                    <a:pt x="196" y="266"/>
                  </a:lnTo>
                  <a:lnTo>
                    <a:pt x="179" y="285"/>
                  </a:lnTo>
                  <a:lnTo>
                    <a:pt x="160" y="299"/>
                  </a:lnTo>
                  <a:lnTo>
                    <a:pt x="138" y="309"/>
                  </a:lnTo>
                  <a:lnTo>
                    <a:pt x="115" y="311"/>
                  </a:lnTo>
                  <a:lnTo>
                    <a:pt x="92" y="309"/>
                  </a:lnTo>
                  <a:lnTo>
                    <a:pt x="71" y="299"/>
                  </a:lnTo>
                  <a:lnTo>
                    <a:pt x="51" y="285"/>
                  </a:lnTo>
                  <a:lnTo>
                    <a:pt x="34" y="266"/>
                  </a:lnTo>
                  <a:lnTo>
                    <a:pt x="19" y="242"/>
                  </a:lnTo>
                  <a:lnTo>
                    <a:pt x="9" y="216"/>
                  </a:lnTo>
                  <a:lnTo>
                    <a:pt x="2" y="187"/>
                  </a:lnTo>
                  <a:lnTo>
                    <a:pt x="0" y="156"/>
                  </a:lnTo>
                  <a:lnTo>
                    <a:pt x="2" y="124"/>
                  </a:lnTo>
                  <a:lnTo>
                    <a:pt x="9" y="95"/>
                  </a:lnTo>
                  <a:lnTo>
                    <a:pt x="19" y="69"/>
                  </a:lnTo>
                  <a:lnTo>
                    <a:pt x="34" y="45"/>
                  </a:lnTo>
                  <a:lnTo>
                    <a:pt x="51" y="26"/>
                  </a:lnTo>
                  <a:lnTo>
                    <a:pt x="71" y="12"/>
                  </a:lnTo>
                  <a:lnTo>
                    <a:pt x="92" y="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74"/>
            <p:cNvSpPr>
              <a:spLocks/>
            </p:cNvSpPr>
            <p:nvPr/>
          </p:nvSpPr>
          <p:spPr bwMode="auto">
            <a:xfrm>
              <a:off x="2104" y="3884"/>
              <a:ext cx="216" cy="148"/>
            </a:xfrm>
            <a:custGeom>
              <a:avLst/>
              <a:gdLst>
                <a:gd name="T0" fmla="*/ 108 w 216"/>
                <a:gd name="T1" fmla="*/ 0 h 295"/>
                <a:gd name="T2" fmla="*/ 129 w 216"/>
                <a:gd name="T3" fmla="*/ 3 h 295"/>
                <a:gd name="T4" fmla="*/ 150 w 216"/>
                <a:gd name="T5" fmla="*/ 11 h 295"/>
                <a:gd name="T6" fmla="*/ 168 w 216"/>
                <a:gd name="T7" fmla="*/ 25 h 295"/>
                <a:gd name="T8" fmla="*/ 185 w 216"/>
                <a:gd name="T9" fmla="*/ 43 h 295"/>
                <a:gd name="T10" fmla="*/ 198 w 216"/>
                <a:gd name="T11" fmla="*/ 65 h 295"/>
                <a:gd name="T12" fmla="*/ 208 w 216"/>
                <a:gd name="T13" fmla="*/ 90 h 295"/>
                <a:gd name="T14" fmla="*/ 214 w 216"/>
                <a:gd name="T15" fmla="*/ 118 h 295"/>
                <a:gd name="T16" fmla="*/ 216 w 216"/>
                <a:gd name="T17" fmla="*/ 148 h 295"/>
                <a:gd name="T18" fmla="*/ 214 w 216"/>
                <a:gd name="T19" fmla="*/ 177 h 295"/>
                <a:gd name="T20" fmla="*/ 208 w 216"/>
                <a:gd name="T21" fmla="*/ 205 h 295"/>
                <a:gd name="T22" fmla="*/ 198 w 216"/>
                <a:gd name="T23" fmla="*/ 230 h 295"/>
                <a:gd name="T24" fmla="*/ 185 w 216"/>
                <a:gd name="T25" fmla="*/ 252 h 295"/>
                <a:gd name="T26" fmla="*/ 168 w 216"/>
                <a:gd name="T27" fmla="*/ 270 h 295"/>
                <a:gd name="T28" fmla="*/ 150 w 216"/>
                <a:gd name="T29" fmla="*/ 284 h 295"/>
                <a:gd name="T30" fmla="*/ 129 w 216"/>
                <a:gd name="T31" fmla="*/ 292 h 295"/>
                <a:gd name="T32" fmla="*/ 108 w 216"/>
                <a:gd name="T33" fmla="*/ 295 h 295"/>
                <a:gd name="T34" fmla="*/ 86 w 216"/>
                <a:gd name="T35" fmla="*/ 292 h 295"/>
                <a:gd name="T36" fmla="*/ 66 w 216"/>
                <a:gd name="T37" fmla="*/ 284 h 295"/>
                <a:gd name="T38" fmla="*/ 47 w 216"/>
                <a:gd name="T39" fmla="*/ 270 h 295"/>
                <a:gd name="T40" fmla="*/ 32 w 216"/>
                <a:gd name="T41" fmla="*/ 252 h 295"/>
                <a:gd name="T42" fmla="*/ 18 w 216"/>
                <a:gd name="T43" fmla="*/ 230 h 295"/>
                <a:gd name="T44" fmla="*/ 8 w 216"/>
                <a:gd name="T45" fmla="*/ 205 h 295"/>
                <a:gd name="T46" fmla="*/ 2 w 216"/>
                <a:gd name="T47" fmla="*/ 177 h 295"/>
                <a:gd name="T48" fmla="*/ 0 w 216"/>
                <a:gd name="T49" fmla="*/ 148 h 295"/>
                <a:gd name="T50" fmla="*/ 2 w 216"/>
                <a:gd name="T51" fmla="*/ 118 h 295"/>
                <a:gd name="T52" fmla="*/ 8 w 216"/>
                <a:gd name="T53" fmla="*/ 90 h 295"/>
                <a:gd name="T54" fmla="*/ 18 w 216"/>
                <a:gd name="T55" fmla="*/ 65 h 295"/>
                <a:gd name="T56" fmla="*/ 32 w 216"/>
                <a:gd name="T57" fmla="*/ 43 h 295"/>
                <a:gd name="T58" fmla="*/ 47 w 216"/>
                <a:gd name="T59" fmla="*/ 25 h 295"/>
                <a:gd name="T60" fmla="*/ 66 w 216"/>
                <a:gd name="T61" fmla="*/ 11 h 295"/>
                <a:gd name="T62" fmla="*/ 86 w 216"/>
                <a:gd name="T63" fmla="*/ 3 h 295"/>
                <a:gd name="T64" fmla="*/ 108 w 216"/>
                <a:gd name="T6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" h="295">
                  <a:moveTo>
                    <a:pt x="108" y="0"/>
                  </a:moveTo>
                  <a:lnTo>
                    <a:pt x="129" y="3"/>
                  </a:lnTo>
                  <a:lnTo>
                    <a:pt x="150" y="11"/>
                  </a:lnTo>
                  <a:lnTo>
                    <a:pt x="168" y="25"/>
                  </a:lnTo>
                  <a:lnTo>
                    <a:pt x="185" y="43"/>
                  </a:lnTo>
                  <a:lnTo>
                    <a:pt x="198" y="65"/>
                  </a:lnTo>
                  <a:lnTo>
                    <a:pt x="208" y="90"/>
                  </a:lnTo>
                  <a:lnTo>
                    <a:pt x="214" y="118"/>
                  </a:lnTo>
                  <a:lnTo>
                    <a:pt x="216" y="148"/>
                  </a:lnTo>
                  <a:lnTo>
                    <a:pt x="214" y="177"/>
                  </a:lnTo>
                  <a:lnTo>
                    <a:pt x="208" y="205"/>
                  </a:lnTo>
                  <a:lnTo>
                    <a:pt x="198" y="230"/>
                  </a:lnTo>
                  <a:lnTo>
                    <a:pt x="185" y="252"/>
                  </a:lnTo>
                  <a:lnTo>
                    <a:pt x="168" y="270"/>
                  </a:lnTo>
                  <a:lnTo>
                    <a:pt x="150" y="284"/>
                  </a:lnTo>
                  <a:lnTo>
                    <a:pt x="129" y="292"/>
                  </a:lnTo>
                  <a:lnTo>
                    <a:pt x="108" y="295"/>
                  </a:lnTo>
                  <a:lnTo>
                    <a:pt x="86" y="292"/>
                  </a:lnTo>
                  <a:lnTo>
                    <a:pt x="66" y="284"/>
                  </a:lnTo>
                  <a:lnTo>
                    <a:pt x="47" y="270"/>
                  </a:lnTo>
                  <a:lnTo>
                    <a:pt x="32" y="252"/>
                  </a:lnTo>
                  <a:lnTo>
                    <a:pt x="18" y="230"/>
                  </a:lnTo>
                  <a:lnTo>
                    <a:pt x="8" y="205"/>
                  </a:lnTo>
                  <a:lnTo>
                    <a:pt x="2" y="177"/>
                  </a:lnTo>
                  <a:lnTo>
                    <a:pt x="0" y="148"/>
                  </a:lnTo>
                  <a:lnTo>
                    <a:pt x="2" y="118"/>
                  </a:lnTo>
                  <a:lnTo>
                    <a:pt x="8" y="90"/>
                  </a:lnTo>
                  <a:lnTo>
                    <a:pt x="18" y="65"/>
                  </a:lnTo>
                  <a:lnTo>
                    <a:pt x="32" y="43"/>
                  </a:lnTo>
                  <a:lnTo>
                    <a:pt x="47" y="25"/>
                  </a:lnTo>
                  <a:lnTo>
                    <a:pt x="66" y="11"/>
                  </a:lnTo>
                  <a:lnTo>
                    <a:pt x="86" y="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75"/>
            <p:cNvSpPr>
              <a:spLocks/>
            </p:cNvSpPr>
            <p:nvPr/>
          </p:nvSpPr>
          <p:spPr bwMode="auto">
            <a:xfrm>
              <a:off x="2110" y="3889"/>
              <a:ext cx="204" cy="139"/>
            </a:xfrm>
            <a:custGeom>
              <a:avLst/>
              <a:gdLst>
                <a:gd name="T0" fmla="*/ 102 w 204"/>
                <a:gd name="T1" fmla="*/ 0 h 279"/>
                <a:gd name="T2" fmla="*/ 122 w 204"/>
                <a:gd name="T3" fmla="*/ 3 h 279"/>
                <a:gd name="T4" fmla="*/ 142 w 204"/>
                <a:gd name="T5" fmla="*/ 11 h 279"/>
                <a:gd name="T6" fmla="*/ 159 w 204"/>
                <a:gd name="T7" fmla="*/ 24 h 279"/>
                <a:gd name="T8" fmla="*/ 174 w 204"/>
                <a:gd name="T9" fmla="*/ 42 h 279"/>
                <a:gd name="T10" fmla="*/ 187 w 204"/>
                <a:gd name="T11" fmla="*/ 63 h 279"/>
                <a:gd name="T12" fmla="*/ 196 w 204"/>
                <a:gd name="T13" fmla="*/ 86 h 279"/>
                <a:gd name="T14" fmla="*/ 202 w 204"/>
                <a:gd name="T15" fmla="*/ 112 h 279"/>
                <a:gd name="T16" fmla="*/ 204 w 204"/>
                <a:gd name="T17" fmla="*/ 140 h 279"/>
                <a:gd name="T18" fmla="*/ 202 w 204"/>
                <a:gd name="T19" fmla="*/ 168 h 279"/>
                <a:gd name="T20" fmla="*/ 196 w 204"/>
                <a:gd name="T21" fmla="*/ 194 h 279"/>
                <a:gd name="T22" fmla="*/ 187 w 204"/>
                <a:gd name="T23" fmla="*/ 218 h 279"/>
                <a:gd name="T24" fmla="*/ 174 w 204"/>
                <a:gd name="T25" fmla="*/ 239 h 279"/>
                <a:gd name="T26" fmla="*/ 159 w 204"/>
                <a:gd name="T27" fmla="*/ 255 h 279"/>
                <a:gd name="T28" fmla="*/ 142 w 204"/>
                <a:gd name="T29" fmla="*/ 268 h 279"/>
                <a:gd name="T30" fmla="*/ 122 w 204"/>
                <a:gd name="T31" fmla="*/ 276 h 279"/>
                <a:gd name="T32" fmla="*/ 102 w 204"/>
                <a:gd name="T33" fmla="*/ 279 h 279"/>
                <a:gd name="T34" fmla="*/ 81 w 204"/>
                <a:gd name="T35" fmla="*/ 276 h 279"/>
                <a:gd name="T36" fmla="*/ 63 w 204"/>
                <a:gd name="T37" fmla="*/ 268 h 279"/>
                <a:gd name="T38" fmla="*/ 45 w 204"/>
                <a:gd name="T39" fmla="*/ 255 h 279"/>
                <a:gd name="T40" fmla="*/ 30 w 204"/>
                <a:gd name="T41" fmla="*/ 239 h 279"/>
                <a:gd name="T42" fmla="*/ 18 w 204"/>
                <a:gd name="T43" fmla="*/ 218 h 279"/>
                <a:gd name="T44" fmla="*/ 8 w 204"/>
                <a:gd name="T45" fmla="*/ 194 h 279"/>
                <a:gd name="T46" fmla="*/ 2 w 204"/>
                <a:gd name="T47" fmla="*/ 168 h 279"/>
                <a:gd name="T48" fmla="*/ 0 w 204"/>
                <a:gd name="T49" fmla="*/ 140 h 279"/>
                <a:gd name="T50" fmla="*/ 2 w 204"/>
                <a:gd name="T51" fmla="*/ 112 h 279"/>
                <a:gd name="T52" fmla="*/ 8 w 204"/>
                <a:gd name="T53" fmla="*/ 86 h 279"/>
                <a:gd name="T54" fmla="*/ 18 w 204"/>
                <a:gd name="T55" fmla="*/ 63 h 279"/>
                <a:gd name="T56" fmla="*/ 30 w 204"/>
                <a:gd name="T57" fmla="*/ 42 h 279"/>
                <a:gd name="T58" fmla="*/ 45 w 204"/>
                <a:gd name="T59" fmla="*/ 24 h 279"/>
                <a:gd name="T60" fmla="*/ 63 w 204"/>
                <a:gd name="T61" fmla="*/ 11 h 279"/>
                <a:gd name="T62" fmla="*/ 81 w 204"/>
                <a:gd name="T63" fmla="*/ 3 h 279"/>
                <a:gd name="T64" fmla="*/ 102 w 204"/>
                <a:gd name="T6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279">
                  <a:moveTo>
                    <a:pt x="102" y="0"/>
                  </a:moveTo>
                  <a:lnTo>
                    <a:pt x="122" y="3"/>
                  </a:lnTo>
                  <a:lnTo>
                    <a:pt x="142" y="11"/>
                  </a:lnTo>
                  <a:lnTo>
                    <a:pt x="159" y="24"/>
                  </a:lnTo>
                  <a:lnTo>
                    <a:pt x="174" y="42"/>
                  </a:lnTo>
                  <a:lnTo>
                    <a:pt x="187" y="63"/>
                  </a:lnTo>
                  <a:lnTo>
                    <a:pt x="196" y="86"/>
                  </a:lnTo>
                  <a:lnTo>
                    <a:pt x="202" y="112"/>
                  </a:lnTo>
                  <a:lnTo>
                    <a:pt x="204" y="140"/>
                  </a:lnTo>
                  <a:lnTo>
                    <a:pt x="202" y="168"/>
                  </a:lnTo>
                  <a:lnTo>
                    <a:pt x="196" y="194"/>
                  </a:lnTo>
                  <a:lnTo>
                    <a:pt x="187" y="218"/>
                  </a:lnTo>
                  <a:lnTo>
                    <a:pt x="174" y="239"/>
                  </a:lnTo>
                  <a:lnTo>
                    <a:pt x="159" y="255"/>
                  </a:lnTo>
                  <a:lnTo>
                    <a:pt x="142" y="268"/>
                  </a:lnTo>
                  <a:lnTo>
                    <a:pt x="122" y="276"/>
                  </a:lnTo>
                  <a:lnTo>
                    <a:pt x="102" y="279"/>
                  </a:lnTo>
                  <a:lnTo>
                    <a:pt x="81" y="276"/>
                  </a:lnTo>
                  <a:lnTo>
                    <a:pt x="63" y="268"/>
                  </a:lnTo>
                  <a:lnTo>
                    <a:pt x="45" y="255"/>
                  </a:lnTo>
                  <a:lnTo>
                    <a:pt x="30" y="239"/>
                  </a:lnTo>
                  <a:lnTo>
                    <a:pt x="18" y="218"/>
                  </a:lnTo>
                  <a:lnTo>
                    <a:pt x="8" y="194"/>
                  </a:lnTo>
                  <a:lnTo>
                    <a:pt x="2" y="168"/>
                  </a:lnTo>
                  <a:lnTo>
                    <a:pt x="0" y="140"/>
                  </a:lnTo>
                  <a:lnTo>
                    <a:pt x="2" y="112"/>
                  </a:lnTo>
                  <a:lnTo>
                    <a:pt x="8" y="86"/>
                  </a:lnTo>
                  <a:lnTo>
                    <a:pt x="18" y="63"/>
                  </a:lnTo>
                  <a:lnTo>
                    <a:pt x="30" y="42"/>
                  </a:lnTo>
                  <a:lnTo>
                    <a:pt x="45" y="24"/>
                  </a:lnTo>
                  <a:lnTo>
                    <a:pt x="63" y="11"/>
                  </a:lnTo>
                  <a:lnTo>
                    <a:pt x="81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76"/>
            <p:cNvSpPr>
              <a:spLocks/>
            </p:cNvSpPr>
            <p:nvPr/>
          </p:nvSpPr>
          <p:spPr bwMode="auto">
            <a:xfrm>
              <a:off x="2117" y="3893"/>
              <a:ext cx="190" cy="131"/>
            </a:xfrm>
            <a:custGeom>
              <a:avLst/>
              <a:gdLst>
                <a:gd name="T0" fmla="*/ 96 w 190"/>
                <a:gd name="T1" fmla="*/ 0 h 262"/>
                <a:gd name="T2" fmla="*/ 114 w 190"/>
                <a:gd name="T3" fmla="*/ 3 h 262"/>
                <a:gd name="T4" fmla="*/ 132 w 190"/>
                <a:gd name="T5" fmla="*/ 10 h 262"/>
                <a:gd name="T6" fmla="*/ 148 w 190"/>
                <a:gd name="T7" fmla="*/ 22 h 262"/>
                <a:gd name="T8" fmla="*/ 162 w 190"/>
                <a:gd name="T9" fmla="*/ 37 h 262"/>
                <a:gd name="T10" fmla="*/ 174 w 190"/>
                <a:gd name="T11" fmla="*/ 57 h 262"/>
                <a:gd name="T12" fmla="*/ 183 w 190"/>
                <a:gd name="T13" fmla="*/ 79 h 262"/>
                <a:gd name="T14" fmla="*/ 188 w 190"/>
                <a:gd name="T15" fmla="*/ 104 h 262"/>
                <a:gd name="T16" fmla="*/ 190 w 190"/>
                <a:gd name="T17" fmla="*/ 130 h 262"/>
                <a:gd name="T18" fmla="*/ 188 w 190"/>
                <a:gd name="T19" fmla="*/ 157 h 262"/>
                <a:gd name="T20" fmla="*/ 183 w 190"/>
                <a:gd name="T21" fmla="*/ 181 h 262"/>
                <a:gd name="T22" fmla="*/ 174 w 190"/>
                <a:gd name="T23" fmla="*/ 204 h 262"/>
                <a:gd name="T24" fmla="*/ 162 w 190"/>
                <a:gd name="T25" fmla="*/ 223 h 262"/>
                <a:gd name="T26" fmla="*/ 148 w 190"/>
                <a:gd name="T27" fmla="*/ 240 h 262"/>
                <a:gd name="T28" fmla="*/ 132 w 190"/>
                <a:gd name="T29" fmla="*/ 251 h 262"/>
                <a:gd name="T30" fmla="*/ 114 w 190"/>
                <a:gd name="T31" fmla="*/ 259 h 262"/>
                <a:gd name="T32" fmla="*/ 96 w 190"/>
                <a:gd name="T33" fmla="*/ 262 h 262"/>
                <a:gd name="T34" fmla="*/ 76 w 190"/>
                <a:gd name="T35" fmla="*/ 259 h 262"/>
                <a:gd name="T36" fmla="*/ 59 w 190"/>
                <a:gd name="T37" fmla="*/ 251 h 262"/>
                <a:gd name="T38" fmla="*/ 42 w 190"/>
                <a:gd name="T39" fmla="*/ 240 h 262"/>
                <a:gd name="T40" fmla="*/ 28 w 190"/>
                <a:gd name="T41" fmla="*/ 223 h 262"/>
                <a:gd name="T42" fmla="*/ 17 w 190"/>
                <a:gd name="T43" fmla="*/ 204 h 262"/>
                <a:gd name="T44" fmla="*/ 7 w 190"/>
                <a:gd name="T45" fmla="*/ 181 h 262"/>
                <a:gd name="T46" fmla="*/ 2 w 190"/>
                <a:gd name="T47" fmla="*/ 157 h 262"/>
                <a:gd name="T48" fmla="*/ 0 w 190"/>
                <a:gd name="T49" fmla="*/ 130 h 262"/>
                <a:gd name="T50" fmla="*/ 2 w 190"/>
                <a:gd name="T51" fmla="*/ 104 h 262"/>
                <a:gd name="T52" fmla="*/ 7 w 190"/>
                <a:gd name="T53" fmla="*/ 79 h 262"/>
                <a:gd name="T54" fmla="*/ 17 w 190"/>
                <a:gd name="T55" fmla="*/ 57 h 262"/>
                <a:gd name="T56" fmla="*/ 28 w 190"/>
                <a:gd name="T57" fmla="*/ 37 h 262"/>
                <a:gd name="T58" fmla="*/ 42 w 190"/>
                <a:gd name="T59" fmla="*/ 22 h 262"/>
                <a:gd name="T60" fmla="*/ 59 w 190"/>
                <a:gd name="T61" fmla="*/ 10 h 262"/>
                <a:gd name="T62" fmla="*/ 76 w 190"/>
                <a:gd name="T63" fmla="*/ 3 h 262"/>
                <a:gd name="T64" fmla="*/ 96 w 190"/>
                <a:gd name="T6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0" h="262">
                  <a:moveTo>
                    <a:pt x="96" y="0"/>
                  </a:moveTo>
                  <a:lnTo>
                    <a:pt x="114" y="3"/>
                  </a:lnTo>
                  <a:lnTo>
                    <a:pt x="132" y="10"/>
                  </a:lnTo>
                  <a:lnTo>
                    <a:pt x="148" y="22"/>
                  </a:lnTo>
                  <a:lnTo>
                    <a:pt x="162" y="37"/>
                  </a:lnTo>
                  <a:lnTo>
                    <a:pt x="174" y="57"/>
                  </a:lnTo>
                  <a:lnTo>
                    <a:pt x="183" y="79"/>
                  </a:lnTo>
                  <a:lnTo>
                    <a:pt x="188" y="104"/>
                  </a:lnTo>
                  <a:lnTo>
                    <a:pt x="190" y="130"/>
                  </a:lnTo>
                  <a:lnTo>
                    <a:pt x="188" y="157"/>
                  </a:lnTo>
                  <a:lnTo>
                    <a:pt x="183" y="181"/>
                  </a:lnTo>
                  <a:lnTo>
                    <a:pt x="174" y="204"/>
                  </a:lnTo>
                  <a:lnTo>
                    <a:pt x="162" y="223"/>
                  </a:lnTo>
                  <a:lnTo>
                    <a:pt x="148" y="240"/>
                  </a:lnTo>
                  <a:lnTo>
                    <a:pt x="132" y="251"/>
                  </a:lnTo>
                  <a:lnTo>
                    <a:pt x="114" y="259"/>
                  </a:lnTo>
                  <a:lnTo>
                    <a:pt x="96" y="262"/>
                  </a:lnTo>
                  <a:lnTo>
                    <a:pt x="76" y="259"/>
                  </a:lnTo>
                  <a:lnTo>
                    <a:pt x="59" y="251"/>
                  </a:lnTo>
                  <a:lnTo>
                    <a:pt x="42" y="240"/>
                  </a:lnTo>
                  <a:lnTo>
                    <a:pt x="28" y="223"/>
                  </a:lnTo>
                  <a:lnTo>
                    <a:pt x="17" y="204"/>
                  </a:lnTo>
                  <a:lnTo>
                    <a:pt x="7" y="181"/>
                  </a:lnTo>
                  <a:lnTo>
                    <a:pt x="2" y="157"/>
                  </a:lnTo>
                  <a:lnTo>
                    <a:pt x="0" y="130"/>
                  </a:lnTo>
                  <a:lnTo>
                    <a:pt x="2" y="104"/>
                  </a:lnTo>
                  <a:lnTo>
                    <a:pt x="7" y="79"/>
                  </a:lnTo>
                  <a:lnTo>
                    <a:pt x="17" y="57"/>
                  </a:lnTo>
                  <a:lnTo>
                    <a:pt x="28" y="37"/>
                  </a:lnTo>
                  <a:lnTo>
                    <a:pt x="42" y="22"/>
                  </a:lnTo>
                  <a:lnTo>
                    <a:pt x="59" y="10"/>
                  </a:lnTo>
                  <a:lnTo>
                    <a:pt x="76" y="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77"/>
            <p:cNvSpPr>
              <a:spLocks/>
            </p:cNvSpPr>
            <p:nvPr/>
          </p:nvSpPr>
          <p:spPr bwMode="auto">
            <a:xfrm>
              <a:off x="2123" y="3898"/>
              <a:ext cx="178" cy="122"/>
            </a:xfrm>
            <a:custGeom>
              <a:avLst/>
              <a:gdLst>
                <a:gd name="T0" fmla="*/ 90 w 178"/>
                <a:gd name="T1" fmla="*/ 0 h 245"/>
                <a:gd name="T2" fmla="*/ 107 w 178"/>
                <a:gd name="T3" fmla="*/ 3 h 245"/>
                <a:gd name="T4" fmla="*/ 123 w 178"/>
                <a:gd name="T5" fmla="*/ 10 h 245"/>
                <a:gd name="T6" fmla="*/ 139 w 178"/>
                <a:gd name="T7" fmla="*/ 21 h 245"/>
                <a:gd name="T8" fmla="*/ 152 w 178"/>
                <a:gd name="T9" fmla="*/ 36 h 245"/>
                <a:gd name="T10" fmla="*/ 162 w 178"/>
                <a:gd name="T11" fmla="*/ 54 h 245"/>
                <a:gd name="T12" fmla="*/ 171 w 178"/>
                <a:gd name="T13" fmla="*/ 75 h 245"/>
                <a:gd name="T14" fmla="*/ 176 w 178"/>
                <a:gd name="T15" fmla="*/ 97 h 245"/>
                <a:gd name="T16" fmla="*/ 178 w 178"/>
                <a:gd name="T17" fmla="*/ 122 h 245"/>
                <a:gd name="T18" fmla="*/ 176 w 178"/>
                <a:gd name="T19" fmla="*/ 147 h 245"/>
                <a:gd name="T20" fmla="*/ 171 w 178"/>
                <a:gd name="T21" fmla="*/ 171 h 245"/>
                <a:gd name="T22" fmla="*/ 162 w 178"/>
                <a:gd name="T23" fmla="*/ 191 h 245"/>
                <a:gd name="T24" fmla="*/ 152 w 178"/>
                <a:gd name="T25" fmla="*/ 209 h 245"/>
                <a:gd name="T26" fmla="*/ 139 w 178"/>
                <a:gd name="T27" fmla="*/ 225 h 245"/>
                <a:gd name="T28" fmla="*/ 123 w 178"/>
                <a:gd name="T29" fmla="*/ 236 h 245"/>
                <a:gd name="T30" fmla="*/ 107 w 178"/>
                <a:gd name="T31" fmla="*/ 243 h 245"/>
                <a:gd name="T32" fmla="*/ 90 w 178"/>
                <a:gd name="T33" fmla="*/ 245 h 245"/>
                <a:gd name="T34" fmla="*/ 71 w 178"/>
                <a:gd name="T35" fmla="*/ 243 h 245"/>
                <a:gd name="T36" fmla="*/ 55 w 178"/>
                <a:gd name="T37" fmla="*/ 236 h 245"/>
                <a:gd name="T38" fmla="*/ 39 w 178"/>
                <a:gd name="T39" fmla="*/ 225 h 245"/>
                <a:gd name="T40" fmla="*/ 27 w 178"/>
                <a:gd name="T41" fmla="*/ 209 h 245"/>
                <a:gd name="T42" fmla="*/ 16 w 178"/>
                <a:gd name="T43" fmla="*/ 191 h 245"/>
                <a:gd name="T44" fmla="*/ 8 w 178"/>
                <a:gd name="T45" fmla="*/ 171 h 245"/>
                <a:gd name="T46" fmla="*/ 2 w 178"/>
                <a:gd name="T47" fmla="*/ 147 h 245"/>
                <a:gd name="T48" fmla="*/ 0 w 178"/>
                <a:gd name="T49" fmla="*/ 122 h 245"/>
                <a:gd name="T50" fmla="*/ 2 w 178"/>
                <a:gd name="T51" fmla="*/ 97 h 245"/>
                <a:gd name="T52" fmla="*/ 8 w 178"/>
                <a:gd name="T53" fmla="*/ 75 h 245"/>
                <a:gd name="T54" fmla="*/ 16 w 178"/>
                <a:gd name="T55" fmla="*/ 54 h 245"/>
                <a:gd name="T56" fmla="*/ 27 w 178"/>
                <a:gd name="T57" fmla="*/ 36 h 245"/>
                <a:gd name="T58" fmla="*/ 39 w 178"/>
                <a:gd name="T59" fmla="*/ 21 h 245"/>
                <a:gd name="T60" fmla="*/ 55 w 178"/>
                <a:gd name="T61" fmla="*/ 10 h 245"/>
                <a:gd name="T62" fmla="*/ 71 w 178"/>
                <a:gd name="T63" fmla="*/ 3 h 245"/>
                <a:gd name="T64" fmla="*/ 90 w 178"/>
                <a:gd name="T6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245">
                  <a:moveTo>
                    <a:pt x="90" y="0"/>
                  </a:moveTo>
                  <a:lnTo>
                    <a:pt x="107" y="3"/>
                  </a:lnTo>
                  <a:lnTo>
                    <a:pt x="123" y="10"/>
                  </a:lnTo>
                  <a:lnTo>
                    <a:pt x="139" y="21"/>
                  </a:lnTo>
                  <a:lnTo>
                    <a:pt x="152" y="36"/>
                  </a:lnTo>
                  <a:lnTo>
                    <a:pt x="162" y="54"/>
                  </a:lnTo>
                  <a:lnTo>
                    <a:pt x="171" y="75"/>
                  </a:lnTo>
                  <a:lnTo>
                    <a:pt x="176" y="97"/>
                  </a:lnTo>
                  <a:lnTo>
                    <a:pt x="178" y="122"/>
                  </a:lnTo>
                  <a:lnTo>
                    <a:pt x="176" y="147"/>
                  </a:lnTo>
                  <a:lnTo>
                    <a:pt x="171" y="171"/>
                  </a:lnTo>
                  <a:lnTo>
                    <a:pt x="162" y="191"/>
                  </a:lnTo>
                  <a:lnTo>
                    <a:pt x="152" y="209"/>
                  </a:lnTo>
                  <a:lnTo>
                    <a:pt x="139" y="225"/>
                  </a:lnTo>
                  <a:lnTo>
                    <a:pt x="123" y="236"/>
                  </a:lnTo>
                  <a:lnTo>
                    <a:pt x="107" y="243"/>
                  </a:lnTo>
                  <a:lnTo>
                    <a:pt x="90" y="245"/>
                  </a:lnTo>
                  <a:lnTo>
                    <a:pt x="71" y="243"/>
                  </a:lnTo>
                  <a:lnTo>
                    <a:pt x="55" y="236"/>
                  </a:lnTo>
                  <a:lnTo>
                    <a:pt x="39" y="225"/>
                  </a:lnTo>
                  <a:lnTo>
                    <a:pt x="27" y="209"/>
                  </a:lnTo>
                  <a:lnTo>
                    <a:pt x="16" y="191"/>
                  </a:lnTo>
                  <a:lnTo>
                    <a:pt x="8" y="171"/>
                  </a:lnTo>
                  <a:lnTo>
                    <a:pt x="2" y="147"/>
                  </a:lnTo>
                  <a:lnTo>
                    <a:pt x="0" y="122"/>
                  </a:lnTo>
                  <a:lnTo>
                    <a:pt x="2" y="97"/>
                  </a:lnTo>
                  <a:lnTo>
                    <a:pt x="8" y="75"/>
                  </a:lnTo>
                  <a:lnTo>
                    <a:pt x="16" y="54"/>
                  </a:lnTo>
                  <a:lnTo>
                    <a:pt x="27" y="36"/>
                  </a:lnTo>
                  <a:lnTo>
                    <a:pt x="39" y="21"/>
                  </a:lnTo>
                  <a:lnTo>
                    <a:pt x="55" y="10"/>
                  </a:lnTo>
                  <a:lnTo>
                    <a:pt x="71" y="3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78"/>
            <p:cNvSpPr>
              <a:spLocks/>
            </p:cNvSpPr>
            <p:nvPr/>
          </p:nvSpPr>
          <p:spPr bwMode="auto">
            <a:xfrm>
              <a:off x="2131" y="3902"/>
              <a:ext cx="164" cy="114"/>
            </a:xfrm>
            <a:custGeom>
              <a:avLst/>
              <a:gdLst>
                <a:gd name="T0" fmla="*/ 82 w 164"/>
                <a:gd name="T1" fmla="*/ 0 h 228"/>
                <a:gd name="T2" fmla="*/ 98 w 164"/>
                <a:gd name="T3" fmla="*/ 2 h 228"/>
                <a:gd name="T4" fmla="*/ 113 w 164"/>
                <a:gd name="T5" fmla="*/ 8 h 228"/>
                <a:gd name="T6" fmla="*/ 128 w 164"/>
                <a:gd name="T7" fmla="*/ 19 h 228"/>
                <a:gd name="T8" fmla="*/ 140 w 164"/>
                <a:gd name="T9" fmla="*/ 33 h 228"/>
                <a:gd name="T10" fmla="*/ 149 w 164"/>
                <a:gd name="T11" fmla="*/ 51 h 228"/>
                <a:gd name="T12" fmla="*/ 158 w 164"/>
                <a:gd name="T13" fmla="*/ 70 h 228"/>
                <a:gd name="T14" fmla="*/ 162 w 164"/>
                <a:gd name="T15" fmla="*/ 91 h 228"/>
                <a:gd name="T16" fmla="*/ 164 w 164"/>
                <a:gd name="T17" fmla="*/ 115 h 228"/>
                <a:gd name="T18" fmla="*/ 162 w 164"/>
                <a:gd name="T19" fmla="*/ 137 h 228"/>
                <a:gd name="T20" fmla="*/ 158 w 164"/>
                <a:gd name="T21" fmla="*/ 158 h 228"/>
                <a:gd name="T22" fmla="*/ 149 w 164"/>
                <a:gd name="T23" fmla="*/ 177 h 228"/>
                <a:gd name="T24" fmla="*/ 140 w 164"/>
                <a:gd name="T25" fmla="*/ 194 h 228"/>
                <a:gd name="T26" fmla="*/ 128 w 164"/>
                <a:gd name="T27" fmla="*/ 209 h 228"/>
                <a:gd name="T28" fmla="*/ 113 w 164"/>
                <a:gd name="T29" fmla="*/ 218 h 228"/>
                <a:gd name="T30" fmla="*/ 98 w 164"/>
                <a:gd name="T31" fmla="*/ 225 h 228"/>
                <a:gd name="T32" fmla="*/ 82 w 164"/>
                <a:gd name="T33" fmla="*/ 228 h 228"/>
                <a:gd name="T34" fmla="*/ 65 w 164"/>
                <a:gd name="T35" fmla="*/ 225 h 228"/>
                <a:gd name="T36" fmla="*/ 50 w 164"/>
                <a:gd name="T37" fmla="*/ 218 h 228"/>
                <a:gd name="T38" fmla="*/ 35 w 164"/>
                <a:gd name="T39" fmla="*/ 209 h 228"/>
                <a:gd name="T40" fmla="*/ 24 w 164"/>
                <a:gd name="T41" fmla="*/ 194 h 228"/>
                <a:gd name="T42" fmla="*/ 14 w 164"/>
                <a:gd name="T43" fmla="*/ 177 h 228"/>
                <a:gd name="T44" fmla="*/ 6 w 164"/>
                <a:gd name="T45" fmla="*/ 158 h 228"/>
                <a:gd name="T46" fmla="*/ 2 w 164"/>
                <a:gd name="T47" fmla="*/ 137 h 228"/>
                <a:gd name="T48" fmla="*/ 0 w 164"/>
                <a:gd name="T49" fmla="*/ 115 h 228"/>
                <a:gd name="T50" fmla="*/ 2 w 164"/>
                <a:gd name="T51" fmla="*/ 91 h 228"/>
                <a:gd name="T52" fmla="*/ 6 w 164"/>
                <a:gd name="T53" fmla="*/ 70 h 228"/>
                <a:gd name="T54" fmla="*/ 14 w 164"/>
                <a:gd name="T55" fmla="*/ 51 h 228"/>
                <a:gd name="T56" fmla="*/ 24 w 164"/>
                <a:gd name="T57" fmla="*/ 33 h 228"/>
                <a:gd name="T58" fmla="*/ 35 w 164"/>
                <a:gd name="T59" fmla="*/ 19 h 228"/>
                <a:gd name="T60" fmla="*/ 50 w 164"/>
                <a:gd name="T61" fmla="*/ 8 h 228"/>
                <a:gd name="T62" fmla="*/ 65 w 164"/>
                <a:gd name="T63" fmla="*/ 2 h 228"/>
                <a:gd name="T64" fmla="*/ 82 w 164"/>
                <a:gd name="T65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8">
                  <a:moveTo>
                    <a:pt x="82" y="0"/>
                  </a:moveTo>
                  <a:lnTo>
                    <a:pt x="98" y="2"/>
                  </a:lnTo>
                  <a:lnTo>
                    <a:pt x="113" y="8"/>
                  </a:lnTo>
                  <a:lnTo>
                    <a:pt x="128" y="19"/>
                  </a:lnTo>
                  <a:lnTo>
                    <a:pt x="140" y="33"/>
                  </a:lnTo>
                  <a:lnTo>
                    <a:pt x="149" y="51"/>
                  </a:lnTo>
                  <a:lnTo>
                    <a:pt x="158" y="70"/>
                  </a:lnTo>
                  <a:lnTo>
                    <a:pt x="162" y="91"/>
                  </a:lnTo>
                  <a:lnTo>
                    <a:pt x="164" y="115"/>
                  </a:lnTo>
                  <a:lnTo>
                    <a:pt x="162" y="137"/>
                  </a:lnTo>
                  <a:lnTo>
                    <a:pt x="158" y="158"/>
                  </a:lnTo>
                  <a:lnTo>
                    <a:pt x="149" y="177"/>
                  </a:lnTo>
                  <a:lnTo>
                    <a:pt x="140" y="194"/>
                  </a:lnTo>
                  <a:lnTo>
                    <a:pt x="128" y="209"/>
                  </a:lnTo>
                  <a:lnTo>
                    <a:pt x="113" y="218"/>
                  </a:lnTo>
                  <a:lnTo>
                    <a:pt x="98" y="225"/>
                  </a:lnTo>
                  <a:lnTo>
                    <a:pt x="82" y="228"/>
                  </a:lnTo>
                  <a:lnTo>
                    <a:pt x="65" y="225"/>
                  </a:lnTo>
                  <a:lnTo>
                    <a:pt x="50" y="218"/>
                  </a:lnTo>
                  <a:lnTo>
                    <a:pt x="35" y="209"/>
                  </a:lnTo>
                  <a:lnTo>
                    <a:pt x="24" y="194"/>
                  </a:lnTo>
                  <a:lnTo>
                    <a:pt x="14" y="177"/>
                  </a:lnTo>
                  <a:lnTo>
                    <a:pt x="6" y="158"/>
                  </a:lnTo>
                  <a:lnTo>
                    <a:pt x="2" y="137"/>
                  </a:lnTo>
                  <a:lnTo>
                    <a:pt x="0" y="115"/>
                  </a:lnTo>
                  <a:lnTo>
                    <a:pt x="2" y="91"/>
                  </a:lnTo>
                  <a:lnTo>
                    <a:pt x="6" y="70"/>
                  </a:lnTo>
                  <a:lnTo>
                    <a:pt x="14" y="51"/>
                  </a:lnTo>
                  <a:lnTo>
                    <a:pt x="24" y="33"/>
                  </a:lnTo>
                  <a:lnTo>
                    <a:pt x="35" y="19"/>
                  </a:lnTo>
                  <a:lnTo>
                    <a:pt x="50" y="8"/>
                  </a:lnTo>
                  <a:lnTo>
                    <a:pt x="65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79"/>
            <p:cNvSpPr>
              <a:spLocks/>
            </p:cNvSpPr>
            <p:nvPr/>
          </p:nvSpPr>
          <p:spPr bwMode="auto">
            <a:xfrm>
              <a:off x="2137" y="3907"/>
              <a:ext cx="150" cy="105"/>
            </a:xfrm>
            <a:custGeom>
              <a:avLst/>
              <a:gdLst>
                <a:gd name="T0" fmla="*/ 76 w 150"/>
                <a:gd name="T1" fmla="*/ 0 h 211"/>
                <a:gd name="T2" fmla="*/ 91 w 150"/>
                <a:gd name="T3" fmla="*/ 3 h 211"/>
                <a:gd name="T4" fmla="*/ 104 w 150"/>
                <a:gd name="T5" fmla="*/ 9 h 211"/>
                <a:gd name="T6" fmla="*/ 118 w 150"/>
                <a:gd name="T7" fmla="*/ 18 h 211"/>
                <a:gd name="T8" fmla="*/ 129 w 150"/>
                <a:gd name="T9" fmla="*/ 31 h 211"/>
                <a:gd name="T10" fmla="*/ 137 w 150"/>
                <a:gd name="T11" fmla="*/ 46 h 211"/>
                <a:gd name="T12" fmla="*/ 144 w 150"/>
                <a:gd name="T13" fmla="*/ 64 h 211"/>
                <a:gd name="T14" fmla="*/ 149 w 150"/>
                <a:gd name="T15" fmla="*/ 85 h 211"/>
                <a:gd name="T16" fmla="*/ 150 w 150"/>
                <a:gd name="T17" fmla="*/ 106 h 211"/>
                <a:gd name="T18" fmla="*/ 149 w 150"/>
                <a:gd name="T19" fmla="*/ 126 h 211"/>
                <a:gd name="T20" fmla="*/ 144 w 150"/>
                <a:gd name="T21" fmla="*/ 146 h 211"/>
                <a:gd name="T22" fmla="*/ 137 w 150"/>
                <a:gd name="T23" fmla="*/ 164 h 211"/>
                <a:gd name="T24" fmla="*/ 129 w 150"/>
                <a:gd name="T25" fmla="*/ 179 h 211"/>
                <a:gd name="T26" fmla="*/ 118 w 150"/>
                <a:gd name="T27" fmla="*/ 193 h 211"/>
                <a:gd name="T28" fmla="*/ 104 w 150"/>
                <a:gd name="T29" fmla="*/ 203 h 211"/>
                <a:gd name="T30" fmla="*/ 91 w 150"/>
                <a:gd name="T31" fmla="*/ 208 h 211"/>
                <a:gd name="T32" fmla="*/ 76 w 150"/>
                <a:gd name="T33" fmla="*/ 211 h 211"/>
                <a:gd name="T34" fmla="*/ 60 w 150"/>
                <a:gd name="T35" fmla="*/ 208 h 211"/>
                <a:gd name="T36" fmla="*/ 46 w 150"/>
                <a:gd name="T37" fmla="*/ 203 h 211"/>
                <a:gd name="T38" fmla="*/ 34 w 150"/>
                <a:gd name="T39" fmla="*/ 193 h 211"/>
                <a:gd name="T40" fmla="*/ 22 w 150"/>
                <a:gd name="T41" fmla="*/ 179 h 211"/>
                <a:gd name="T42" fmla="*/ 13 w 150"/>
                <a:gd name="T43" fmla="*/ 164 h 211"/>
                <a:gd name="T44" fmla="*/ 6 w 150"/>
                <a:gd name="T45" fmla="*/ 146 h 211"/>
                <a:gd name="T46" fmla="*/ 1 w 150"/>
                <a:gd name="T47" fmla="*/ 126 h 211"/>
                <a:gd name="T48" fmla="*/ 0 w 150"/>
                <a:gd name="T49" fmla="*/ 106 h 211"/>
                <a:gd name="T50" fmla="*/ 1 w 150"/>
                <a:gd name="T51" fmla="*/ 85 h 211"/>
                <a:gd name="T52" fmla="*/ 6 w 150"/>
                <a:gd name="T53" fmla="*/ 64 h 211"/>
                <a:gd name="T54" fmla="*/ 13 w 150"/>
                <a:gd name="T55" fmla="*/ 46 h 211"/>
                <a:gd name="T56" fmla="*/ 22 w 150"/>
                <a:gd name="T57" fmla="*/ 31 h 211"/>
                <a:gd name="T58" fmla="*/ 34 w 150"/>
                <a:gd name="T59" fmla="*/ 18 h 211"/>
                <a:gd name="T60" fmla="*/ 46 w 150"/>
                <a:gd name="T61" fmla="*/ 9 h 211"/>
                <a:gd name="T62" fmla="*/ 60 w 150"/>
                <a:gd name="T63" fmla="*/ 3 h 211"/>
                <a:gd name="T64" fmla="*/ 76 w 150"/>
                <a:gd name="T6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0" h="211">
                  <a:moveTo>
                    <a:pt x="76" y="0"/>
                  </a:moveTo>
                  <a:lnTo>
                    <a:pt x="91" y="3"/>
                  </a:lnTo>
                  <a:lnTo>
                    <a:pt x="104" y="9"/>
                  </a:lnTo>
                  <a:lnTo>
                    <a:pt x="118" y="18"/>
                  </a:lnTo>
                  <a:lnTo>
                    <a:pt x="129" y="31"/>
                  </a:lnTo>
                  <a:lnTo>
                    <a:pt x="137" y="46"/>
                  </a:lnTo>
                  <a:lnTo>
                    <a:pt x="144" y="64"/>
                  </a:lnTo>
                  <a:lnTo>
                    <a:pt x="149" y="85"/>
                  </a:lnTo>
                  <a:lnTo>
                    <a:pt x="150" y="106"/>
                  </a:lnTo>
                  <a:lnTo>
                    <a:pt x="149" y="126"/>
                  </a:lnTo>
                  <a:lnTo>
                    <a:pt x="144" y="146"/>
                  </a:lnTo>
                  <a:lnTo>
                    <a:pt x="137" y="164"/>
                  </a:lnTo>
                  <a:lnTo>
                    <a:pt x="129" y="179"/>
                  </a:lnTo>
                  <a:lnTo>
                    <a:pt x="118" y="193"/>
                  </a:lnTo>
                  <a:lnTo>
                    <a:pt x="104" y="203"/>
                  </a:lnTo>
                  <a:lnTo>
                    <a:pt x="91" y="208"/>
                  </a:lnTo>
                  <a:lnTo>
                    <a:pt x="76" y="211"/>
                  </a:lnTo>
                  <a:lnTo>
                    <a:pt x="60" y="208"/>
                  </a:lnTo>
                  <a:lnTo>
                    <a:pt x="46" y="203"/>
                  </a:lnTo>
                  <a:lnTo>
                    <a:pt x="34" y="193"/>
                  </a:lnTo>
                  <a:lnTo>
                    <a:pt x="22" y="179"/>
                  </a:lnTo>
                  <a:lnTo>
                    <a:pt x="13" y="164"/>
                  </a:lnTo>
                  <a:lnTo>
                    <a:pt x="6" y="146"/>
                  </a:lnTo>
                  <a:lnTo>
                    <a:pt x="1" y="126"/>
                  </a:lnTo>
                  <a:lnTo>
                    <a:pt x="0" y="106"/>
                  </a:lnTo>
                  <a:lnTo>
                    <a:pt x="1" y="85"/>
                  </a:lnTo>
                  <a:lnTo>
                    <a:pt x="6" y="64"/>
                  </a:lnTo>
                  <a:lnTo>
                    <a:pt x="13" y="46"/>
                  </a:lnTo>
                  <a:lnTo>
                    <a:pt x="22" y="31"/>
                  </a:lnTo>
                  <a:lnTo>
                    <a:pt x="34" y="18"/>
                  </a:lnTo>
                  <a:lnTo>
                    <a:pt x="46" y="9"/>
                  </a:lnTo>
                  <a:lnTo>
                    <a:pt x="60" y="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80"/>
            <p:cNvSpPr>
              <a:spLocks/>
            </p:cNvSpPr>
            <p:nvPr/>
          </p:nvSpPr>
          <p:spPr bwMode="auto">
            <a:xfrm>
              <a:off x="2144" y="3911"/>
              <a:ext cx="137" cy="97"/>
            </a:xfrm>
            <a:custGeom>
              <a:avLst/>
              <a:gdLst>
                <a:gd name="T0" fmla="*/ 69 w 137"/>
                <a:gd name="T1" fmla="*/ 0 h 194"/>
                <a:gd name="T2" fmla="*/ 83 w 137"/>
                <a:gd name="T3" fmla="*/ 1 h 194"/>
                <a:gd name="T4" fmla="*/ 95 w 137"/>
                <a:gd name="T5" fmla="*/ 7 h 194"/>
                <a:gd name="T6" fmla="*/ 107 w 137"/>
                <a:gd name="T7" fmla="*/ 16 h 194"/>
                <a:gd name="T8" fmla="*/ 117 w 137"/>
                <a:gd name="T9" fmla="*/ 27 h 194"/>
                <a:gd name="T10" fmla="*/ 126 w 137"/>
                <a:gd name="T11" fmla="*/ 43 h 194"/>
                <a:gd name="T12" fmla="*/ 132 w 137"/>
                <a:gd name="T13" fmla="*/ 59 h 194"/>
                <a:gd name="T14" fmla="*/ 136 w 137"/>
                <a:gd name="T15" fmla="*/ 77 h 194"/>
                <a:gd name="T16" fmla="*/ 137 w 137"/>
                <a:gd name="T17" fmla="*/ 97 h 194"/>
                <a:gd name="T18" fmla="*/ 136 w 137"/>
                <a:gd name="T19" fmla="*/ 116 h 194"/>
                <a:gd name="T20" fmla="*/ 132 w 137"/>
                <a:gd name="T21" fmla="*/ 134 h 194"/>
                <a:gd name="T22" fmla="*/ 126 w 137"/>
                <a:gd name="T23" fmla="*/ 151 h 194"/>
                <a:gd name="T24" fmla="*/ 117 w 137"/>
                <a:gd name="T25" fmla="*/ 164 h 194"/>
                <a:gd name="T26" fmla="*/ 107 w 137"/>
                <a:gd name="T27" fmla="*/ 177 h 194"/>
                <a:gd name="T28" fmla="*/ 95 w 137"/>
                <a:gd name="T29" fmla="*/ 185 h 194"/>
                <a:gd name="T30" fmla="*/ 83 w 137"/>
                <a:gd name="T31" fmla="*/ 192 h 194"/>
                <a:gd name="T32" fmla="*/ 69 w 137"/>
                <a:gd name="T33" fmla="*/ 194 h 194"/>
                <a:gd name="T34" fmla="*/ 54 w 137"/>
                <a:gd name="T35" fmla="*/ 192 h 194"/>
                <a:gd name="T36" fmla="*/ 42 w 137"/>
                <a:gd name="T37" fmla="*/ 185 h 194"/>
                <a:gd name="T38" fmla="*/ 31 w 137"/>
                <a:gd name="T39" fmla="*/ 177 h 194"/>
                <a:gd name="T40" fmla="*/ 20 w 137"/>
                <a:gd name="T41" fmla="*/ 164 h 194"/>
                <a:gd name="T42" fmla="*/ 11 w 137"/>
                <a:gd name="T43" fmla="*/ 151 h 194"/>
                <a:gd name="T44" fmla="*/ 5 w 137"/>
                <a:gd name="T45" fmla="*/ 134 h 194"/>
                <a:gd name="T46" fmla="*/ 1 w 137"/>
                <a:gd name="T47" fmla="*/ 116 h 194"/>
                <a:gd name="T48" fmla="*/ 0 w 137"/>
                <a:gd name="T49" fmla="*/ 97 h 194"/>
                <a:gd name="T50" fmla="*/ 1 w 137"/>
                <a:gd name="T51" fmla="*/ 77 h 194"/>
                <a:gd name="T52" fmla="*/ 5 w 137"/>
                <a:gd name="T53" fmla="*/ 59 h 194"/>
                <a:gd name="T54" fmla="*/ 11 w 137"/>
                <a:gd name="T55" fmla="*/ 43 h 194"/>
                <a:gd name="T56" fmla="*/ 20 w 137"/>
                <a:gd name="T57" fmla="*/ 27 h 194"/>
                <a:gd name="T58" fmla="*/ 31 w 137"/>
                <a:gd name="T59" fmla="*/ 16 h 194"/>
                <a:gd name="T60" fmla="*/ 42 w 137"/>
                <a:gd name="T61" fmla="*/ 7 h 194"/>
                <a:gd name="T62" fmla="*/ 54 w 137"/>
                <a:gd name="T63" fmla="*/ 1 h 194"/>
                <a:gd name="T64" fmla="*/ 69 w 137"/>
                <a:gd name="T6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94">
                  <a:moveTo>
                    <a:pt x="69" y="0"/>
                  </a:moveTo>
                  <a:lnTo>
                    <a:pt x="83" y="1"/>
                  </a:lnTo>
                  <a:lnTo>
                    <a:pt x="95" y="7"/>
                  </a:lnTo>
                  <a:lnTo>
                    <a:pt x="107" y="16"/>
                  </a:lnTo>
                  <a:lnTo>
                    <a:pt x="117" y="27"/>
                  </a:lnTo>
                  <a:lnTo>
                    <a:pt x="126" y="43"/>
                  </a:lnTo>
                  <a:lnTo>
                    <a:pt x="132" y="59"/>
                  </a:lnTo>
                  <a:lnTo>
                    <a:pt x="136" y="77"/>
                  </a:lnTo>
                  <a:lnTo>
                    <a:pt x="137" y="97"/>
                  </a:lnTo>
                  <a:lnTo>
                    <a:pt x="136" y="116"/>
                  </a:lnTo>
                  <a:lnTo>
                    <a:pt x="132" y="134"/>
                  </a:lnTo>
                  <a:lnTo>
                    <a:pt x="126" y="151"/>
                  </a:lnTo>
                  <a:lnTo>
                    <a:pt x="117" y="164"/>
                  </a:lnTo>
                  <a:lnTo>
                    <a:pt x="107" y="177"/>
                  </a:lnTo>
                  <a:lnTo>
                    <a:pt x="95" y="185"/>
                  </a:lnTo>
                  <a:lnTo>
                    <a:pt x="83" y="192"/>
                  </a:lnTo>
                  <a:lnTo>
                    <a:pt x="69" y="194"/>
                  </a:lnTo>
                  <a:lnTo>
                    <a:pt x="54" y="192"/>
                  </a:lnTo>
                  <a:lnTo>
                    <a:pt x="42" y="185"/>
                  </a:lnTo>
                  <a:lnTo>
                    <a:pt x="31" y="177"/>
                  </a:lnTo>
                  <a:lnTo>
                    <a:pt x="20" y="164"/>
                  </a:lnTo>
                  <a:lnTo>
                    <a:pt x="11" y="151"/>
                  </a:lnTo>
                  <a:lnTo>
                    <a:pt x="5" y="134"/>
                  </a:lnTo>
                  <a:lnTo>
                    <a:pt x="1" y="116"/>
                  </a:lnTo>
                  <a:lnTo>
                    <a:pt x="0" y="97"/>
                  </a:lnTo>
                  <a:lnTo>
                    <a:pt x="1" y="77"/>
                  </a:lnTo>
                  <a:lnTo>
                    <a:pt x="5" y="59"/>
                  </a:lnTo>
                  <a:lnTo>
                    <a:pt x="11" y="43"/>
                  </a:lnTo>
                  <a:lnTo>
                    <a:pt x="20" y="27"/>
                  </a:lnTo>
                  <a:lnTo>
                    <a:pt x="31" y="16"/>
                  </a:lnTo>
                  <a:lnTo>
                    <a:pt x="42" y="7"/>
                  </a:lnTo>
                  <a:lnTo>
                    <a:pt x="54" y="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81"/>
            <p:cNvSpPr>
              <a:spLocks/>
            </p:cNvSpPr>
            <p:nvPr/>
          </p:nvSpPr>
          <p:spPr bwMode="auto">
            <a:xfrm>
              <a:off x="2150" y="3915"/>
              <a:ext cx="125" cy="89"/>
            </a:xfrm>
            <a:custGeom>
              <a:avLst/>
              <a:gdLst>
                <a:gd name="T0" fmla="*/ 63 w 125"/>
                <a:gd name="T1" fmla="*/ 0 h 177"/>
                <a:gd name="T2" fmla="*/ 75 w 125"/>
                <a:gd name="T3" fmla="*/ 1 h 177"/>
                <a:gd name="T4" fmla="*/ 86 w 125"/>
                <a:gd name="T5" fmla="*/ 7 h 177"/>
                <a:gd name="T6" fmla="*/ 98 w 125"/>
                <a:gd name="T7" fmla="*/ 15 h 177"/>
                <a:gd name="T8" fmla="*/ 107 w 125"/>
                <a:gd name="T9" fmla="*/ 26 h 177"/>
                <a:gd name="T10" fmla="*/ 114 w 125"/>
                <a:gd name="T11" fmla="*/ 39 h 177"/>
                <a:gd name="T12" fmla="*/ 120 w 125"/>
                <a:gd name="T13" fmla="*/ 54 h 177"/>
                <a:gd name="T14" fmla="*/ 124 w 125"/>
                <a:gd name="T15" fmla="*/ 71 h 177"/>
                <a:gd name="T16" fmla="*/ 125 w 125"/>
                <a:gd name="T17" fmla="*/ 89 h 177"/>
                <a:gd name="T18" fmla="*/ 124 w 125"/>
                <a:gd name="T19" fmla="*/ 107 h 177"/>
                <a:gd name="T20" fmla="*/ 120 w 125"/>
                <a:gd name="T21" fmla="*/ 123 h 177"/>
                <a:gd name="T22" fmla="*/ 114 w 125"/>
                <a:gd name="T23" fmla="*/ 138 h 177"/>
                <a:gd name="T24" fmla="*/ 107 w 125"/>
                <a:gd name="T25" fmla="*/ 151 h 177"/>
                <a:gd name="T26" fmla="*/ 98 w 125"/>
                <a:gd name="T27" fmla="*/ 162 h 177"/>
                <a:gd name="T28" fmla="*/ 86 w 125"/>
                <a:gd name="T29" fmla="*/ 170 h 177"/>
                <a:gd name="T30" fmla="*/ 75 w 125"/>
                <a:gd name="T31" fmla="*/ 176 h 177"/>
                <a:gd name="T32" fmla="*/ 63 w 125"/>
                <a:gd name="T33" fmla="*/ 177 h 177"/>
                <a:gd name="T34" fmla="*/ 50 w 125"/>
                <a:gd name="T35" fmla="*/ 176 h 177"/>
                <a:gd name="T36" fmla="*/ 38 w 125"/>
                <a:gd name="T37" fmla="*/ 170 h 177"/>
                <a:gd name="T38" fmla="*/ 28 w 125"/>
                <a:gd name="T39" fmla="*/ 162 h 177"/>
                <a:gd name="T40" fmla="*/ 19 w 125"/>
                <a:gd name="T41" fmla="*/ 151 h 177"/>
                <a:gd name="T42" fmla="*/ 10 w 125"/>
                <a:gd name="T43" fmla="*/ 138 h 177"/>
                <a:gd name="T44" fmla="*/ 5 w 125"/>
                <a:gd name="T45" fmla="*/ 123 h 177"/>
                <a:gd name="T46" fmla="*/ 1 w 125"/>
                <a:gd name="T47" fmla="*/ 107 h 177"/>
                <a:gd name="T48" fmla="*/ 0 w 125"/>
                <a:gd name="T49" fmla="*/ 89 h 177"/>
                <a:gd name="T50" fmla="*/ 1 w 125"/>
                <a:gd name="T51" fmla="*/ 71 h 177"/>
                <a:gd name="T52" fmla="*/ 5 w 125"/>
                <a:gd name="T53" fmla="*/ 54 h 177"/>
                <a:gd name="T54" fmla="*/ 10 w 125"/>
                <a:gd name="T55" fmla="*/ 39 h 177"/>
                <a:gd name="T56" fmla="*/ 19 w 125"/>
                <a:gd name="T57" fmla="*/ 26 h 177"/>
                <a:gd name="T58" fmla="*/ 28 w 125"/>
                <a:gd name="T59" fmla="*/ 15 h 177"/>
                <a:gd name="T60" fmla="*/ 38 w 125"/>
                <a:gd name="T61" fmla="*/ 7 h 177"/>
                <a:gd name="T62" fmla="*/ 50 w 125"/>
                <a:gd name="T63" fmla="*/ 1 h 177"/>
                <a:gd name="T64" fmla="*/ 63 w 125"/>
                <a:gd name="T6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177">
                  <a:moveTo>
                    <a:pt x="63" y="0"/>
                  </a:moveTo>
                  <a:lnTo>
                    <a:pt x="75" y="1"/>
                  </a:lnTo>
                  <a:lnTo>
                    <a:pt x="86" y="7"/>
                  </a:lnTo>
                  <a:lnTo>
                    <a:pt x="98" y="15"/>
                  </a:lnTo>
                  <a:lnTo>
                    <a:pt x="107" y="26"/>
                  </a:lnTo>
                  <a:lnTo>
                    <a:pt x="114" y="39"/>
                  </a:lnTo>
                  <a:lnTo>
                    <a:pt x="120" y="54"/>
                  </a:lnTo>
                  <a:lnTo>
                    <a:pt x="124" y="71"/>
                  </a:lnTo>
                  <a:lnTo>
                    <a:pt x="125" y="89"/>
                  </a:lnTo>
                  <a:lnTo>
                    <a:pt x="124" y="107"/>
                  </a:lnTo>
                  <a:lnTo>
                    <a:pt x="120" y="123"/>
                  </a:lnTo>
                  <a:lnTo>
                    <a:pt x="114" y="138"/>
                  </a:lnTo>
                  <a:lnTo>
                    <a:pt x="107" y="151"/>
                  </a:lnTo>
                  <a:lnTo>
                    <a:pt x="98" y="162"/>
                  </a:lnTo>
                  <a:lnTo>
                    <a:pt x="86" y="170"/>
                  </a:lnTo>
                  <a:lnTo>
                    <a:pt x="75" y="176"/>
                  </a:lnTo>
                  <a:lnTo>
                    <a:pt x="63" y="177"/>
                  </a:lnTo>
                  <a:lnTo>
                    <a:pt x="50" y="176"/>
                  </a:lnTo>
                  <a:lnTo>
                    <a:pt x="38" y="170"/>
                  </a:lnTo>
                  <a:lnTo>
                    <a:pt x="28" y="162"/>
                  </a:lnTo>
                  <a:lnTo>
                    <a:pt x="19" y="151"/>
                  </a:lnTo>
                  <a:lnTo>
                    <a:pt x="10" y="138"/>
                  </a:lnTo>
                  <a:lnTo>
                    <a:pt x="5" y="123"/>
                  </a:lnTo>
                  <a:lnTo>
                    <a:pt x="1" y="107"/>
                  </a:lnTo>
                  <a:lnTo>
                    <a:pt x="0" y="89"/>
                  </a:lnTo>
                  <a:lnTo>
                    <a:pt x="1" y="71"/>
                  </a:lnTo>
                  <a:lnTo>
                    <a:pt x="5" y="54"/>
                  </a:lnTo>
                  <a:lnTo>
                    <a:pt x="10" y="39"/>
                  </a:lnTo>
                  <a:lnTo>
                    <a:pt x="19" y="26"/>
                  </a:lnTo>
                  <a:lnTo>
                    <a:pt x="28" y="15"/>
                  </a:lnTo>
                  <a:lnTo>
                    <a:pt x="38" y="7"/>
                  </a:lnTo>
                  <a:lnTo>
                    <a:pt x="50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82"/>
            <p:cNvSpPr>
              <a:spLocks/>
            </p:cNvSpPr>
            <p:nvPr/>
          </p:nvSpPr>
          <p:spPr bwMode="auto">
            <a:xfrm>
              <a:off x="2157" y="3919"/>
              <a:ext cx="112" cy="80"/>
            </a:xfrm>
            <a:custGeom>
              <a:avLst/>
              <a:gdLst>
                <a:gd name="T0" fmla="*/ 56 w 112"/>
                <a:gd name="T1" fmla="*/ 0 h 161"/>
                <a:gd name="T2" fmla="*/ 67 w 112"/>
                <a:gd name="T3" fmla="*/ 2 h 161"/>
                <a:gd name="T4" fmla="*/ 77 w 112"/>
                <a:gd name="T5" fmla="*/ 7 h 161"/>
                <a:gd name="T6" fmla="*/ 87 w 112"/>
                <a:gd name="T7" fmla="*/ 14 h 161"/>
                <a:gd name="T8" fmla="*/ 96 w 112"/>
                <a:gd name="T9" fmla="*/ 24 h 161"/>
                <a:gd name="T10" fmla="*/ 103 w 112"/>
                <a:gd name="T11" fmla="*/ 36 h 161"/>
                <a:gd name="T12" fmla="*/ 108 w 112"/>
                <a:gd name="T13" fmla="*/ 49 h 161"/>
                <a:gd name="T14" fmla="*/ 111 w 112"/>
                <a:gd name="T15" fmla="*/ 64 h 161"/>
                <a:gd name="T16" fmla="*/ 112 w 112"/>
                <a:gd name="T17" fmla="*/ 81 h 161"/>
                <a:gd name="T18" fmla="*/ 111 w 112"/>
                <a:gd name="T19" fmla="*/ 97 h 161"/>
                <a:gd name="T20" fmla="*/ 108 w 112"/>
                <a:gd name="T21" fmla="*/ 112 h 161"/>
                <a:gd name="T22" fmla="*/ 103 w 112"/>
                <a:gd name="T23" fmla="*/ 125 h 161"/>
                <a:gd name="T24" fmla="*/ 96 w 112"/>
                <a:gd name="T25" fmla="*/ 137 h 161"/>
                <a:gd name="T26" fmla="*/ 87 w 112"/>
                <a:gd name="T27" fmla="*/ 147 h 161"/>
                <a:gd name="T28" fmla="*/ 77 w 112"/>
                <a:gd name="T29" fmla="*/ 154 h 161"/>
                <a:gd name="T30" fmla="*/ 67 w 112"/>
                <a:gd name="T31" fmla="*/ 160 h 161"/>
                <a:gd name="T32" fmla="*/ 56 w 112"/>
                <a:gd name="T33" fmla="*/ 161 h 161"/>
                <a:gd name="T34" fmla="*/ 44 w 112"/>
                <a:gd name="T35" fmla="*/ 160 h 161"/>
                <a:gd name="T36" fmla="*/ 34 w 112"/>
                <a:gd name="T37" fmla="*/ 154 h 161"/>
                <a:gd name="T38" fmla="*/ 25 w 112"/>
                <a:gd name="T39" fmla="*/ 147 h 161"/>
                <a:gd name="T40" fmla="*/ 17 w 112"/>
                <a:gd name="T41" fmla="*/ 137 h 161"/>
                <a:gd name="T42" fmla="*/ 9 w 112"/>
                <a:gd name="T43" fmla="*/ 125 h 161"/>
                <a:gd name="T44" fmla="*/ 4 w 112"/>
                <a:gd name="T45" fmla="*/ 112 h 161"/>
                <a:gd name="T46" fmla="*/ 1 w 112"/>
                <a:gd name="T47" fmla="*/ 97 h 161"/>
                <a:gd name="T48" fmla="*/ 0 w 112"/>
                <a:gd name="T49" fmla="*/ 81 h 161"/>
                <a:gd name="T50" fmla="*/ 1 w 112"/>
                <a:gd name="T51" fmla="*/ 64 h 161"/>
                <a:gd name="T52" fmla="*/ 4 w 112"/>
                <a:gd name="T53" fmla="*/ 49 h 161"/>
                <a:gd name="T54" fmla="*/ 9 w 112"/>
                <a:gd name="T55" fmla="*/ 36 h 161"/>
                <a:gd name="T56" fmla="*/ 17 w 112"/>
                <a:gd name="T57" fmla="*/ 24 h 161"/>
                <a:gd name="T58" fmla="*/ 25 w 112"/>
                <a:gd name="T59" fmla="*/ 14 h 161"/>
                <a:gd name="T60" fmla="*/ 34 w 112"/>
                <a:gd name="T61" fmla="*/ 7 h 161"/>
                <a:gd name="T62" fmla="*/ 44 w 112"/>
                <a:gd name="T63" fmla="*/ 2 h 161"/>
                <a:gd name="T64" fmla="*/ 56 w 112"/>
                <a:gd name="T6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61">
                  <a:moveTo>
                    <a:pt x="56" y="0"/>
                  </a:moveTo>
                  <a:lnTo>
                    <a:pt x="67" y="2"/>
                  </a:lnTo>
                  <a:lnTo>
                    <a:pt x="77" y="7"/>
                  </a:lnTo>
                  <a:lnTo>
                    <a:pt x="87" y="14"/>
                  </a:lnTo>
                  <a:lnTo>
                    <a:pt x="96" y="24"/>
                  </a:lnTo>
                  <a:lnTo>
                    <a:pt x="103" y="36"/>
                  </a:lnTo>
                  <a:lnTo>
                    <a:pt x="108" y="49"/>
                  </a:lnTo>
                  <a:lnTo>
                    <a:pt x="111" y="64"/>
                  </a:lnTo>
                  <a:lnTo>
                    <a:pt x="112" y="81"/>
                  </a:lnTo>
                  <a:lnTo>
                    <a:pt x="111" y="97"/>
                  </a:lnTo>
                  <a:lnTo>
                    <a:pt x="108" y="112"/>
                  </a:lnTo>
                  <a:lnTo>
                    <a:pt x="103" y="125"/>
                  </a:lnTo>
                  <a:lnTo>
                    <a:pt x="96" y="137"/>
                  </a:lnTo>
                  <a:lnTo>
                    <a:pt x="87" y="147"/>
                  </a:lnTo>
                  <a:lnTo>
                    <a:pt x="77" y="154"/>
                  </a:lnTo>
                  <a:lnTo>
                    <a:pt x="67" y="160"/>
                  </a:lnTo>
                  <a:lnTo>
                    <a:pt x="56" y="161"/>
                  </a:lnTo>
                  <a:lnTo>
                    <a:pt x="44" y="160"/>
                  </a:lnTo>
                  <a:lnTo>
                    <a:pt x="34" y="154"/>
                  </a:lnTo>
                  <a:lnTo>
                    <a:pt x="25" y="147"/>
                  </a:lnTo>
                  <a:lnTo>
                    <a:pt x="17" y="137"/>
                  </a:lnTo>
                  <a:lnTo>
                    <a:pt x="9" y="125"/>
                  </a:lnTo>
                  <a:lnTo>
                    <a:pt x="4" y="112"/>
                  </a:lnTo>
                  <a:lnTo>
                    <a:pt x="1" y="97"/>
                  </a:lnTo>
                  <a:lnTo>
                    <a:pt x="0" y="81"/>
                  </a:lnTo>
                  <a:lnTo>
                    <a:pt x="1" y="64"/>
                  </a:lnTo>
                  <a:lnTo>
                    <a:pt x="4" y="49"/>
                  </a:lnTo>
                  <a:lnTo>
                    <a:pt x="9" y="36"/>
                  </a:lnTo>
                  <a:lnTo>
                    <a:pt x="17" y="24"/>
                  </a:lnTo>
                  <a:lnTo>
                    <a:pt x="25" y="14"/>
                  </a:lnTo>
                  <a:lnTo>
                    <a:pt x="34" y="7"/>
                  </a:lnTo>
                  <a:lnTo>
                    <a:pt x="44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83"/>
            <p:cNvSpPr>
              <a:spLocks/>
            </p:cNvSpPr>
            <p:nvPr/>
          </p:nvSpPr>
          <p:spPr bwMode="auto">
            <a:xfrm>
              <a:off x="2163" y="3924"/>
              <a:ext cx="99" cy="71"/>
            </a:xfrm>
            <a:custGeom>
              <a:avLst/>
              <a:gdLst>
                <a:gd name="T0" fmla="*/ 50 w 99"/>
                <a:gd name="T1" fmla="*/ 0 h 143"/>
                <a:gd name="T2" fmla="*/ 60 w 99"/>
                <a:gd name="T3" fmla="*/ 1 h 143"/>
                <a:gd name="T4" fmla="*/ 68 w 99"/>
                <a:gd name="T5" fmla="*/ 5 h 143"/>
                <a:gd name="T6" fmla="*/ 77 w 99"/>
                <a:gd name="T7" fmla="*/ 12 h 143"/>
                <a:gd name="T8" fmla="*/ 85 w 99"/>
                <a:gd name="T9" fmla="*/ 21 h 143"/>
                <a:gd name="T10" fmla="*/ 91 w 99"/>
                <a:gd name="T11" fmla="*/ 32 h 143"/>
                <a:gd name="T12" fmla="*/ 95 w 99"/>
                <a:gd name="T13" fmla="*/ 43 h 143"/>
                <a:gd name="T14" fmla="*/ 98 w 99"/>
                <a:gd name="T15" fmla="*/ 57 h 143"/>
                <a:gd name="T16" fmla="*/ 99 w 99"/>
                <a:gd name="T17" fmla="*/ 71 h 143"/>
                <a:gd name="T18" fmla="*/ 98 w 99"/>
                <a:gd name="T19" fmla="*/ 86 h 143"/>
                <a:gd name="T20" fmla="*/ 95 w 99"/>
                <a:gd name="T21" fmla="*/ 98 h 143"/>
                <a:gd name="T22" fmla="*/ 91 w 99"/>
                <a:gd name="T23" fmla="*/ 111 h 143"/>
                <a:gd name="T24" fmla="*/ 85 w 99"/>
                <a:gd name="T25" fmla="*/ 122 h 143"/>
                <a:gd name="T26" fmla="*/ 77 w 99"/>
                <a:gd name="T27" fmla="*/ 130 h 143"/>
                <a:gd name="T28" fmla="*/ 68 w 99"/>
                <a:gd name="T29" fmla="*/ 137 h 143"/>
                <a:gd name="T30" fmla="*/ 60 w 99"/>
                <a:gd name="T31" fmla="*/ 141 h 143"/>
                <a:gd name="T32" fmla="*/ 50 w 99"/>
                <a:gd name="T33" fmla="*/ 143 h 143"/>
                <a:gd name="T34" fmla="*/ 39 w 99"/>
                <a:gd name="T35" fmla="*/ 141 h 143"/>
                <a:gd name="T36" fmla="*/ 30 w 99"/>
                <a:gd name="T37" fmla="*/ 137 h 143"/>
                <a:gd name="T38" fmla="*/ 22 w 99"/>
                <a:gd name="T39" fmla="*/ 130 h 143"/>
                <a:gd name="T40" fmla="*/ 15 w 99"/>
                <a:gd name="T41" fmla="*/ 122 h 143"/>
                <a:gd name="T42" fmla="*/ 9 w 99"/>
                <a:gd name="T43" fmla="*/ 111 h 143"/>
                <a:gd name="T44" fmla="*/ 5 w 99"/>
                <a:gd name="T45" fmla="*/ 98 h 143"/>
                <a:gd name="T46" fmla="*/ 1 w 99"/>
                <a:gd name="T47" fmla="*/ 86 h 143"/>
                <a:gd name="T48" fmla="*/ 0 w 99"/>
                <a:gd name="T49" fmla="*/ 71 h 143"/>
                <a:gd name="T50" fmla="*/ 1 w 99"/>
                <a:gd name="T51" fmla="*/ 57 h 143"/>
                <a:gd name="T52" fmla="*/ 5 w 99"/>
                <a:gd name="T53" fmla="*/ 43 h 143"/>
                <a:gd name="T54" fmla="*/ 9 w 99"/>
                <a:gd name="T55" fmla="*/ 32 h 143"/>
                <a:gd name="T56" fmla="*/ 15 w 99"/>
                <a:gd name="T57" fmla="*/ 21 h 143"/>
                <a:gd name="T58" fmla="*/ 22 w 99"/>
                <a:gd name="T59" fmla="*/ 12 h 143"/>
                <a:gd name="T60" fmla="*/ 30 w 99"/>
                <a:gd name="T61" fmla="*/ 5 h 143"/>
                <a:gd name="T62" fmla="*/ 39 w 99"/>
                <a:gd name="T63" fmla="*/ 1 h 143"/>
                <a:gd name="T64" fmla="*/ 50 w 99"/>
                <a:gd name="T6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43">
                  <a:moveTo>
                    <a:pt x="50" y="0"/>
                  </a:moveTo>
                  <a:lnTo>
                    <a:pt x="60" y="1"/>
                  </a:lnTo>
                  <a:lnTo>
                    <a:pt x="68" y="5"/>
                  </a:lnTo>
                  <a:lnTo>
                    <a:pt x="77" y="12"/>
                  </a:lnTo>
                  <a:lnTo>
                    <a:pt x="85" y="21"/>
                  </a:lnTo>
                  <a:lnTo>
                    <a:pt x="91" y="32"/>
                  </a:lnTo>
                  <a:lnTo>
                    <a:pt x="95" y="43"/>
                  </a:lnTo>
                  <a:lnTo>
                    <a:pt x="98" y="57"/>
                  </a:lnTo>
                  <a:lnTo>
                    <a:pt x="99" y="71"/>
                  </a:lnTo>
                  <a:lnTo>
                    <a:pt x="98" y="86"/>
                  </a:lnTo>
                  <a:lnTo>
                    <a:pt x="95" y="98"/>
                  </a:lnTo>
                  <a:lnTo>
                    <a:pt x="91" y="111"/>
                  </a:lnTo>
                  <a:lnTo>
                    <a:pt x="85" y="122"/>
                  </a:lnTo>
                  <a:lnTo>
                    <a:pt x="77" y="130"/>
                  </a:lnTo>
                  <a:lnTo>
                    <a:pt x="68" y="137"/>
                  </a:lnTo>
                  <a:lnTo>
                    <a:pt x="60" y="141"/>
                  </a:lnTo>
                  <a:lnTo>
                    <a:pt x="50" y="143"/>
                  </a:lnTo>
                  <a:lnTo>
                    <a:pt x="39" y="141"/>
                  </a:lnTo>
                  <a:lnTo>
                    <a:pt x="30" y="137"/>
                  </a:lnTo>
                  <a:lnTo>
                    <a:pt x="22" y="130"/>
                  </a:lnTo>
                  <a:lnTo>
                    <a:pt x="15" y="122"/>
                  </a:lnTo>
                  <a:lnTo>
                    <a:pt x="9" y="111"/>
                  </a:lnTo>
                  <a:lnTo>
                    <a:pt x="5" y="98"/>
                  </a:lnTo>
                  <a:lnTo>
                    <a:pt x="1" y="86"/>
                  </a:lnTo>
                  <a:lnTo>
                    <a:pt x="0" y="71"/>
                  </a:lnTo>
                  <a:lnTo>
                    <a:pt x="1" y="57"/>
                  </a:lnTo>
                  <a:lnTo>
                    <a:pt x="5" y="43"/>
                  </a:lnTo>
                  <a:lnTo>
                    <a:pt x="9" y="32"/>
                  </a:lnTo>
                  <a:lnTo>
                    <a:pt x="15" y="21"/>
                  </a:lnTo>
                  <a:lnTo>
                    <a:pt x="22" y="12"/>
                  </a:lnTo>
                  <a:lnTo>
                    <a:pt x="30" y="5"/>
                  </a:lnTo>
                  <a:lnTo>
                    <a:pt x="39" y="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84"/>
            <p:cNvSpPr>
              <a:spLocks/>
            </p:cNvSpPr>
            <p:nvPr/>
          </p:nvSpPr>
          <p:spPr bwMode="auto">
            <a:xfrm>
              <a:off x="2171" y="3928"/>
              <a:ext cx="85" cy="63"/>
            </a:xfrm>
            <a:custGeom>
              <a:avLst/>
              <a:gdLst>
                <a:gd name="T0" fmla="*/ 42 w 85"/>
                <a:gd name="T1" fmla="*/ 0 h 126"/>
                <a:gd name="T2" fmla="*/ 50 w 85"/>
                <a:gd name="T3" fmla="*/ 2 h 126"/>
                <a:gd name="T4" fmla="*/ 58 w 85"/>
                <a:gd name="T5" fmla="*/ 6 h 126"/>
                <a:gd name="T6" fmla="*/ 65 w 85"/>
                <a:gd name="T7" fmla="*/ 11 h 126"/>
                <a:gd name="T8" fmla="*/ 72 w 85"/>
                <a:gd name="T9" fmla="*/ 18 h 126"/>
                <a:gd name="T10" fmla="*/ 78 w 85"/>
                <a:gd name="T11" fmla="*/ 28 h 126"/>
                <a:gd name="T12" fmla="*/ 82 w 85"/>
                <a:gd name="T13" fmla="*/ 39 h 126"/>
                <a:gd name="T14" fmla="*/ 84 w 85"/>
                <a:gd name="T15" fmla="*/ 51 h 126"/>
                <a:gd name="T16" fmla="*/ 85 w 85"/>
                <a:gd name="T17" fmla="*/ 64 h 126"/>
                <a:gd name="T18" fmla="*/ 84 w 85"/>
                <a:gd name="T19" fmla="*/ 76 h 126"/>
                <a:gd name="T20" fmla="*/ 82 w 85"/>
                <a:gd name="T21" fmla="*/ 88 h 126"/>
                <a:gd name="T22" fmla="*/ 78 w 85"/>
                <a:gd name="T23" fmla="*/ 99 h 126"/>
                <a:gd name="T24" fmla="*/ 72 w 85"/>
                <a:gd name="T25" fmla="*/ 107 h 126"/>
                <a:gd name="T26" fmla="*/ 65 w 85"/>
                <a:gd name="T27" fmla="*/ 115 h 126"/>
                <a:gd name="T28" fmla="*/ 58 w 85"/>
                <a:gd name="T29" fmla="*/ 121 h 126"/>
                <a:gd name="T30" fmla="*/ 50 w 85"/>
                <a:gd name="T31" fmla="*/ 125 h 126"/>
                <a:gd name="T32" fmla="*/ 42 w 85"/>
                <a:gd name="T33" fmla="*/ 126 h 126"/>
                <a:gd name="T34" fmla="*/ 33 w 85"/>
                <a:gd name="T35" fmla="*/ 125 h 126"/>
                <a:gd name="T36" fmla="*/ 25 w 85"/>
                <a:gd name="T37" fmla="*/ 121 h 126"/>
                <a:gd name="T38" fmla="*/ 18 w 85"/>
                <a:gd name="T39" fmla="*/ 115 h 126"/>
                <a:gd name="T40" fmla="*/ 12 w 85"/>
                <a:gd name="T41" fmla="*/ 107 h 126"/>
                <a:gd name="T42" fmla="*/ 7 w 85"/>
                <a:gd name="T43" fmla="*/ 99 h 126"/>
                <a:gd name="T44" fmla="*/ 3 w 85"/>
                <a:gd name="T45" fmla="*/ 88 h 126"/>
                <a:gd name="T46" fmla="*/ 1 w 85"/>
                <a:gd name="T47" fmla="*/ 76 h 126"/>
                <a:gd name="T48" fmla="*/ 0 w 85"/>
                <a:gd name="T49" fmla="*/ 64 h 126"/>
                <a:gd name="T50" fmla="*/ 1 w 85"/>
                <a:gd name="T51" fmla="*/ 51 h 126"/>
                <a:gd name="T52" fmla="*/ 3 w 85"/>
                <a:gd name="T53" fmla="*/ 39 h 126"/>
                <a:gd name="T54" fmla="*/ 7 w 85"/>
                <a:gd name="T55" fmla="*/ 28 h 126"/>
                <a:gd name="T56" fmla="*/ 12 w 85"/>
                <a:gd name="T57" fmla="*/ 18 h 126"/>
                <a:gd name="T58" fmla="*/ 18 w 85"/>
                <a:gd name="T59" fmla="*/ 11 h 126"/>
                <a:gd name="T60" fmla="*/ 25 w 85"/>
                <a:gd name="T61" fmla="*/ 6 h 126"/>
                <a:gd name="T62" fmla="*/ 33 w 85"/>
                <a:gd name="T63" fmla="*/ 2 h 126"/>
                <a:gd name="T64" fmla="*/ 42 w 85"/>
                <a:gd name="T6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26">
                  <a:moveTo>
                    <a:pt x="42" y="0"/>
                  </a:moveTo>
                  <a:lnTo>
                    <a:pt x="50" y="2"/>
                  </a:lnTo>
                  <a:lnTo>
                    <a:pt x="58" y="6"/>
                  </a:lnTo>
                  <a:lnTo>
                    <a:pt x="65" y="11"/>
                  </a:lnTo>
                  <a:lnTo>
                    <a:pt x="72" y="18"/>
                  </a:lnTo>
                  <a:lnTo>
                    <a:pt x="78" y="28"/>
                  </a:lnTo>
                  <a:lnTo>
                    <a:pt x="82" y="39"/>
                  </a:lnTo>
                  <a:lnTo>
                    <a:pt x="84" y="51"/>
                  </a:lnTo>
                  <a:lnTo>
                    <a:pt x="85" y="64"/>
                  </a:lnTo>
                  <a:lnTo>
                    <a:pt x="84" y="76"/>
                  </a:lnTo>
                  <a:lnTo>
                    <a:pt x="82" y="88"/>
                  </a:lnTo>
                  <a:lnTo>
                    <a:pt x="78" y="99"/>
                  </a:lnTo>
                  <a:lnTo>
                    <a:pt x="72" y="107"/>
                  </a:lnTo>
                  <a:lnTo>
                    <a:pt x="65" y="115"/>
                  </a:lnTo>
                  <a:lnTo>
                    <a:pt x="58" y="121"/>
                  </a:lnTo>
                  <a:lnTo>
                    <a:pt x="50" y="125"/>
                  </a:lnTo>
                  <a:lnTo>
                    <a:pt x="42" y="126"/>
                  </a:lnTo>
                  <a:lnTo>
                    <a:pt x="33" y="125"/>
                  </a:lnTo>
                  <a:lnTo>
                    <a:pt x="25" y="121"/>
                  </a:lnTo>
                  <a:lnTo>
                    <a:pt x="18" y="115"/>
                  </a:lnTo>
                  <a:lnTo>
                    <a:pt x="12" y="107"/>
                  </a:lnTo>
                  <a:lnTo>
                    <a:pt x="7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9"/>
                  </a:lnTo>
                  <a:lnTo>
                    <a:pt x="7" y="28"/>
                  </a:lnTo>
                  <a:lnTo>
                    <a:pt x="12" y="18"/>
                  </a:lnTo>
                  <a:lnTo>
                    <a:pt x="18" y="11"/>
                  </a:lnTo>
                  <a:lnTo>
                    <a:pt x="25" y="6"/>
                  </a:lnTo>
                  <a:lnTo>
                    <a:pt x="33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85"/>
            <p:cNvSpPr>
              <a:spLocks/>
            </p:cNvSpPr>
            <p:nvPr/>
          </p:nvSpPr>
          <p:spPr bwMode="auto">
            <a:xfrm>
              <a:off x="2177" y="3932"/>
              <a:ext cx="73" cy="55"/>
            </a:xfrm>
            <a:custGeom>
              <a:avLst/>
              <a:gdLst>
                <a:gd name="T0" fmla="*/ 36 w 73"/>
                <a:gd name="T1" fmla="*/ 0 h 109"/>
                <a:gd name="T2" fmla="*/ 43 w 73"/>
                <a:gd name="T3" fmla="*/ 1 h 109"/>
                <a:gd name="T4" fmla="*/ 50 w 73"/>
                <a:gd name="T5" fmla="*/ 4 h 109"/>
                <a:gd name="T6" fmla="*/ 56 w 73"/>
                <a:gd name="T7" fmla="*/ 9 h 109"/>
                <a:gd name="T8" fmla="*/ 62 w 73"/>
                <a:gd name="T9" fmla="*/ 16 h 109"/>
                <a:gd name="T10" fmla="*/ 66 w 73"/>
                <a:gd name="T11" fmla="*/ 24 h 109"/>
                <a:gd name="T12" fmla="*/ 69 w 73"/>
                <a:gd name="T13" fmla="*/ 33 h 109"/>
                <a:gd name="T14" fmla="*/ 72 w 73"/>
                <a:gd name="T15" fmla="*/ 44 h 109"/>
                <a:gd name="T16" fmla="*/ 73 w 73"/>
                <a:gd name="T17" fmla="*/ 55 h 109"/>
                <a:gd name="T18" fmla="*/ 72 w 73"/>
                <a:gd name="T19" fmla="*/ 66 h 109"/>
                <a:gd name="T20" fmla="*/ 69 w 73"/>
                <a:gd name="T21" fmla="*/ 76 h 109"/>
                <a:gd name="T22" fmla="*/ 66 w 73"/>
                <a:gd name="T23" fmla="*/ 85 h 109"/>
                <a:gd name="T24" fmla="*/ 62 w 73"/>
                <a:gd name="T25" fmla="*/ 92 h 109"/>
                <a:gd name="T26" fmla="*/ 56 w 73"/>
                <a:gd name="T27" fmla="*/ 99 h 109"/>
                <a:gd name="T28" fmla="*/ 50 w 73"/>
                <a:gd name="T29" fmla="*/ 105 h 109"/>
                <a:gd name="T30" fmla="*/ 43 w 73"/>
                <a:gd name="T31" fmla="*/ 108 h 109"/>
                <a:gd name="T32" fmla="*/ 36 w 73"/>
                <a:gd name="T33" fmla="*/ 109 h 109"/>
                <a:gd name="T34" fmla="*/ 28 w 73"/>
                <a:gd name="T35" fmla="*/ 108 h 109"/>
                <a:gd name="T36" fmla="*/ 22 w 73"/>
                <a:gd name="T37" fmla="*/ 105 h 109"/>
                <a:gd name="T38" fmla="*/ 16 w 73"/>
                <a:gd name="T39" fmla="*/ 99 h 109"/>
                <a:gd name="T40" fmla="*/ 10 w 73"/>
                <a:gd name="T41" fmla="*/ 92 h 109"/>
                <a:gd name="T42" fmla="*/ 6 w 73"/>
                <a:gd name="T43" fmla="*/ 85 h 109"/>
                <a:gd name="T44" fmla="*/ 3 w 73"/>
                <a:gd name="T45" fmla="*/ 76 h 109"/>
                <a:gd name="T46" fmla="*/ 1 w 73"/>
                <a:gd name="T47" fmla="*/ 66 h 109"/>
                <a:gd name="T48" fmla="*/ 0 w 73"/>
                <a:gd name="T49" fmla="*/ 55 h 109"/>
                <a:gd name="T50" fmla="*/ 1 w 73"/>
                <a:gd name="T51" fmla="*/ 44 h 109"/>
                <a:gd name="T52" fmla="*/ 3 w 73"/>
                <a:gd name="T53" fmla="*/ 33 h 109"/>
                <a:gd name="T54" fmla="*/ 6 w 73"/>
                <a:gd name="T55" fmla="*/ 24 h 109"/>
                <a:gd name="T56" fmla="*/ 10 w 73"/>
                <a:gd name="T57" fmla="*/ 16 h 109"/>
                <a:gd name="T58" fmla="*/ 16 w 73"/>
                <a:gd name="T59" fmla="*/ 9 h 109"/>
                <a:gd name="T60" fmla="*/ 22 w 73"/>
                <a:gd name="T61" fmla="*/ 4 h 109"/>
                <a:gd name="T62" fmla="*/ 28 w 73"/>
                <a:gd name="T63" fmla="*/ 1 h 109"/>
                <a:gd name="T64" fmla="*/ 36 w 73"/>
                <a:gd name="T6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109">
                  <a:moveTo>
                    <a:pt x="36" y="0"/>
                  </a:moveTo>
                  <a:lnTo>
                    <a:pt x="43" y="1"/>
                  </a:lnTo>
                  <a:lnTo>
                    <a:pt x="50" y="4"/>
                  </a:lnTo>
                  <a:lnTo>
                    <a:pt x="56" y="9"/>
                  </a:lnTo>
                  <a:lnTo>
                    <a:pt x="62" y="16"/>
                  </a:lnTo>
                  <a:lnTo>
                    <a:pt x="66" y="24"/>
                  </a:lnTo>
                  <a:lnTo>
                    <a:pt x="69" y="33"/>
                  </a:lnTo>
                  <a:lnTo>
                    <a:pt x="72" y="44"/>
                  </a:lnTo>
                  <a:lnTo>
                    <a:pt x="73" y="55"/>
                  </a:lnTo>
                  <a:lnTo>
                    <a:pt x="72" y="66"/>
                  </a:lnTo>
                  <a:lnTo>
                    <a:pt x="69" y="76"/>
                  </a:lnTo>
                  <a:lnTo>
                    <a:pt x="66" y="85"/>
                  </a:lnTo>
                  <a:lnTo>
                    <a:pt x="62" y="92"/>
                  </a:lnTo>
                  <a:lnTo>
                    <a:pt x="56" y="99"/>
                  </a:lnTo>
                  <a:lnTo>
                    <a:pt x="50" y="105"/>
                  </a:lnTo>
                  <a:lnTo>
                    <a:pt x="43" y="108"/>
                  </a:lnTo>
                  <a:lnTo>
                    <a:pt x="36" y="109"/>
                  </a:lnTo>
                  <a:lnTo>
                    <a:pt x="28" y="108"/>
                  </a:lnTo>
                  <a:lnTo>
                    <a:pt x="22" y="105"/>
                  </a:lnTo>
                  <a:lnTo>
                    <a:pt x="16" y="99"/>
                  </a:lnTo>
                  <a:lnTo>
                    <a:pt x="10" y="92"/>
                  </a:lnTo>
                  <a:lnTo>
                    <a:pt x="6" y="85"/>
                  </a:lnTo>
                  <a:lnTo>
                    <a:pt x="3" y="76"/>
                  </a:lnTo>
                  <a:lnTo>
                    <a:pt x="1" y="66"/>
                  </a:lnTo>
                  <a:lnTo>
                    <a:pt x="0" y="55"/>
                  </a:lnTo>
                  <a:lnTo>
                    <a:pt x="1" y="44"/>
                  </a:lnTo>
                  <a:lnTo>
                    <a:pt x="3" y="33"/>
                  </a:lnTo>
                  <a:lnTo>
                    <a:pt x="6" y="24"/>
                  </a:lnTo>
                  <a:lnTo>
                    <a:pt x="10" y="16"/>
                  </a:lnTo>
                  <a:lnTo>
                    <a:pt x="16" y="9"/>
                  </a:lnTo>
                  <a:lnTo>
                    <a:pt x="22" y="4"/>
                  </a:lnTo>
                  <a:lnTo>
                    <a:pt x="28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86"/>
            <p:cNvSpPr>
              <a:spLocks/>
            </p:cNvSpPr>
            <p:nvPr/>
          </p:nvSpPr>
          <p:spPr bwMode="auto">
            <a:xfrm>
              <a:off x="2184" y="3937"/>
              <a:ext cx="58" cy="47"/>
            </a:xfrm>
            <a:custGeom>
              <a:avLst/>
              <a:gdLst>
                <a:gd name="T0" fmla="*/ 30 w 58"/>
                <a:gd name="T1" fmla="*/ 0 h 93"/>
                <a:gd name="T2" fmla="*/ 36 w 58"/>
                <a:gd name="T3" fmla="*/ 2 h 93"/>
                <a:gd name="T4" fmla="*/ 41 w 58"/>
                <a:gd name="T5" fmla="*/ 3 h 93"/>
                <a:gd name="T6" fmla="*/ 45 w 58"/>
                <a:gd name="T7" fmla="*/ 7 h 93"/>
                <a:gd name="T8" fmla="*/ 50 w 58"/>
                <a:gd name="T9" fmla="*/ 13 h 93"/>
                <a:gd name="T10" fmla="*/ 53 w 58"/>
                <a:gd name="T11" fmla="*/ 20 h 93"/>
                <a:gd name="T12" fmla="*/ 56 w 58"/>
                <a:gd name="T13" fmla="*/ 28 h 93"/>
                <a:gd name="T14" fmla="*/ 57 w 58"/>
                <a:gd name="T15" fmla="*/ 36 h 93"/>
                <a:gd name="T16" fmla="*/ 58 w 58"/>
                <a:gd name="T17" fmla="*/ 46 h 93"/>
                <a:gd name="T18" fmla="*/ 57 w 58"/>
                <a:gd name="T19" fmla="*/ 56 h 93"/>
                <a:gd name="T20" fmla="*/ 56 w 58"/>
                <a:gd name="T21" fmla="*/ 64 h 93"/>
                <a:gd name="T22" fmla="*/ 53 w 58"/>
                <a:gd name="T23" fmla="*/ 72 h 93"/>
                <a:gd name="T24" fmla="*/ 50 w 58"/>
                <a:gd name="T25" fmla="*/ 79 h 93"/>
                <a:gd name="T26" fmla="*/ 45 w 58"/>
                <a:gd name="T27" fmla="*/ 85 h 93"/>
                <a:gd name="T28" fmla="*/ 41 w 58"/>
                <a:gd name="T29" fmla="*/ 89 h 93"/>
                <a:gd name="T30" fmla="*/ 36 w 58"/>
                <a:gd name="T31" fmla="*/ 92 h 93"/>
                <a:gd name="T32" fmla="*/ 30 w 58"/>
                <a:gd name="T33" fmla="*/ 93 h 93"/>
                <a:gd name="T34" fmla="*/ 24 w 58"/>
                <a:gd name="T35" fmla="*/ 92 h 93"/>
                <a:gd name="T36" fmla="*/ 17 w 58"/>
                <a:gd name="T37" fmla="*/ 89 h 93"/>
                <a:gd name="T38" fmla="*/ 12 w 58"/>
                <a:gd name="T39" fmla="*/ 85 h 93"/>
                <a:gd name="T40" fmla="*/ 8 w 58"/>
                <a:gd name="T41" fmla="*/ 79 h 93"/>
                <a:gd name="T42" fmla="*/ 5 w 58"/>
                <a:gd name="T43" fmla="*/ 72 h 93"/>
                <a:gd name="T44" fmla="*/ 2 w 58"/>
                <a:gd name="T45" fmla="*/ 64 h 93"/>
                <a:gd name="T46" fmla="*/ 1 w 58"/>
                <a:gd name="T47" fmla="*/ 56 h 93"/>
                <a:gd name="T48" fmla="*/ 0 w 58"/>
                <a:gd name="T49" fmla="*/ 46 h 93"/>
                <a:gd name="T50" fmla="*/ 1 w 58"/>
                <a:gd name="T51" fmla="*/ 36 h 93"/>
                <a:gd name="T52" fmla="*/ 2 w 58"/>
                <a:gd name="T53" fmla="*/ 28 h 93"/>
                <a:gd name="T54" fmla="*/ 5 w 58"/>
                <a:gd name="T55" fmla="*/ 20 h 93"/>
                <a:gd name="T56" fmla="*/ 8 w 58"/>
                <a:gd name="T57" fmla="*/ 13 h 93"/>
                <a:gd name="T58" fmla="*/ 12 w 58"/>
                <a:gd name="T59" fmla="*/ 7 h 93"/>
                <a:gd name="T60" fmla="*/ 17 w 58"/>
                <a:gd name="T61" fmla="*/ 3 h 93"/>
                <a:gd name="T62" fmla="*/ 24 w 58"/>
                <a:gd name="T63" fmla="*/ 2 h 93"/>
                <a:gd name="T64" fmla="*/ 30 w 58"/>
                <a:gd name="T6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93">
                  <a:moveTo>
                    <a:pt x="30" y="0"/>
                  </a:moveTo>
                  <a:lnTo>
                    <a:pt x="36" y="2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50" y="13"/>
                  </a:lnTo>
                  <a:lnTo>
                    <a:pt x="53" y="20"/>
                  </a:lnTo>
                  <a:lnTo>
                    <a:pt x="56" y="28"/>
                  </a:lnTo>
                  <a:lnTo>
                    <a:pt x="57" y="36"/>
                  </a:lnTo>
                  <a:lnTo>
                    <a:pt x="58" y="46"/>
                  </a:lnTo>
                  <a:lnTo>
                    <a:pt x="57" y="56"/>
                  </a:lnTo>
                  <a:lnTo>
                    <a:pt x="56" y="64"/>
                  </a:lnTo>
                  <a:lnTo>
                    <a:pt x="53" y="72"/>
                  </a:lnTo>
                  <a:lnTo>
                    <a:pt x="50" y="79"/>
                  </a:lnTo>
                  <a:lnTo>
                    <a:pt x="45" y="85"/>
                  </a:lnTo>
                  <a:lnTo>
                    <a:pt x="41" y="89"/>
                  </a:lnTo>
                  <a:lnTo>
                    <a:pt x="36" y="92"/>
                  </a:lnTo>
                  <a:lnTo>
                    <a:pt x="30" y="93"/>
                  </a:lnTo>
                  <a:lnTo>
                    <a:pt x="24" y="92"/>
                  </a:lnTo>
                  <a:lnTo>
                    <a:pt x="17" y="89"/>
                  </a:lnTo>
                  <a:lnTo>
                    <a:pt x="12" y="85"/>
                  </a:lnTo>
                  <a:lnTo>
                    <a:pt x="8" y="79"/>
                  </a:lnTo>
                  <a:lnTo>
                    <a:pt x="5" y="72"/>
                  </a:lnTo>
                  <a:lnTo>
                    <a:pt x="2" y="64"/>
                  </a:lnTo>
                  <a:lnTo>
                    <a:pt x="1" y="56"/>
                  </a:lnTo>
                  <a:lnTo>
                    <a:pt x="0" y="46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5" y="20"/>
                  </a:lnTo>
                  <a:lnTo>
                    <a:pt x="8" y="13"/>
                  </a:lnTo>
                  <a:lnTo>
                    <a:pt x="12" y="7"/>
                  </a:lnTo>
                  <a:lnTo>
                    <a:pt x="17" y="3"/>
                  </a:lnTo>
                  <a:lnTo>
                    <a:pt x="24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87"/>
            <p:cNvSpPr>
              <a:spLocks/>
            </p:cNvSpPr>
            <p:nvPr/>
          </p:nvSpPr>
          <p:spPr bwMode="auto">
            <a:xfrm>
              <a:off x="2190" y="3941"/>
              <a:ext cx="46" cy="38"/>
            </a:xfrm>
            <a:custGeom>
              <a:avLst/>
              <a:gdLst>
                <a:gd name="T0" fmla="*/ 24 w 46"/>
                <a:gd name="T1" fmla="*/ 0 h 76"/>
                <a:gd name="T2" fmla="*/ 33 w 46"/>
                <a:gd name="T3" fmla="*/ 2 h 76"/>
                <a:gd name="T4" fmla="*/ 40 w 46"/>
                <a:gd name="T5" fmla="*/ 11 h 76"/>
                <a:gd name="T6" fmla="*/ 44 w 46"/>
                <a:gd name="T7" fmla="*/ 22 h 76"/>
                <a:gd name="T8" fmla="*/ 46 w 46"/>
                <a:gd name="T9" fmla="*/ 37 h 76"/>
                <a:gd name="T10" fmla="*/ 44 w 46"/>
                <a:gd name="T11" fmla="*/ 52 h 76"/>
                <a:gd name="T12" fmla="*/ 40 w 46"/>
                <a:gd name="T13" fmla="*/ 65 h 76"/>
                <a:gd name="T14" fmla="*/ 33 w 46"/>
                <a:gd name="T15" fmla="*/ 73 h 76"/>
                <a:gd name="T16" fmla="*/ 24 w 46"/>
                <a:gd name="T17" fmla="*/ 76 h 76"/>
                <a:gd name="T18" fmla="*/ 14 w 46"/>
                <a:gd name="T19" fmla="*/ 73 h 76"/>
                <a:gd name="T20" fmla="*/ 7 w 46"/>
                <a:gd name="T21" fmla="*/ 65 h 76"/>
                <a:gd name="T22" fmla="*/ 2 w 46"/>
                <a:gd name="T23" fmla="*/ 52 h 76"/>
                <a:gd name="T24" fmla="*/ 0 w 46"/>
                <a:gd name="T25" fmla="*/ 37 h 76"/>
                <a:gd name="T26" fmla="*/ 2 w 46"/>
                <a:gd name="T27" fmla="*/ 22 h 76"/>
                <a:gd name="T28" fmla="*/ 7 w 46"/>
                <a:gd name="T29" fmla="*/ 11 h 76"/>
                <a:gd name="T30" fmla="*/ 14 w 46"/>
                <a:gd name="T31" fmla="*/ 2 h 76"/>
                <a:gd name="T32" fmla="*/ 24 w 46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76">
                  <a:moveTo>
                    <a:pt x="24" y="0"/>
                  </a:moveTo>
                  <a:lnTo>
                    <a:pt x="33" y="2"/>
                  </a:lnTo>
                  <a:lnTo>
                    <a:pt x="40" y="11"/>
                  </a:lnTo>
                  <a:lnTo>
                    <a:pt x="44" y="22"/>
                  </a:lnTo>
                  <a:lnTo>
                    <a:pt x="46" y="37"/>
                  </a:lnTo>
                  <a:lnTo>
                    <a:pt x="44" y="52"/>
                  </a:lnTo>
                  <a:lnTo>
                    <a:pt x="40" y="65"/>
                  </a:lnTo>
                  <a:lnTo>
                    <a:pt x="33" y="73"/>
                  </a:lnTo>
                  <a:lnTo>
                    <a:pt x="24" y="76"/>
                  </a:lnTo>
                  <a:lnTo>
                    <a:pt x="14" y="73"/>
                  </a:lnTo>
                  <a:lnTo>
                    <a:pt x="7" y="65"/>
                  </a:lnTo>
                  <a:lnTo>
                    <a:pt x="2" y="52"/>
                  </a:lnTo>
                  <a:lnTo>
                    <a:pt x="0" y="37"/>
                  </a:lnTo>
                  <a:lnTo>
                    <a:pt x="2" y="22"/>
                  </a:lnTo>
                  <a:lnTo>
                    <a:pt x="7" y="11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88"/>
            <p:cNvSpPr>
              <a:spLocks/>
            </p:cNvSpPr>
            <p:nvPr/>
          </p:nvSpPr>
          <p:spPr bwMode="auto">
            <a:xfrm>
              <a:off x="2197" y="3945"/>
              <a:ext cx="33" cy="30"/>
            </a:xfrm>
            <a:custGeom>
              <a:avLst/>
              <a:gdLst>
                <a:gd name="T0" fmla="*/ 17 w 33"/>
                <a:gd name="T1" fmla="*/ 0 h 59"/>
                <a:gd name="T2" fmla="*/ 23 w 33"/>
                <a:gd name="T3" fmla="*/ 3 h 59"/>
                <a:gd name="T4" fmla="*/ 28 w 33"/>
                <a:gd name="T5" fmla="*/ 8 h 59"/>
                <a:gd name="T6" fmla="*/ 32 w 33"/>
                <a:gd name="T7" fmla="*/ 18 h 59"/>
                <a:gd name="T8" fmla="*/ 33 w 33"/>
                <a:gd name="T9" fmla="*/ 29 h 59"/>
                <a:gd name="T10" fmla="*/ 32 w 33"/>
                <a:gd name="T11" fmla="*/ 40 h 59"/>
                <a:gd name="T12" fmla="*/ 28 w 33"/>
                <a:gd name="T13" fmla="*/ 50 h 59"/>
                <a:gd name="T14" fmla="*/ 23 w 33"/>
                <a:gd name="T15" fmla="*/ 57 h 59"/>
                <a:gd name="T16" fmla="*/ 17 w 33"/>
                <a:gd name="T17" fmla="*/ 59 h 59"/>
                <a:gd name="T18" fmla="*/ 9 w 33"/>
                <a:gd name="T19" fmla="*/ 57 h 59"/>
                <a:gd name="T20" fmla="*/ 4 w 33"/>
                <a:gd name="T21" fmla="*/ 50 h 59"/>
                <a:gd name="T22" fmla="*/ 1 w 33"/>
                <a:gd name="T23" fmla="*/ 40 h 59"/>
                <a:gd name="T24" fmla="*/ 0 w 33"/>
                <a:gd name="T25" fmla="*/ 29 h 59"/>
                <a:gd name="T26" fmla="*/ 1 w 33"/>
                <a:gd name="T27" fmla="*/ 18 h 59"/>
                <a:gd name="T28" fmla="*/ 4 w 33"/>
                <a:gd name="T29" fmla="*/ 8 h 59"/>
                <a:gd name="T30" fmla="*/ 9 w 33"/>
                <a:gd name="T31" fmla="*/ 3 h 59"/>
                <a:gd name="T32" fmla="*/ 17 w 33"/>
                <a:gd name="T3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59">
                  <a:moveTo>
                    <a:pt x="17" y="0"/>
                  </a:moveTo>
                  <a:lnTo>
                    <a:pt x="23" y="3"/>
                  </a:lnTo>
                  <a:lnTo>
                    <a:pt x="28" y="8"/>
                  </a:lnTo>
                  <a:lnTo>
                    <a:pt x="32" y="18"/>
                  </a:lnTo>
                  <a:lnTo>
                    <a:pt x="33" y="29"/>
                  </a:lnTo>
                  <a:lnTo>
                    <a:pt x="32" y="40"/>
                  </a:lnTo>
                  <a:lnTo>
                    <a:pt x="28" y="50"/>
                  </a:lnTo>
                  <a:lnTo>
                    <a:pt x="23" y="57"/>
                  </a:lnTo>
                  <a:lnTo>
                    <a:pt x="17" y="59"/>
                  </a:lnTo>
                  <a:lnTo>
                    <a:pt x="9" y="57"/>
                  </a:lnTo>
                  <a:lnTo>
                    <a:pt x="4" y="50"/>
                  </a:lnTo>
                  <a:lnTo>
                    <a:pt x="1" y="40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4" y="8"/>
                  </a:lnTo>
                  <a:lnTo>
                    <a:pt x="9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89"/>
            <p:cNvSpPr>
              <a:spLocks/>
            </p:cNvSpPr>
            <p:nvPr/>
          </p:nvSpPr>
          <p:spPr bwMode="auto">
            <a:xfrm>
              <a:off x="2203" y="3950"/>
              <a:ext cx="21" cy="21"/>
            </a:xfrm>
            <a:custGeom>
              <a:avLst/>
              <a:gdLst>
                <a:gd name="T0" fmla="*/ 11 w 21"/>
                <a:gd name="T1" fmla="*/ 0 h 43"/>
                <a:gd name="T2" fmla="*/ 15 w 21"/>
                <a:gd name="T3" fmla="*/ 2 h 43"/>
                <a:gd name="T4" fmla="*/ 18 w 21"/>
                <a:gd name="T5" fmla="*/ 7 h 43"/>
                <a:gd name="T6" fmla="*/ 20 w 21"/>
                <a:gd name="T7" fmla="*/ 14 h 43"/>
                <a:gd name="T8" fmla="*/ 21 w 21"/>
                <a:gd name="T9" fmla="*/ 22 h 43"/>
                <a:gd name="T10" fmla="*/ 20 w 21"/>
                <a:gd name="T11" fmla="*/ 29 h 43"/>
                <a:gd name="T12" fmla="*/ 18 w 21"/>
                <a:gd name="T13" fmla="*/ 36 h 43"/>
                <a:gd name="T14" fmla="*/ 15 w 21"/>
                <a:gd name="T15" fmla="*/ 42 h 43"/>
                <a:gd name="T16" fmla="*/ 11 w 21"/>
                <a:gd name="T17" fmla="*/ 43 h 43"/>
                <a:gd name="T18" fmla="*/ 7 w 21"/>
                <a:gd name="T19" fmla="*/ 42 h 43"/>
                <a:gd name="T20" fmla="*/ 3 w 21"/>
                <a:gd name="T21" fmla="*/ 36 h 43"/>
                <a:gd name="T22" fmla="*/ 1 w 21"/>
                <a:gd name="T23" fmla="*/ 29 h 43"/>
                <a:gd name="T24" fmla="*/ 0 w 21"/>
                <a:gd name="T25" fmla="*/ 22 h 43"/>
                <a:gd name="T26" fmla="*/ 1 w 21"/>
                <a:gd name="T27" fmla="*/ 14 h 43"/>
                <a:gd name="T28" fmla="*/ 3 w 21"/>
                <a:gd name="T29" fmla="*/ 7 h 43"/>
                <a:gd name="T30" fmla="*/ 7 w 21"/>
                <a:gd name="T31" fmla="*/ 2 h 43"/>
                <a:gd name="T32" fmla="*/ 11 w 21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3">
                  <a:moveTo>
                    <a:pt x="11" y="0"/>
                  </a:moveTo>
                  <a:lnTo>
                    <a:pt x="15" y="2"/>
                  </a:lnTo>
                  <a:lnTo>
                    <a:pt x="18" y="7"/>
                  </a:lnTo>
                  <a:lnTo>
                    <a:pt x="20" y="14"/>
                  </a:lnTo>
                  <a:lnTo>
                    <a:pt x="21" y="22"/>
                  </a:lnTo>
                  <a:lnTo>
                    <a:pt x="20" y="29"/>
                  </a:lnTo>
                  <a:lnTo>
                    <a:pt x="18" y="36"/>
                  </a:lnTo>
                  <a:lnTo>
                    <a:pt x="15" y="42"/>
                  </a:lnTo>
                  <a:lnTo>
                    <a:pt x="11" y="43"/>
                  </a:lnTo>
                  <a:lnTo>
                    <a:pt x="7" y="42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90"/>
            <p:cNvSpPr>
              <a:spLocks/>
            </p:cNvSpPr>
            <p:nvPr/>
          </p:nvSpPr>
          <p:spPr bwMode="auto">
            <a:xfrm>
              <a:off x="2211" y="3954"/>
              <a:ext cx="6" cy="13"/>
            </a:xfrm>
            <a:custGeom>
              <a:avLst/>
              <a:gdLst>
                <a:gd name="T0" fmla="*/ 3 w 6"/>
                <a:gd name="T1" fmla="*/ 0 h 25"/>
                <a:gd name="T2" fmla="*/ 4 w 6"/>
                <a:gd name="T3" fmla="*/ 1 h 25"/>
                <a:gd name="T4" fmla="*/ 5 w 6"/>
                <a:gd name="T5" fmla="*/ 3 h 25"/>
                <a:gd name="T6" fmla="*/ 6 w 6"/>
                <a:gd name="T7" fmla="*/ 7 h 25"/>
                <a:gd name="T8" fmla="*/ 6 w 6"/>
                <a:gd name="T9" fmla="*/ 12 h 25"/>
                <a:gd name="T10" fmla="*/ 6 w 6"/>
                <a:gd name="T11" fmla="*/ 16 h 25"/>
                <a:gd name="T12" fmla="*/ 5 w 6"/>
                <a:gd name="T13" fmla="*/ 21 h 25"/>
                <a:gd name="T14" fmla="*/ 4 w 6"/>
                <a:gd name="T15" fmla="*/ 23 h 25"/>
                <a:gd name="T16" fmla="*/ 3 w 6"/>
                <a:gd name="T17" fmla="*/ 25 h 25"/>
                <a:gd name="T18" fmla="*/ 1 w 6"/>
                <a:gd name="T19" fmla="*/ 23 h 25"/>
                <a:gd name="T20" fmla="*/ 0 w 6"/>
                <a:gd name="T21" fmla="*/ 21 h 25"/>
                <a:gd name="T22" fmla="*/ 0 w 6"/>
                <a:gd name="T23" fmla="*/ 16 h 25"/>
                <a:gd name="T24" fmla="*/ 0 w 6"/>
                <a:gd name="T25" fmla="*/ 12 h 25"/>
                <a:gd name="T26" fmla="*/ 0 w 6"/>
                <a:gd name="T27" fmla="*/ 7 h 25"/>
                <a:gd name="T28" fmla="*/ 0 w 6"/>
                <a:gd name="T29" fmla="*/ 3 h 25"/>
                <a:gd name="T30" fmla="*/ 1 w 6"/>
                <a:gd name="T31" fmla="*/ 1 h 25"/>
                <a:gd name="T32" fmla="*/ 3 w 6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5">
                  <a:moveTo>
                    <a:pt x="3" y="0"/>
                  </a:moveTo>
                  <a:lnTo>
                    <a:pt x="4" y="1"/>
                  </a:lnTo>
                  <a:lnTo>
                    <a:pt x="5" y="3"/>
                  </a:lnTo>
                  <a:lnTo>
                    <a:pt x="6" y="7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5" y="21"/>
                  </a:lnTo>
                  <a:lnTo>
                    <a:pt x="4" y="23"/>
                  </a:lnTo>
                  <a:lnTo>
                    <a:pt x="3" y="25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91"/>
            <p:cNvSpPr>
              <a:spLocks/>
            </p:cNvSpPr>
            <p:nvPr/>
          </p:nvSpPr>
          <p:spPr bwMode="auto">
            <a:xfrm>
              <a:off x="2211" y="3959"/>
              <a:ext cx="6" cy="4"/>
            </a:xfrm>
            <a:custGeom>
              <a:avLst/>
              <a:gdLst>
                <a:gd name="T0" fmla="*/ 3 w 6"/>
                <a:gd name="T1" fmla="*/ 0 h 8"/>
                <a:gd name="T2" fmla="*/ 2 w 6"/>
                <a:gd name="T3" fmla="*/ 0 h 8"/>
                <a:gd name="T4" fmla="*/ 1 w 6"/>
                <a:gd name="T5" fmla="*/ 2 h 8"/>
                <a:gd name="T6" fmla="*/ 0 w 6"/>
                <a:gd name="T7" fmla="*/ 3 h 8"/>
                <a:gd name="T8" fmla="*/ 0 w 6"/>
                <a:gd name="T9" fmla="*/ 4 h 8"/>
                <a:gd name="T10" fmla="*/ 0 w 6"/>
                <a:gd name="T11" fmla="*/ 6 h 8"/>
                <a:gd name="T12" fmla="*/ 1 w 6"/>
                <a:gd name="T13" fmla="*/ 7 h 8"/>
                <a:gd name="T14" fmla="*/ 2 w 6"/>
                <a:gd name="T15" fmla="*/ 8 h 8"/>
                <a:gd name="T16" fmla="*/ 3 w 6"/>
                <a:gd name="T17" fmla="*/ 8 h 8"/>
                <a:gd name="T18" fmla="*/ 4 w 6"/>
                <a:gd name="T19" fmla="*/ 8 h 8"/>
                <a:gd name="T20" fmla="*/ 5 w 6"/>
                <a:gd name="T21" fmla="*/ 7 h 8"/>
                <a:gd name="T22" fmla="*/ 6 w 6"/>
                <a:gd name="T23" fmla="*/ 6 h 8"/>
                <a:gd name="T24" fmla="*/ 6 w 6"/>
                <a:gd name="T25" fmla="*/ 4 h 8"/>
                <a:gd name="T26" fmla="*/ 6 w 6"/>
                <a:gd name="T27" fmla="*/ 3 h 8"/>
                <a:gd name="T28" fmla="*/ 5 w 6"/>
                <a:gd name="T29" fmla="*/ 2 h 8"/>
                <a:gd name="T30" fmla="*/ 4 w 6"/>
                <a:gd name="T31" fmla="*/ 0 h 8"/>
                <a:gd name="T32" fmla="*/ 3 w 6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92"/>
            <p:cNvSpPr>
              <a:spLocks/>
            </p:cNvSpPr>
            <p:nvPr/>
          </p:nvSpPr>
          <p:spPr bwMode="auto">
            <a:xfrm>
              <a:off x="3399" y="3855"/>
              <a:ext cx="269" cy="182"/>
            </a:xfrm>
            <a:custGeom>
              <a:avLst/>
              <a:gdLst>
                <a:gd name="T0" fmla="*/ 134 w 269"/>
                <a:gd name="T1" fmla="*/ 0 h 363"/>
                <a:gd name="T2" fmla="*/ 161 w 269"/>
                <a:gd name="T3" fmla="*/ 4 h 363"/>
                <a:gd name="T4" fmla="*/ 187 w 269"/>
                <a:gd name="T5" fmla="*/ 14 h 363"/>
                <a:gd name="T6" fmla="*/ 209 w 269"/>
                <a:gd name="T7" fmla="*/ 30 h 363"/>
                <a:gd name="T8" fmla="*/ 230 w 269"/>
                <a:gd name="T9" fmla="*/ 52 h 363"/>
                <a:gd name="T10" fmla="*/ 246 w 269"/>
                <a:gd name="T11" fmla="*/ 80 h 363"/>
                <a:gd name="T12" fmla="*/ 258 w 269"/>
                <a:gd name="T13" fmla="*/ 111 h 363"/>
                <a:gd name="T14" fmla="*/ 266 w 269"/>
                <a:gd name="T15" fmla="*/ 145 h 363"/>
                <a:gd name="T16" fmla="*/ 269 w 269"/>
                <a:gd name="T17" fmla="*/ 181 h 363"/>
                <a:gd name="T18" fmla="*/ 266 w 269"/>
                <a:gd name="T19" fmla="*/ 217 h 363"/>
                <a:gd name="T20" fmla="*/ 258 w 269"/>
                <a:gd name="T21" fmla="*/ 252 h 363"/>
                <a:gd name="T22" fmla="*/ 246 w 269"/>
                <a:gd name="T23" fmla="*/ 282 h 363"/>
                <a:gd name="T24" fmla="*/ 230 w 269"/>
                <a:gd name="T25" fmla="*/ 309 h 363"/>
                <a:gd name="T26" fmla="*/ 209 w 269"/>
                <a:gd name="T27" fmla="*/ 332 h 363"/>
                <a:gd name="T28" fmla="*/ 187 w 269"/>
                <a:gd name="T29" fmla="*/ 349 h 363"/>
                <a:gd name="T30" fmla="*/ 161 w 269"/>
                <a:gd name="T31" fmla="*/ 359 h 363"/>
                <a:gd name="T32" fmla="*/ 134 w 269"/>
                <a:gd name="T33" fmla="*/ 363 h 363"/>
                <a:gd name="T34" fmla="*/ 108 w 269"/>
                <a:gd name="T35" fmla="*/ 359 h 363"/>
                <a:gd name="T36" fmla="*/ 82 w 269"/>
                <a:gd name="T37" fmla="*/ 349 h 363"/>
                <a:gd name="T38" fmla="*/ 60 w 269"/>
                <a:gd name="T39" fmla="*/ 332 h 363"/>
                <a:gd name="T40" fmla="*/ 40 w 269"/>
                <a:gd name="T41" fmla="*/ 309 h 363"/>
                <a:gd name="T42" fmla="*/ 23 w 269"/>
                <a:gd name="T43" fmla="*/ 282 h 363"/>
                <a:gd name="T44" fmla="*/ 10 w 269"/>
                <a:gd name="T45" fmla="*/ 252 h 363"/>
                <a:gd name="T46" fmla="*/ 3 w 269"/>
                <a:gd name="T47" fmla="*/ 217 h 363"/>
                <a:gd name="T48" fmla="*/ 0 w 269"/>
                <a:gd name="T49" fmla="*/ 181 h 363"/>
                <a:gd name="T50" fmla="*/ 3 w 269"/>
                <a:gd name="T51" fmla="*/ 145 h 363"/>
                <a:gd name="T52" fmla="*/ 10 w 269"/>
                <a:gd name="T53" fmla="*/ 111 h 363"/>
                <a:gd name="T54" fmla="*/ 23 w 269"/>
                <a:gd name="T55" fmla="*/ 80 h 363"/>
                <a:gd name="T56" fmla="*/ 40 w 269"/>
                <a:gd name="T57" fmla="*/ 52 h 363"/>
                <a:gd name="T58" fmla="*/ 60 w 269"/>
                <a:gd name="T59" fmla="*/ 30 h 363"/>
                <a:gd name="T60" fmla="*/ 82 w 269"/>
                <a:gd name="T61" fmla="*/ 14 h 363"/>
                <a:gd name="T62" fmla="*/ 108 w 269"/>
                <a:gd name="T63" fmla="*/ 4 h 363"/>
                <a:gd name="T64" fmla="*/ 134 w 269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3">
                  <a:moveTo>
                    <a:pt x="134" y="0"/>
                  </a:moveTo>
                  <a:lnTo>
                    <a:pt x="161" y="4"/>
                  </a:lnTo>
                  <a:lnTo>
                    <a:pt x="187" y="14"/>
                  </a:lnTo>
                  <a:lnTo>
                    <a:pt x="209" y="30"/>
                  </a:lnTo>
                  <a:lnTo>
                    <a:pt x="230" y="52"/>
                  </a:lnTo>
                  <a:lnTo>
                    <a:pt x="246" y="80"/>
                  </a:lnTo>
                  <a:lnTo>
                    <a:pt x="258" y="111"/>
                  </a:lnTo>
                  <a:lnTo>
                    <a:pt x="266" y="145"/>
                  </a:lnTo>
                  <a:lnTo>
                    <a:pt x="269" y="181"/>
                  </a:lnTo>
                  <a:lnTo>
                    <a:pt x="266" y="217"/>
                  </a:lnTo>
                  <a:lnTo>
                    <a:pt x="258" y="252"/>
                  </a:lnTo>
                  <a:lnTo>
                    <a:pt x="246" y="282"/>
                  </a:lnTo>
                  <a:lnTo>
                    <a:pt x="230" y="309"/>
                  </a:lnTo>
                  <a:lnTo>
                    <a:pt x="209" y="332"/>
                  </a:lnTo>
                  <a:lnTo>
                    <a:pt x="187" y="349"/>
                  </a:lnTo>
                  <a:lnTo>
                    <a:pt x="161" y="359"/>
                  </a:lnTo>
                  <a:lnTo>
                    <a:pt x="134" y="363"/>
                  </a:lnTo>
                  <a:lnTo>
                    <a:pt x="108" y="359"/>
                  </a:lnTo>
                  <a:lnTo>
                    <a:pt x="82" y="349"/>
                  </a:lnTo>
                  <a:lnTo>
                    <a:pt x="60" y="332"/>
                  </a:lnTo>
                  <a:lnTo>
                    <a:pt x="40" y="309"/>
                  </a:lnTo>
                  <a:lnTo>
                    <a:pt x="23" y="282"/>
                  </a:lnTo>
                  <a:lnTo>
                    <a:pt x="10" y="252"/>
                  </a:lnTo>
                  <a:lnTo>
                    <a:pt x="3" y="217"/>
                  </a:lnTo>
                  <a:lnTo>
                    <a:pt x="0" y="181"/>
                  </a:lnTo>
                  <a:lnTo>
                    <a:pt x="3" y="145"/>
                  </a:lnTo>
                  <a:lnTo>
                    <a:pt x="10" y="111"/>
                  </a:lnTo>
                  <a:lnTo>
                    <a:pt x="23" y="80"/>
                  </a:lnTo>
                  <a:lnTo>
                    <a:pt x="40" y="52"/>
                  </a:lnTo>
                  <a:lnTo>
                    <a:pt x="60" y="30"/>
                  </a:lnTo>
                  <a:lnTo>
                    <a:pt x="82" y="14"/>
                  </a:lnTo>
                  <a:lnTo>
                    <a:pt x="108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93"/>
            <p:cNvSpPr>
              <a:spLocks/>
            </p:cNvSpPr>
            <p:nvPr/>
          </p:nvSpPr>
          <p:spPr bwMode="auto">
            <a:xfrm>
              <a:off x="3405" y="3860"/>
              <a:ext cx="257" cy="173"/>
            </a:xfrm>
            <a:custGeom>
              <a:avLst/>
              <a:gdLst>
                <a:gd name="T0" fmla="*/ 128 w 257"/>
                <a:gd name="T1" fmla="*/ 0 h 346"/>
                <a:gd name="T2" fmla="*/ 154 w 257"/>
                <a:gd name="T3" fmla="*/ 4 h 346"/>
                <a:gd name="T4" fmla="*/ 179 w 257"/>
                <a:gd name="T5" fmla="*/ 14 h 346"/>
                <a:gd name="T6" fmla="*/ 200 w 257"/>
                <a:gd name="T7" fmla="*/ 31 h 346"/>
                <a:gd name="T8" fmla="*/ 219 w 257"/>
                <a:gd name="T9" fmla="*/ 51 h 346"/>
                <a:gd name="T10" fmla="*/ 235 w 257"/>
                <a:gd name="T11" fmla="*/ 78 h 346"/>
                <a:gd name="T12" fmla="*/ 246 w 257"/>
                <a:gd name="T13" fmla="*/ 107 h 346"/>
                <a:gd name="T14" fmla="*/ 253 w 257"/>
                <a:gd name="T15" fmla="*/ 139 h 346"/>
                <a:gd name="T16" fmla="*/ 257 w 257"/>
                <a:gd name="T17" fmla="*/ 173 h 346"/>
                <a:gd name="T18" fmla="*/ 253 w 257"/>
                <a:gd name="T19" fmla="*/ 208 h 346"/>
                <a:gd name="T20" fmla="*/ 246 w 257"/>
                <a:gd name="T21" fmla="*/ 241 h 346"/>
                <a:gd name="T22" fmla="*/ 235 w 257"/>
                <a:gd name="T23" fmla="*/ 270 h 346"/>
                <a:gd name="T24" fmla="*/ 219 w 257"/>
                <a:gd name="T25" fmla="*/ 295 h 346"/>
                <a:gd name="T26" fmla="*/ 200 w 257"/>
                <a:gd name="T27" fmla="*/ 317 h 346"/>
                <a:gd name="T28" fmla="*/ 179 w 257"/>
                <a:gd name="T29" fmla="*/ 333 h 346"/>
                <a:gd name="T30" fmla="*/ 154 w 257"/>
                <a:gd name="T31" fmla="*/ 342 h 346"/>
                <a:gd name="T32" fmla="*/ 128 w 257"/>
                <a:gd name="T33" fmla="*/ 346 h 346"/>
                <a:gd name="T34" fmla="*/ 103 w 257"/>
                <a:gd name="T35" fmla="*/ 342 h 346"/>
                <a:gd name="T36" fmla="*/ 79 w 257"/>
                <a:gd name="T37" fmla="*/ 333 h 346"/>
                <a:gd name="T38" fmla="*/ 58 w 257"/>
                <a:gd name="T39" fmla="*/ 317 h 346"/>
                <a:gd name="T40" fmla="*/ 38 w 257"/>
                <a:gd name="T41" fmla="*/ 295 h 346"/>
                <a:gd name="T42" fmla="*/ 23 w 257"/>
                <a:gd name="T43" fmla="*/ 270 h 346"/>
                <a:gd name="T44" fmla="*/ 10 w 257"/>
                <a:gd name="T45" fmla="*/ 241 h 346"/>
                <a:gd name="T46" fmla="*/ 3 w 257"/>
                <a:gd name="T47" fmla="*/ 208 h 346"/>
                <a:gd name="T48" fmla="*/ 0 w 257"/>
                <a:gd name="T49" fmla="*/ 173 h 346"/>
                <a:gd name="T50" fmla="*/ 3 w 257"/>
                <a:gd name="T51" fmla="*/ 139 h 346"/>
                <a:gd name="T52" fmla="*/ 10 w 257"/>
                <a:gd name="T53" fmla="*/ 107 h 346"/>
                <a:gd name="T54" fmla="*/ 23 w 257"/>
                <a:gd name="T55" fmla="*/ 78 h 346"/>
                <a:gd name="T56" fmla="*/ 38 w 257"/>
                <a:gd name="T57" fmla="*/ 51 h 346"/>
                <a:gd name="T58" fmla="*/ 58 w 257"/>
                <a:gd name="T59" fmla="*/ 31 h 346"/>
                <a:gd name="T60" fmla="*/ 79 w 257"/>
                <a:gd name="T61" fmla="*/ 14 h 346"/>
                <a:gd name="T62" fmla="*/ 103 w 257"/>
                <a:gd name="T63" fmla="*/ 4 h 346"/>
                <a:gd name="T64" fmla="*/ 128 w 257"/>
                <a:gd name="T6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346">
                  <a:moveTo>
                    <a:pt x="128" y="0"/>
                  </a:moveTo>
                  <a:lnTo>
                    <a:pt x="154" y="4"/>
                  </a:lnTo>
                  <a:lnTo>
                    <a:pt x="179" y="14"/>
                  </a:lnTo>
                  <a:lnTo>
                    <a:pt x="200" y="31"/>
                  </a:lnTo>
                  <a:lnTo>
                    <a:pt x="219" y="51"/>
                  </a:lnTo>
                  <a:lnTo>
                    <a:pt x="235" y="78"/>
                  </a:lnTo>
                  <a:lnTo>
                    <a:pt x="246" y="107"/>
                  </a:lnTo>
                  <a:lnTo>
                    <a:pt x="253" y="139"/>
                  </a:lnTo>
                  <a:lnTo>
                    <a:pt x="257" y="173"/>
                  </a:lnTo>
                  <a:lnTo>
                    <a:pt x="253" y="208"/>
                  </a:lnTo>
                  <a:lnTo>
                    <a:pt x="246" y="241"/>
                  </a:lnTo>
                  <a:lnTo>
                    <a:pt x="235" y="270"/>
                  </a:lnTo>
                  <a:lnTo>
                    <a:pt x="219" y="295"/>
                  </a:lnTo>
                  <a:lnTo>
                    <a:pt x="200" y="317"/>
                  </a:lnTo>
                  <a:lnTo>
                    <a:pt x="179" y="333"/>
                  </a:lnTo>
                  <a:lnTo>
                    <a:pt x="154" y="342"/>
                  </a:lnTo>
                  <a:lnTo>
                    <a:pt x="128" y="346"/>
                  </a:lnTo>
                  <a:lnTo>
                    <a:pt x="103" y="342"/>
                  </a:lnTo>
                  <a:lnTo>
                    <a:pt x="79" y="333"/>
                  </a:lnTo>
                  <a:lnTo>
                    <a:pt x="58" y="317"/>
                  </a:lnTo>
                  <a:lnTo>
                    <a:pt x="38" y="295"/>
                  </a:lnTo>
                  <a:lnTo>
                    <a:pt x="23" y="270"/>
                  </a:lnTo>
                  <a:lnTo>
                    <a:pt x="10" y="241"/>
                  </a:lnTo>
                  <a:lnTo>
                    <a:pt x="3" y="208"/>
                  </a:lnTo>
                  <a:lnTo>
                    <a:pt x="0" y="173"/>
                  </a:lnTo>
                  <a:lnTo>
                    <a:pt x="3" y="139"/>
                  </a:lnTo>
                  <a:lnTo>
                    <a:pt x="10" y="107"/>
                  </a:lnTo>
                  <a:lnTo>
                    <a:pt x="23" y="78"/>
                  </a:lnTo>
                  <a:lnTo>
                    <a:pt x="38" y="51"/>
                  </a:lnTo>
                  <a:lnTo>
                    <a:pt x="58" y="31"/>
                  </a:lnTo>
                  <a:lnTo>
                    <a:pt x="79" y="14"/>
                  </a:lnTo>
                  <a:lnTo>
                    <a:pt x="103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94"/>
            <p:cNvSpPr>
              <a:spLocks/>
            </p:cNvSpPr>
            <p:nvPr/>
          </p:nvSpPr>
          <p:spPr bwMode="auto">
            <a:xfrm>
              <a:off x="3412" y="3864"/>
              <a:ext cx="242" cy="165"/>
            </a:xfrm>
            <a:custGeom>
              <a:avLst/>
              <a:gdLst>
                <a:gd name="T0" fmla="*/ 121 w 242"/>
                <a:gd name="T1" fmla="*/ 0 h 328"/>
                <a:gd name="T2" fmla="*/ 146 w 242"/>
                <a:gd name="T3" fmla="*/ 3 h 328"/>
                <a:gd name="T4" fmla="*/ 169 w 242"/>
                <a:gd name="T5" fmla="*/ 12 h 328"/>
                <a:gd name="T6" fmla="*/ 189 w 242"/>
                <a:gd name="T7" fmla="*/ 27 h 328"/>
                <a:gd name="T8" fmla="*/ 207 w 242"/>
                <a:gd name="T9" fmla="*/ 48 h 328"/>
                <a:gd name="T10" fmla="*/ 222 w 242"/>
                <a:gd name="T11" fmla="*/ 72 h 328"/>
                <a:gd name="T12" fmla="*/ 233 w 242"/>
                <a:gd name="T13" fmla="*/ 100 h 328"/>
                <a:gd name="T14" fmla="*/ 240 w 242"/>
                <a:gd name="T15" fmla="*/ 130 h 328"/>
                <a:gd name="T16" fmla="*/ 242 w 242"/>
                <a:gd name="T17" fmla="*/ 163 h 328"/>
                <a:gd name="T18" fmla="*/ 240 w 242"/>
                <a:gd name="T19" fmla="*/ 196 h 328"/>
                <a:gd name="T20" fmla="*/ 233 w 242"/>
                <a:gd name="T21" fmla="*/ 227 h 328"/>
                <a:gd name="T22" fmla="*/ 222 w 242"/>
                <a:gd name="T23" fmla="*/ 256 h 328"/>
                <a:gd name="T24" fmla="*/ 207 w 242"/>
                <a:gd name="T25" fmla="*/ 280 h 328"/>
                <a:gd name="T26" fmla="*/ 189 w 242"/>
                <a:gd name="T27" fmla="*/ 300 h 328"/>
                <a:gd name="T28" fmla="*/ 169 w 242"/>
                <a:gd name="T29" fmla="*/ 316 h 328"/>
                <a:gd name="T30" fmla="*/ 146 w 242"/>
                <a:gd name="T31" fmla="*/ 325 h 328"/>
                <a:gd name="T32" fmla="*/ 121 w 242"/>
                <a:gd name="T33" fmla="*/ 328 h 328"/>
                <a:gd name="T34" fmla="*/ 97 w 242"/>
                <a:gd name="T35" fmla="*/ 325 h 328"/>
                <a:gd name="T36" fmla="*/ 74 w 242"/>
                <a:gd name="T37" fmla="*/ 316 h 328"/>
                <a:gd name="T38" fmla="*/ 54 w 242"/>
                <a:gd name="T39" fmla="*/ 300 h 328"/>
                <a:gd name="T40" fmla="*/ 36 w 242"/>
                <a:gd name="T41" fmla="*/ 280 h 328"/>
                <a:gd name="T42" fmla="*/ 21 w 242"/>
                <a:gd name="T43" fmla="*/ 256 h 328"/>
                <a:gd name="T44" fmla="*/ 10 w 242"/>
                <a:gd name="T45" fmla="*/ 227 h 328"/>
                <a:gd name="T46" fmla="*/ 2 w 242"/>
                <a:gd name="T47" fmla="*/ 196 h 328"/>
                <a:gd name="T48" fmla="*/ 0 w 242"/>
                <a:gd name="T49" fmla="*/ 163 h 328"/>
                <a:gd name="T50" fmla="*/ 2 w 242"/>
                <a:gd name="T51" fmla="*/ 130 h 328"/>
                <a:gd name="T52" fmla="*/ 10 w 242"/>
                <a:gd name="T53" fmla="*/ 100 h 328"/>
                <a:gd name="T54" fmla="*/ 21 w 242"/>
                <a:gd name="T55" fmla="*/ 72 h 328"/>
                <a:gd name="T56" fmla="*/ 36 w 242"/>
                <a:gd name="T57" fmla="*/ 48 h 328"/>
                <a:gd name="T58" fmla="*/ 54 w 242"/>
                <a:gd name="T59" fmla="*/ 27 h 328"/>
                <a:gd name="T60" fmla="*/ 74 w 242"/>
                <a:gd name="T61" fmla="*/ 12 h 328"/>
                <a:gd name="T62" fmla="*/ 97 w 242"/>
                <a:gd name="T63" fmla="*/ 3 h 328"/>
                <a:gd name="T64" fmla="*/ 121 w 242"/>
                <a:gd name="T6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2" h="328">
                  <a:moveTo>
                    <a:pt x="121" y="0"/>
                  </a:moveTo>
                  <a:lnTo>
                    <a:pt x="146" y="3"/>
                  </a:lnTo>
                  <a:lnTo>
                    <a:pt x="169" y="12"/>
                  </a:lnTo>
                  <a:lnTo>
                    <a:pt x="189" y="27"/>
                  </a:lnTo>
                  <a:lnTo>
                    <a:pt x="207" y="48"/>
                  </a:lnTo>
                  <a:lnTo>
                    <a:pt x="222" y="72"/>
                  </a:lnTo>
                  <a:lnTo>
                    <a:pt x="233" y="100"/>
                  </a:lnTo>
                  <a:lnTo>
                    <a:pt x="240" y="130"/>
                  </a:lnTo>
                  <a:lnTo>
                    <a:pt x="242" y="163"/>
                  </a:lnTo>
                  <a:lnTo>
                    <a:pt x="240" y="196"/>
                  </a:lnTo>
                  <a:lnTo>
                    <a:pt x="233" y="227"/>
                  </a:lnTo>
                  <a:lnTo>
                    <a:pt x="222" y="256"/>
                  </a:lnTo>
                  <a:lnTo>
                    <a:pt x="207" y="280"/>
                  </a:lnTo>
                  <a:lnTo>
                    <a:pt x="189" y="300"/>
                  </a:lnTo>
                  <a:lnTo>
                    <a:pt x="169" y="316"/>
                  </a:lnTo>
                  <a:lnTo>
                    <a:pt x="146" y="325"/>
                  </a:lnTo>
                  <a:lnTo>
                    <a:pt x="121" y="328"/>
                  </a:lnTo>
                  <a:lnTo>
                    <a:pt x="97" y="325"/>
                  </a:lnTo>
                  <a:lnTo>
                    <a:pt x="74" y="316"/>
                  </a:lnTo>
                  <a:lnTo>
                    <a:pt x="54" y="300"/>
                  </a:lnTo>
                  <a:lnTo>
                    <a:pt x="36" y="280"/>
                  </a:lnTo>
                  <a:lnTo>
                    <a:pt x="21" y="256"/>
                  </a:lnTo>
                  <a:lnTo>
                    <a:pt x="10" y="227"/>
                  </a:lnTo>
                  <a:lnTo>
                    <a:pt x="2" y="196"/>
                  </a:lnTo>
                  <a:lnTo>
                    <a:pt x="0" y="163"/>
                  </a:lnTo>
                  <a:lnTo>
                    <a:pt x="2" y="130"/>
                  </a:lnTo>
                  <a:lnTo>
                    <a:pt x="10" y="100"/>
                  </a:lnTo>
                  <a:lnTo>
                    <a:pt x="21" y="72"/>
                  </a:lnTo>
                  <a:lnTo>
                    <a:pt x="36" y="48"/>
                  </a:lnTo>
                  <a:lnTo>
                    <a:pt x="54" y="27"/>
                  </a:lnTo>
                  <a:lnTo>
                    <a:pt x="74" y="12"/>
                  </a:lnTo>
                  <a:lnTo>
                    <a:pt x="97" y="3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95"/>
            <p:cNvSpPr>
              <a:spLocks/>
            </p:cNvSpPr>
            <p:nvPr/>
          </p:nvSpPr>
          <p:spPr bwMode="auto">
            <a:xfrm>
              <a:off x="3419" y="3869"/>
              <a:ext cx="229" cy="155"/>
            </a:xfrm>
            <a:custGeom>
              <a:avLst/>
              <a:gdLst>
                <a:gd name="T0" fmla="*/ 114 w 229"/>
                <a:gd name="T1" fmla="*/ 0 h 312"/>
                <a:gd name="T2" fmla="*/ 138 w 229"/>
                <a:gd name="T3" fmla="*/ 3 h 312"/>
                <a:gd name="T4" fmla="*/ 160 w 229"/>
                <a:gd name="T5" fmla="*/ 13 h 312"/>
                <a:gd name="T6" fmla="*/ 179 w 229"/>
                <a:gd name="T7" fmla="*/ 26 h 312"/>
                <a:gd name="T8" fmla="*/ 195 w 229"/>
                <a:gd name="T9" fmla="*/ 46 h 312"/>
                <a:gd name="T10" fmla="*/ 210 w 229"/>
                <a:gd name="T11" fmla="*/ 69 h 312"/>
                <a:gd name="T12" fmla="*/ 220 w 229"/>
                <a:gd name="T13" fmla="*/ 96 h 312"/>
                <a:gd name="T14" fmla="*/ 227 w 229"/>
                <a:gd name="T15" fmla="*/ 125 h 312"/>
                <a:gd name="T16" fmla="*/ 229 w 229"/>
                <a:gd name="T17" fmla="*/ 157 h 312"/>
                <a:gd name="T18" fmla="*/ 227 w 229"/>
                <a:gd name="T19" fmla="*/ 187 h 312"/>
                <a:gd name="T20" fmla="*/ 220 w 229"/>
                <a:gd name="T21" fmla="*/ 216 h 312"/>
                <a:gd name="T22" fmla="*/ 210 w 229"/>
                <a:gd name="T23" fmla="*/ 243 h 312"/>
                <a:gd name="T24" fmla="*/ 195 w 229"/>
                <a:gd name="T25" fmla="*/ 266 h 312"/>
                <a:gd name="T26" fmla="*/ 179 w 229"/>
                <a:gd name="T27" fmla="*/ 285 h 312"/>
                <a:gd name="T28" fmla="*/ 160 w 229"/>
                <a:gd name="T29" fmla="*/ 299 h 312"/>
                <a:gd name="T30" fmla="*/ 138 w 229"/>
                <a:gd name="T31" fmla="*/ 309 h 312"/>
                <a:gd name="T32" fmla="*/ 114 w 229"/>
                <a:gd name="T33" fmla="*/ 312 h 312"/>
                <a:gd name="T34" fmla="*/ 92 w 229"/>
                <a:gd name="T35" fmla="*/ 309 h 312"/>
                <a:gd name="T36" fmla="*/ 70 w 229"/>
                <a:gd name="T37" fmla="*/ 299 h 312"/>
                <a:gd name="T38" fmla="*/ 51 w 229"/>
                <a:gd name="T39" fmla="*/ 285 h 312"/>
                <a:gd name="T40" fmla="*/ 33 w 229"/>
                <a:gd name="T41" fmla="*/ 266 h 312"/>
                <a:gd name="T42" fmla="*/ 19 w 229"/>
                <a:gd name="T43" fmla="*/ 243 h 312"/>
                <a:gd name="T44" fmla="*/ 9 w 229"/>
                <a:gd name="T45" fmla="*/ 216 h 312"/>
                <a:gd name="T46" fmla="*/ 2 w 229"/>
                <a:gd name="T47" fmla="*/ 187 h 312"/>
                <a:gd name="T48" fmla="*/ 0 w 229"/>
                <a:gd name="T49" fmla="*/ 157 h 312"/>
                <a:gd name="T50" fmla="*/ 2 w 229"/>
                <a:gd name="T51" fmla="*/ 125 h 312"/>
                <a:gd name="T52" fmla="*/ 9 w 229"/>
                <a:gd name="T53" fmla="*/ 96 h 312"/>
                <a:gd name="T54" fmla="*/ 19 w 229"/>
                <a:gd name="T55" fmla="*/ 69 h 312"/>
                <a:gd name="T56" fmla="*/ 33 w 229"/>
                <a:gd name="T57" fmla="*/ 46 h 312"/>
                <a:gd name="T58" fmla="*/ 51 w 229"/>
                <a:gd name="T59" fmla="*/ 26 h 312"/>
                <a:gd name="T60" fmla="*/ 70 w 229"/>
                <a:gd name="T61" fmla="*/ 13 h 312"/>
                <a:gd name="T62" fmla="*/ 92 w 229"/>
                <a:gd name="T63" fmla="*/ 3 h 312"/>
                <a:gd name="T64" fmla="*/ 114 w 229"/>
                <a:gd name="T65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9" h="312">
                  <a:moveTo>
                    <a:pt x="114" y="0"/>
                  </a:moveTo>
                  <a:lnTo>
                    <a:pt x="138" y="3"/>
                  </a:lnTo>
                  <a:lnTo>
                    <a:pt x="160" y="13"/>
                  </a:lnTo>
                  <a:lnTo>
                    <a:pt x="179" y="26"/>
                  </a:lnTo>
                  <a:lnTo>
                    <a:pt x="195" y="46"/>
                  </a:lnTo>
                  <a:lnTo>
                    <a:pt x="210" y="69"/>
                  </a:lnTo>
                  <a:lnTo>
                    <a:pt x="220" y="96"/>
                  </a:lnTo>
                  <a:lnTo>
                    <a:pt x="227" y="125"/>
                  </a:lnTo>
                  <a:lnTo>
                    <a:pt x="229" y="157"/>
                  </a:lnTo>
                  <a:lnTo>
                    <a:pt x="227" y="187"/>
                  </a:lnTo>
                  <a:lnTo>
                    <a:pt x="220" y="216"/>
                  </a:lnTo>
                  <a:lnTo>
                    <a:pt x="210" y="243"/>
                  </a:lnTo>
                  <a:lnTo>
                    <a:pt x="195" y="266"/>
                  </a:lnTo>
                  <a:lnTo>
                    <a:pt x="179" y="285"/>
                  </a:lnTo>
                  <a:lnTo>
                    <a:pt x="160" y="299"/>
                  </a:lnTo>
                  <a:lnTo>
                    <a:pt x="138" y="309"/>
                  </a:lnTo>
                  <a:lnTo>
                    <a:pt x="114" y="312"/>
                  </a:lnTo>
                  <a:lnTo>
                    <a:pt x="92" y="309"/>
                  </a:lnTo>
                  <a:lnTo>
                    <a:pt x="70" y="299"/>
                  </a:lnTo>
                  <a:lnTo>
                    <a:pt x="51" y="285"/>
                  </a:lnTo>
                  <a:lnTo>
                    <a:pt x="33" y="266"/>
                  </a:lnTo>
                  <a:lnTo>
                    <a:pt x="19" y="243"/>
                  </a:lnTo>
                  <a:lnTo>
                    <a:pt x="9" y="216"/>
                  </a:lnTo>
                  <a:lnTo>
                    <a:pt x="2" y="187"/>
                  </a:lnTo>
                  <a:lnTo>
                    <a:pt x="0" y="157"/>
                  </a:lnTo>
                  <a:lnTo>
                    <a:pt x="2" y="125"/>
                  </a:lnTo>
                  <a:lnTo>
                    <a:pt x="9" y="96"/>
                  </a:lnTo>
                  <a:lnTo>
                    <a:pt x="19" y="69"/>
                  </a:lnTo>
                  <a:lnTo>
                    <a:pt x="33" y="46"/>
                  </a:lnTo>
                  <a:lnTo>
                    <a:pt x="51" y="26"/>
                  </a:lnTo>
                  <a:lnTo>
                    <a:pt x="70" y="13"/>
                  </a:lnTo>
                  <a:lnTo>
                    <a:pt x="92" y="3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96"/>
            <p:cNvSpPr>
              <a:spLocks/>
            </p:cNvSpPr>
            <p:nvPr/>
          </p:nvSpPr>
          <p:spPr bwMode="auto">
            <a:xfrm>
              <a:off x="3426" y="3873"/>
              <a:ext cx="216" cy="147"/>
            </a:xfrm>
            <a:custGeom>
              <a:avLst/>
              <a:gdLst>
                <a:gd name="T0" fmla="*/ 107 w 216"/>
                <a:gd name="T1" fmla="*/ 0 h 295"/>
                <a:gd name="T2" fmla="*/ 129 w 216"/>
                <a:gd name="T3" fmla="*/ 3 h 295"/>
                <a:gd name="T4" fmla="*/ 149 w 216"/>
                <a:gd name="T5" fmla="*/ 11 h 295"/>
                <a:gd name="T6" fmla="*/ 168 w 216"/>
                <a:gd name="T7" fmla="*/ 25 h 295"/>
                <a:gd name="T8" fmla="*/ 184 w 216"/>
                <a:gd name="T9" fmla="*/ 43 h 295"/>
                <a:gd name="T10" fmla="*/ 198 w 216"/>
                <a:gd name="T11" fmla="*/ 66 h 295"/>
                <a:gd name="T12" fmla="*/ 208 w 216"/>
                <a:gd name="T13" fmla="*/ 90 h 295"/>
                <a:gd name="T14" fmla="*/ 214 w 216"/>
                <a:gd name="T15" fmla="*/ 118 h 295"/>
                <a:gd name="T16" fmla="*/ 216 w 216"/>
                <a:gd name="T17" fmla="*/ 149 h 295"/>
                <a:gd name="T18" fmla="*/ 214 w 216"/>
                <a:gd name="T19" fmla="*/ 178 h 295"/>
                <a:gd name="T20" fmla="*/ 208 w 216"/>
                <a:gd name="T21" fmla="*/ 205 h 295"/>
                <a:gd name="T22" fmla="*/ 198 w 216"/>
                <a:gd name="T23" fmla="*/ 230 h 295"/>
                <a:gd name="T24" fmla="*/ 184 w 216"/>
                <a:gd name="T25" fmla="*/ 253 h 295"/>
                <a:gd name="T26" fmla="*/ 168 w 216"/>
                <a:gd name="T27" fmla="*/ 271 h 295"/>
                <a:gd name="T28" fmla="*/ 149 w 216"/>
                <a:gd name="T29" fmla="*/ 284 h 295"/>
                <a:gd name="T30" fmla="*/ 129 w 216"/>
                <a:gd name="T31" fmla="*/ 293 h 295"/>
                <a:gd name="T32" fmla="*/ 107 w 216"/>
                <a:gd name="T33" fmla="*/ 295 h 295"/>
                <a:gd name="T34" fmla="*/ 86 w 216"/>
                <a:gd name="T35" fmla="*/ 293 h 295"/>
                <a:gd name="T36" fmla="*/ 65 w 216"/>
                <a:gd name="T37" fmla="*/ 284 h 295"/>
                <a:gd name="T38" fmla="*/ 47 w 216"/>
                <a:gd name="T39" fmla="*/ 271 h 295"/>
                <a:gd name="T40" fmla="*/ 32 w 216"/>
                <a:gd name="T41" fmla="*/ 253 h 295"/>
                <a:gd name="T42" fmla="*/ 18 w 216"/>
                <a:gd name="T43" fmla="*/ 230 h 295"/>
                <a:gd name="T44" fmla="*/ 8 w 216"/>
                <a:gd name="T45" fmla="*/ 205 h 295"/>
                <a:gd name="T46" fmla="*/ 2 w 216"/>
                <a:gd name="T47" fmla="*/ 178 h 295"/>
                <a:gd name="T48" fmla="*/ 0 w 216"/>
                <a:gd name="T49" fmla="*/ 149 h 295"/>
                <a:gd name="T50" fmla="*/ 2 w 216"/>
                <a:gd name="T51" fmla="*/ 118 h 295"/>
                <a:gd name="T52" fmla="*/ 8 w 216"/>
                <a:gd name="T53" fmla="*/ 90 h 295"/>
                <a:gd name="T54" fmla="*/ 18 w 216"/>
                <a:gd name="T55" fmla="*/ 66 h 295"/>
                <a:gd name="T56" fmla="*/ 32 w 216"/>
                <a:gd name="T57" fmla="*/ 43 h 295"/>
                <a:gd name="T58" fmla="*/ 47 w 216"/>
                <a:gd name="T59" fmla="*/ 25 h 295"/>
                <a:gd name="T60" fmla="*/ 65 w 216"/>
                <a:gd name="T61" fmla="*/ 11 h 295"/>
                <a:gd name="T62" fmla="*/ 86 w 216"/>
                <a:gd name="T63" fmla="*/ 3 h 295"/>
                <a:gd name="T64" fmla="*/ 107 w 216"/>
                <a:gd name="T6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" h="295">
                  <a:moveTo>
                    <a:pt x="107" y="0"/>
                  </a:moveTo>
                  <a:lnTo>
                    <a:pt x="129" y="3"/>
                  </a:lnTo>
                  <a:lnTo>
                    <a:pt x="149" y="11"/>
                  </a:lnTo>
                  <a:lnTo>
                    <a:pt x="168" y="25"/>
                  </a:lnTo>
                  <a:lnTo>
                    <a:pt x="184" y="43"/>
                  </a:lnTo>
                  <a:lnTo>
                    <a:pt x="198" y="66"/>
                  </a:lnTo>
                  <a:lnTo>
                    <a:pt x="208" y="90"/>
                  </a:lnTo>
                  <a:lnTo>
                    <a:pt x="214" y="118"/>
                  </a:lnTo>
                  <a:lnTo>
                    <a:pt x="216" y="149"/>
                  </a:lnTo>
                  <a:lnTo>
                    <a:pt x="214" y="178"/>
                  </a:lnTo>
                  <a:lnTo>
                    <a:pt x="208" y="205"/>
                  </a:lnTo>
                  <a:lnTo>
                    <a:pt x="198" y="230"/>
                  </a:lnTo>
                  <a:lnTo>
                    <a:pt x="184" y="253"/>
                  </a:lnTo>
                  <a:lnTo>
                    <a:pt x="168" y="271"/>
                  </a:lnTo>
                  <a:lnTo>
                    <a:pt x="149" y="284"/>
                  </a:lnTo>
                  <a:lnTo>
                    <a:pt x="129" y="293"/>
                  </a:lnTo>
                  <a:lnTo>
                    <a:pt x="107" y="295"/>
                  </a:lnTo>
                  <a:lnTo>
                    <a:pt x="86" y="293"/>
                  </a:lnTo>
                  <a:lnTo>
                    <a:pt x="65" y="284"/>
                  </a:lnTo>
                  <a:lnTo>
                    <a:pt x="47" y="271"/>
                  </a:lnTo>
                  <a:lnTo>
                    <a:pt x="32" y="253"/>
                  </a:lnTo>
                  <a:lnTo>
                    <a:pt x="18" y="230"/>
                  </a:lnTo>
                  <a:lnTo>
                    <a:pt x="8" y="205"/>
                  </a:lnTo>
                  <a:lnTo>
                    <a:pt x="2" y="178"/>
                  </a:lnTo>
                  <a:lnTo>
                    <a:pt x="0" y="149"/>
                  </a:lnTo>
                  <a:lnTo>
                    <a:pt x="2" y="118"/>
                  </a:lnTo>
                  <a:lnTo>
                    <a:pt x="8" y="90"/>
                  </a:lnTo>
                  <a:lnTo>
                    <a:pt x="18" y="66"/>
                  </a:lnTo>
                  <a:lnTo>
                    <a:pt x="32" y="43"/>
                  </a:lnTo>
                  <a:lnTo>
                    <a:pt x="47" y="25"/>
                  </a:lnTo>
                  <a:lnTo>
                    <a:pt x="65" y="11"/>
                  </a:lnTo>
                  <a:lnTo>
                    <a:pt x="86" y="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97"/>
            <p:cNvSpPr>
              <a:spLocks/>
            </p:cNvSpPr>
            <p:nvPr/>
          </p:nvSpPr>
          <p:spPr bwMode="auto">
            <a:xfrm>
              <a:off x="3432" y="3877"/>
              <a:ext cx="204" cy="139"/>
            </a:xfrm>
            <a:custGeom>
              <a:avLst/>
              <a:gdLst>
                <a:gd name="T0" fmla="*/ 101 w 204"/>
                <a:gd name="T1" fmla="*/ 0 h 278"/>
                <a:gd name="T2" fmla="*/ 122 w 204"/>
                <a:gd name="T3" fmla="*/ 2 h 278"/>
                <a:gd name="T4" fmla="*/ 141 w 204"/>
                <a:gd name="T5" fmla="*/ 11 h 278"/>
                <a:gd name="T6" fmla="*/ 159 w 204"/>
                <a:gd name="T7" fmla="*/ 23 h 278"/>
                <a:gd name="T8" fmla="*/ 174 w 204"/>
                <a:gd name="T9" fmla="*/ 41 h 278"/>
                <a:gd name="T10" fmla="*/ 187 w 204"/>
                <a:gd name="T11" fmla="*/ 62 h 278"/>
                <a:gd name="T12" fmla="*/ 196 w 204"/>
                <a:gd name="T13" fmla="*/ 86 h 278"/>
                <a:gd name="T14" fmla="*/ 202 w 204"/>
                <a:gd name="T15" fmla="*/ 112 h 278"/>
                <a:gd name="T16" fmla="*/ 204 w 204"/>
                <a:gd name="T17" fmla="*/ 140 h 278"/>
                <a:gd name="T18" fmla="*/ 202 w 204"/>
                <a:gd name="T19" fmla="*/ 167 h 278"/>
                <a:gd name="T20" fmla="*/ 196 w 204"/>
                <a:gd name="T21" fmla="*/ 194 h 278"/>
                <a:gd name="T22" fmla="*/ 187 w 204"/>
                <a:gd name="T23" fmla="*/ 217 h 278"/>
                <a:gd name="T24" fmla="*/ 174 w 204"/>
                <a:gd name="T25" fmla="*/ 238 h 278"/>
                <a:gd name="T26" fmla="*/ 159 w 204"/>
                <a:gd name="T27" fmla="*/ 255 h 278"/>
                <a:gd name="T28" fmla="*/ 141 w 204"/>
                <a:gd name="T29" fmla="*/ 267 h 278"/>
                <a:gd name="T30" fmla="*/ 122 w 204"/>
                <a:gd name="T31" fmla="*/ 275 h 278"/>
                <a:gd name="T32" fmla="*/ 101 w 204"/>
                <a:gd name="T33" fmla="*/ 278 h 278"/>
                <a:gd name="T34" fmla="*/ 81 w 204"/>
                <a:gd name="T35" fmla="*/ 275 h 278"/>
                <a:gd name="T36" fmla="*/ 62 w 204"/>
                <a:gd name="T37" fmla="*/ 267 h 278"/>
                <a:gd name="T38" fmla="*/ 45 w 204"/>
                <a:gd name="T39" fmla="*/ 255 h 278"/>
                <a:gd name="T40" fmla="*/ 30 w 204"/>
                <a:gd name="T41" fmla="*/ 238 h 278"/>
                <a:gd name="T42" fmla="*/ 17 w 204"/>
                <a:gd name="T43" fmla="*/ 217 h 278"/>
                <a:gd name="T44" fmla="*/ 8 w 204"/>
                <a:gd name="T45" fmla="*/ 194 h 278"/>
                <a:gd name="T46" fmla="*/ 2 w 204"/>
                <a:gd name="T47" fmla="*/ 167 h 278"/>
                <a:gd name="T48" fmla="*/ 0 w 204"/>
                <a:gd name="T49" fmla="*/ 140 h 278"/>
                <a:gd name="T50" fmla="*/ 2 w 204"/>
                <a:gd name="T51" fmla="*/ 112 h 278"/>
                <a:gd name="T52" fmla="*/ 8 w 204"/>
                <a:gd name="T53" fmla="*/ 86 h 278"/>
                <a:gd name="T54" fmla="*/ 17 w 204"/>
                <a:gd name="T55" fmla="*/ 62 h 278"/>
                <a:gd name="T56" fmla="*/ 30 w 204"/>
                <a:gd name="T57" fmla="*/ 41 h 278"/>
                <a:gd name="T58" fmla="*/ 45 w 204"/>
                <a:gd name="T59" fmla="*/ 23 h 278"/>
                <a:gd name="T60" fmla="*/ 62 w 204"/>
                <a:gd name="T61" fmla="*/ 11 h 278"/>
                <a:gd name="T62" fmla="*/ 81 w 204"/>
                <a:gd name="T63" fmla="*/ 2 h 278"/>
                <a:gd name="T64" fmla="*/ 101 w 204"/>
                <a:gd name="T6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278">
                  <a:moveTo>
                    <a:pt x="101" y="0"/>
                  </a:moveTo>
                  <a:lnTo>
                    <a:pt x="122" y="2"/>
                  </a:lnTo>
                  <a:lnTo>
                    <a:pt x="141" y="11"/>
                  </a:lnTo>
                  <a:lnTo>
                    <a:pt x="159" y="23"/>
                  </a:lnTo>
                  <a:lnTo>
                    <a:pt x="174" y="41"/>
                  </a:lnTo>
                  <a:lnTo>
                    <a:pt x="187" y="62"/>
                  </a:lnTo>
                  <a:lnTo>
                    <a:pt x="196" y="86"/>
                  </a:lnTo>
                  <a:lnTo>
                    <a:pt x="202" y="112"/>
                  </a:lnTo>
                  <a:lnTo>
                    <a:pt x="204" y="140"/>
                  </a:lnTo>
                  <a:lnTo>
                    <a:pt x="202" y="167"/>
                  </a:lnTo>
                  <a:lnTo>
                    <a:pt x="196" y="194"/>
                  </a:lnTo>
                  <a:lnTo>
                    <a:pt x="187" y="217"/>
                  </a:lnTo>
                  <a:lnTo>
                    <a:pt x="174" y="238"/>
                  </a:lnTo>
                  <a:lnTo>
                    <a:pt x="159" y="255"/>
                  </a:lnTo>
                  <a:lnTo>
                    <a:pt x="141" y="267"/>
                  </a:lnTo>
                  <a:lnTo>
                    <a:pt x="122" y="275"/>
                  </a:lnTo>
                  <a:lnTo>
                    <a:pt x="101" y="278"/>
                  </a:lnTo>
                  <a:lnTo>
                    <a:pt x="81" y="275"/>
                  </a:lnTo>
                  <a:lnTo>
                    <a:pt x="62" y="267"/>
                  </a:lnTo>
                  <a:lnTo>
                    <a:pt x="45" y="255"/>
                  </a:lnTo>
                  <a:lnTo>
                    <a:pt x="30" y="238"/>
                  </a:lnTo>
                  <a:lnTo>
                    <a:pt x="17" y="217"/>
                  </a:lnTo>
                  <a:lnTo>
                    <a:pt x="8" y="194"/>
                  </a:lnTo>
                  <a:lnTo>
                    <a:pt x="2" y="167"/>
                  </a:lnTo>
                  <a:lnTo>
                    <a:pt x="0" y="140"/>
                  </a:lnTo>
                  <a:lnTo>
                    <a:pt x="2" y="112"/>
                  </a:lnTo>
                  <a:lnTo>
                    <a:pt x="8" y="86"/>
                  </a:lnTo>
                  <a:lnTo>
                    <a:pt x="17" y="62"/>
                  </a:lnTo>
                  <a:lnTo>
                    <a:pt x="30" y="41"/>
                  </a:lnTo>
                  <a:lnTo>
                    <a:pt x="45" y="23"/>
                  </a:lnTo>
                  <a:lnTo>
                    <a:pt x="62" y="11"/>
                  </a:lnTo>
                  <a:lnTo>
                    <a:pt x="81" y="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98"/>
            <p:cNvSpPr>
              <a:spLocks/>
            </p:cNvSpPr>
            <p:nvPr/>
          </p:nvSpPr>
          <p:spPr bwMode="auto">
            <a:xfrm>
              <a:off x="3439" y="3882"/>
              <a:ext cx="190" cy="131"/>
            </a:xfrm>
            <a:custGeom>
              <a:avLst/>
              <a:gdLst>
                <a:gd name="T0" fmla="*/ 95 w 190"/>
                <a:gd name="T1" fmla="*/ 0 h 262"/>
                <a:gd name="T2" fmla="*/ 114 w 190"/>
                <a:gd name="T3" fmla="*/ 3 h 262"/>
                <a:gd name="T4" fmla="*/ 131 w 190"/>
                <a:gd name="T5" fmla="*/ 10 h 262"/>
                <a:gd name="T6" fmla="*/ 148 w 190"/>
                <a:gd name="T7" fmla="*/ 23 h 262"/>
                <a:gd name="T8" fmla="*/ 162 w 190"/>
                <a:gd name="T9" fmla="*/ 38 h 262"/>
                <a:gd name="T10" fmla="*/ 173 w 190"/>
                <a:gd name="T11" fmla="*/ 57 h 262"/>
                <a:gd name="T12" fmla="*/ 183 w 190"/>
                <a:gd name="T13" fmla="*/ 79 h 262"/>
                <a:gd name="T14" fmla="*/ 188 w 190"/>
                <a:gd name="T15" fmla="*/ 104 h 262"/>
                <a:gd name="T16" fmla="*/ 190 w 190"/>
                <a:gd name="T17" fmla="*/ 131 h 262"/>
                <a:gd name="T18" fmla="*/ 188 w 190"/>
                <a:gd name="T19" fmla="*/ 157 h 262"/>
                <a:gd name="T20" fmla="*/ 183 w 190"/>
                <a:gd name="T21" fmla="*/ 182 h 262"/>
                <a:gd name="T22" fmla="*/ 173 w 190"/>
                <a:gd name="T23" fmla="*/ 204 h 262"/>
                <a:gd name="T24" fmla="*/ 162 w 190"/>
                <a:gd name="T25" fmla="*/ 223 h 262"/>
                <a:gd name="T26" fmla="*/ 148 w 190"/>
                <a:gd name="T27" fmla="*/ 240 h 262"/>
                <a:gd name="T28" fmla="*/ 131 w 190"/>
                <a:gd name="T29" fmla="*/ 251 h 262"/>
                <a:gd name="T30" fmla="*/ 114 w 190"/>
                <a:gd name="T31" fmla="*/ 259 h 262"/>
                <a:gd name="T32" fmla="*/ 95 w 190"/>
                <a:gd name="T33" fmla="*/ 262 h 262"/>
                <a:gd name="T34" fmla="*/ 76 w 190"/>
                <a:gd name="T35" fmla="*/ 259 h 262"/>
                <a:gd name="T36" fmla="*/ 59 w 190"/>
                <a:gd name="T37" fmla="*/ 251 h 262"/>
                <a:gd name="T38" fmla="*/ 42 w 190"/>
                <a:gd name="T39" fmla="*/ 240 h 262"/>
                <a:gd name="T40" fmla="*/ 28 w 190"/>
                <a:gd name="T41" fmla="*/ 223 h 262"/>
                <a:gd name="T42" fmla="*/ 16 w 190"/>
                <a:gd name="T43" fmla="*/ 204 h 262"/>
                <a:gd name="T44" fmla="*/ 7 w 190"/>
                <a:gd name="T45" fmla="*/ 182 h 262"/>
                <a:gd name="T46" fmla="*/ 2 w 190"/>
                <a:gd name="T47" fmla="*/ 157 h 262"/>
                <a:gd name="T48" fmla="*/ 0 w 190"/>
                <a:gd name="T49" fmla="*/ 131 h 262"/>
                <a:gd name="T50" fmla="*/ 2 w 190"/>
                <a:gd name="T51" fmla="*/ 104 h 262"/>
                <a:gd name="T52" fmla="*/ 7 w 190"/>
                <a:gd name="T53" fmla="*/ 79 h 262"/>
                <a:gd name="T54" fmla="*/ 16 w 190"/>
                <a:gd name="T55" fmla="*/ 57 h 262"/>
                <a:gd name="T56" fmla="*/ 28 w 190"/>
                <a:gd name="T57" fmla="*/ 38 h 262"/>
                <a:gd name="T58" fmla="*/ 42 w 190"/>
                <a:gd name="T59" fmla="*/ 23 h 262"/>
                <a:gd name="T60" fmla="*/ 59 w 190"/>
                <a:gd name="T61" fmla="*/ 10 h 262"/>
                <a:gd name="T62" fmla="*/ 76 w 190"/>
                <a:gd name="T63" fmla="*/ 3 h 262"/>
                <a:gd name="T64" fmla="*/ 95 w 190"/>
                <a:gd name="T6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0" h="262">
                  <a:moveTo>
                    <a:pt x="95" y="0"/>
                  </a:moveTo>
                  <a:lnTo>
                    <a:pt x="114" y="3"/>
                  </a:lnTo>
                  <a:lnTo>
                    <a:pt x="131" y="10"/>
                  </a:lnTo>
                  <a:lnTo>
                    <a:pt x="148" y="23"/>
                  </a:lnTo>
                  <a:lnTo>
                    <a:pt x="162" y="38"/>
                  </a:lnTo>
                  <a:lnTo>
                    <a:pt x="173" y="57"/>
                  </a:lnTo>
                  <a:lnTo>
                    <a:pt x="183" y="79"/>
                  </a:lnTo>
                  <a:lnTo>
                    <a:pt x="188" y="104"/>
                  </a:lnTo>
                  <a:lnTo>
                    <a:pt x="190" y="131"/>
                  </a:lnTo>
                  <a:lnTo>
                    <a:pt x="188" y="157"/>
                  </a:lnTo>
                  <a:lnTo>
                    <a:pt x="183" y="182"/>
                  </a:lnTo>
                  <a:lnTo>
                    <a:pt x="173" y="204"/>
                  </a:lnTo>
                  <a:lnTo>
                    <a:pt x="162" y="223"/>
                  </a:lnTo>
                  <a:lnTo>
                    <a:pt x="148" y="240"/>
                  </a:lnTo>
                  <a:lnTo>
                    <a:pt x="131" y="251"/>
                  </a:lnTo>
                  <a:lnTo>
                    <a:pt x="114" y="259"/>
                  </a:lnTo>
                  <a:lnTo>
                    <a:pt x="95" y="262"/>
                  </a:lnTo>
                  <a:lnTo>
                    <a:pt x="76" y="259"/>
                  </a:lnTo>
                  <a:lnTo>
                    <a:pt x="59" y="251"/>
                  </a:lnTo>
                  <a:lnTo>
                    <a:pt x="42" y="240"/>
                  </a:lnTo>
                  <a:lnTo>
                    <a:pt x="28" y="223"/>
                  </a:lnTo>
                  <a:lnTo>
                    <a:pt x="16" y="204"/>
                  </a:lnTo>
                  <a:lnTo>
                    <a:pt x="7" y="182"/>
                  </a:lnTo>
                  <a:lnTo>
                    <a:pt x="2" y="157"/>
                  </a:lnTo>
                  <a:lnTo>
                    <a:pt x="0" y="131"/>
                  </a:lnTo>
                  <a:lnTo>
                    <a:pt x="2" y="104"/>
                  </a:lnTo>
                  <a:lnTo>
                    <a:pt x="7" y="79"/>
                  </a:lnTo>
                  <a:lnTo>
                    <a:pt x="16" y="57"/>
                  </a:lnTo>
                  <a:lnTo>
                    <a:pt x="28" y="38"/>
                  </a:lnTo>
                  <a:lnTo>
                    <a:pt x="42" y="23"/>
                  </a:lnTo>
                  <a:lnTo>
                    <a:pt x="59" y="10"/>
                  </a:lnTo>
                  <a:lnTo>
                    <a:pt x="76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99"/>
            <p:cNvSpPr>
              <a:spLocks/>
            </p:cNvSpPr>
            <p:nvPr/>
          </p:nvSpPr>
          <p:spPr bwMode="auto">
            <a:xfrm>
              <a:off x="3445" y="3886"/>
              <a:ext cx="178" cy="122"/>
            </a:xfrm>
            <a:custGeom>
              <a:avLst/>
              <a:gdLst>
                <a:gd name="T0" fmla="*/ 89 w 178"/>
                <a:gd name="T1" fmla="*/ 0 h 245"/>
                <a:gd name="T2" fmla="*/ 107 w 178"/>
                <a:gd name="T3" fmla="*/ 2 h 245"/>
                <a:gd name="T4" fmla="*/ 123 w 178"/>
                <a:gd name="T5" fmla="*/ 9 h 245"/>
                <a:gd name="T6" fmla="*/ 139 w 178"/>
                <a:gd name="T7" fmla="*/ 21 h 245"/>
                <a:gd name="T8" fmla="*/ 152 w 178"/>
                <a:gd name="T9" fmla="*/ 36 h 245"/>
                <a:gd name="T10" fmla="*/ 162 w 178"/>
                <a:gd name="T11" fmla="*/ 54 h 245"/>
                <a:gd name="T12" fmla="*/ 170 w 178"/>
                <a:gd name="T13" fmla="*/ 75 h 245"/>
                <a:gd name="T14" fmla="*/ 176 w 178"/>
                <a:gd name="T15" fmla="*/ 97 h 245"/>
                <a:gd name="T16" fmla="*/ 178 w 178"/>
                <a:gd name="T17" fmla="*/ 122 h 245"/>
                <a:gd name="T18" fmla="*/ 176 w 178"/>
                <a:gd name="T19" fmla="*/ 147 h 245"/>
                <a:gd name="T20" fmla="*/ 170 w 178"/>
                <a:gd name="T21" fmla="*/ 170 h 245"/>
                <a:gd name="T22" fmla="*/ 162 w 178"/>
                <a:gd name="T23" fmla="*/ 191 h 245"/>
                <a:gd name="T24" fmla="*/ 152 w 178"/>
                <a:gd name="T25" fmla="*/ 209 h 245"/>
                <a:gd name="T26" fmla="*/ 139 w 178"/>
                <a:gd name="T27" fmla="*/ 224 h 245"/>
                <a:gd name="T28" fmla="*/ 123 w 178"/>
                <a:gd name="T29" fmla="*/ 235 h 245"/>
                <a:gd name="T30" fmla="*/ 107 w 178"/>
                <a:gd name="T31" fmla="*/ 242 h 245"/>
                <a:gd name="T32" fmla="*/ 89 w 178"/>
                <a:gd name="T33" fmla="*/ 245 h 245"/>
                <a:gd name="T34" fmla="*/ 71 w 178"/>
                <a:gd name="T35" fmla="*/ 242 h 245"/>
                <a:gd name="T36" fmla="*/ 55 w 178"/>
                <a:gd name="T37" fmla="*/ 235 h 245"/>
                <a:gd name="T38" fmla="*/ 39 w 178"/>
                <a:gd name="T39" fmla="*/ 224 h 245"/>
                <a:gd name="T40" fmla="*/ 27 w 178"/>
                <a:gd name="T41" fmla="*/ 209 h 245"/>
                <a:gd name="T42" fmla="*/ 16 w 178"/>
                <a:gd name="T43" fmla="*/ 191 h 245"/>
                <a:gd name="T44" fmla="*/ 7 w 178"/>
                <a:gd name="T45" fmla="*/ 170 h 245"/>
                <a:gd name="T46" fmla="*/ 2 w 178"/>
                <a:gd name="T47" fmla="*/ 147 h 245"/>
                <a:gd name="T48" fmla="*/ 0 w 178"/>
                <a:gd name="T49" fmla="*/ 122 h 245"/>
                <a:gd name="T50" fmla="*/ 2 w 178"/>
                <a:gd name="T51" fmla="*/ 97 h 245"/>
                <a:gd name="T52" fmla="*/ 7 w 178"/>
                <a:gd name="T53" fmla="*/ 75 h 245"/>
                <a:gd name="T54" fmla="*/ 16 w 178"/>
                <a:gd name="T55" fmla="*/ 54 h 245"/>
                <a:gd name="T56" fmla="*/ 27 w 178"/>
                <a:gd name="T57" fmla="*/ 36 h 245"/>
                <a:gd name="T58" fmla="*/ 39 w 178"/>
                <a:gd name="T59" fmla="*/ 21 h 245"/>
                <a:gd name="T60" fmla="*/ 55 w 178"/>
                <a:gd name="T61" fmla="*/ 9 h 245"/>
                <a:gd name="T62" fmla="*/ 71 w 178"/>
                <a:gd name="T63" fmla="*/ 2 h 245"/>
                <a:gd name="T64" fmla="*/ 89 w 178"/>
                <a:gd name="T6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245">
                  <a:moveTo>
                    <a:pt x="89" y="0"/>
                  </a:moveTo>
                  <a:lnTo>
                    <a:pt x="107" y="2"/>
                  </a:lnTo>
                  <a:lnTo>
                    <a:pt x="123" y="9"/>
                  </a:lnTo>
                  <a:lnTo>
                    <a:pt x="139" y="21"/>
                  </a:lnTo>
                  <a:lnTo>
                    <a:pt x="152" y="36"/>
                  </a:lnTo>
                  <a:lnTo>
                    <a:pt x="162" y="54"/>
                  </a:lnTo>
                  <a:lnTo>
                    <a:pt x="170" y="75"/>
                  </a:lnTo>
                  <a:lnTo>
                    <a:pt x="176" y="97"/>
                  </a:lnTo>
                  <a:lnTo>
                    <a:pt x="178" y="122"/>
                  </a:lnTo>
                  <a:lnTo>
                    <a:pt x="176" y="147"/>
                  </a:lnTo>
                  <a:lnTo>
                    <a:pt x="170" y="170"/>
                  </a:lnTo>
                  <a:lnTo>
                    <a:pt x="162" y="191"/>
                  </a:lnTo>
                  <a:lnTo>
                    <a:pt x="152" y="209"/>
                  </a:lnTo>
                  <a:lnTo>
                    <a:pt x="139" y="224"/>
                  </a:lnTo>
                  <a:lnTo>
                    <a:pt x="123" y="235"/>
                  </a:lnTo>
                  <a:lnTo>
                    <a:pt x="107" y="242"/>
                  </a:lnTo>
                  <a:lnTo>
                    <a:pt x="89" y="245"/>
                  </a:lnTo>
                  <a:lnTo>
                    <a:pt x="71" y="242"/>
                  </a:lnTo>
                  <a:lnTo>
                    <a:pt x="55" y="235"/>
                  </a:lnTo>
                  <a:lnTo>
                    <a:pt x="39" y="224"/>
                  </a:lnTo>
                  <a:lnTo>
                    <a:pt x="27" y="209"/>
                  </a:lnTo>
                  <a:lnTo>
                    <a:pt x="16" y="191"/>
                  </a:lnTo>
                  <a:lnTo>
                    <a:pt x="7" y="170"/>
                  </a:lnTo>
                  <a:lnTo>
                    <a:pt x="2" y="147"/>
                  </a:lnTo>
                  <a:lnTo>
                    <a:pt x="0" y="122"/>
                  </a:lnTo>
                  <a:lnTo>
                    <a:pt x="2" y="97"/>
                  </a:lnTo>
                  <a:lnTo>
                    <a:pt x="7" y="75"/>
                  </a:lnTo>
                  <a:lnTo>
                    <a:pt x="16" y="54"/>
                  </a:lnTo>
                  <a:lnTo>
                    <a:pt x="27" y="36"/>
                  </a:lnTo>
                  <a:lnTo>
                    <a:pt x="39" y="21"/>
                  </a:lnTo>
                  <a:lnTo>
                    <a:pt x="55" y="9"/>
                  </a:lnTo>
                  <a:lnTo>
                    <a:pt x="71" y="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100"/>
            <p:cNvSpPr>
              <a:spLocks/>
            </p:cNvSpPr>
            <p:nvPr/>
          </p:nvSpPr>
          <p:spPr bwMode="auto">
            <a:xfrm>
              <a:off x="3452" y="3890"/>
              <a:ext cx="164" cy="114"/>
            </a:xfrm>
            <a:custGeom>
              <a:avLst/>
              <a:gdLst>
                <a:gd name="T0" fmla="*/ 82 w 164"/>
                <a:gd name="T1" fmla="*/ 0 h 229"/>
                <a:gd name="T2" fmla="*/ 99 w 164"/>
                <a:gd name="T3" fmla="*/ 3 h 229"/>
                <a:gd name="T4" fmla="*/ 114 w 164"/>
                <a:gd name="T5" fmla="*/ 8 h 229"/>
                <a:gd name="T6" fmla="*/ 129 w 164"/>
                <a:gd name="T7" fmla="*/ 19 h 229"/>
                <a:gd name="T8" fmla="*/ 141 w 164"/>
                <a:gd name="T9" fmla="*/ 33 h 229"/>
                <a:gd name="T10" fmla="*/ 150 w 164"/>
                <a:gd name="T11" fmla="*/ 51 h 229"/>
                <a:gd name="T12" fmla="*/ 158 w 164"/>
                <a:gd name="T13" fmla="*/ 71 h 229"/>
                <a:gd name="T14" fmla="*/ 162 w 164"/>
                <a:gd name="T15" fmla="*/ 91 h 229"/>
                <a:gd name="T16" fmla="*/ 164 w 164"/>
                <a:gd name="T17" fmla="*/ 115 h 229"/>
                <a:gd name="T18" fmla="*/ 162 w 164"/>
                <a:gd name="T19" fmla="*/ 137 h 229"/>
                <a:gd name="T20" fmla="*/ 158 w 164"/>
                <a:gd name="T21" fmla="*/ 158 h 229"/>
                <a:gd name="T22" fmla="*/ 150 w 164"/>
                <a:gd name="T23" fmla="*/ 177 h 229"/>
                <a:gd name="T24" fmla="*/ 141 w 164"/>
                <a:gd name="T25" fmla="*/ 194 h 229"/>
                <a:gd name="T26" fmla="*/ 129 w 164"/>
                <a:gd name="T27" fmla="*/ 209 h 229"/>
                <a:gd name="T28" fmla="*/ 114 w 164"/>
                <a:gd name="T29" fmla="*/ 219 h 229"/>
                <a:gd name="T30" fmla="*/ 99 w 164"/>
                <a:gd name="T31" fmla="*/ 226 h 229"/>
                <a:gd name="T32" fmla="*/ 82 w 164"/>
                <a:gd name="T33" fmla="*/ 229 h 229"/>
                <a:gd name="T34" fmla="*/ 66 w 164"/>
                <a:gd name="T35" fmla="*/ 226 h 229"/>
                <a:gd name="T36" fmla="*/ 51 w 164"/>
                <a:gd name="T37" fmla="*/ 219 h 229"/>
                <a:gd name="T38" fmla="*/ 36 w 164"/>
                <a:gd name="T39" fmla="*/ 209 h 229"/>
                <a:gd name="T40" fmla="*/ 25 w 164"/>
                <a:gd name="T41" fmla="*/ 194 h 229"/>
                <a:gd name="T42" fmla="*/ 15 w 164"/>
                <a:gd name="T43" fmla="*/ 177 h 229"/>
                <a:gd name="T44" fmla="*/ 7 w 164"/>
                <a:gd name="T45" fmla="*/ 158 h 229"/>
                <a:gd name="T46" fmla="*/ 2 w 164"/>
                <a:gd name="T47" fmla="*/ 137 h 229"/>
                <a:gd name="T48" fmla="*/ 0 w 164"/>
                <a:gd name="T49" fmla="*/ 115 h 229"/>
                <a:gd name="T50" fmla="*/ 2 w 164"/>
                <a:gd name="T51" fmla="*/ 91 h 229"/>
                <a:gd name="T52" fmla="*/ 7 w 164"/>
                <a:gd name="T53" fmla="*/ 71 h 229"/>
                <a:gd name="T54" fmla="*/ 15 w 164"/>
                <a:gd name="T55" fmla="*/ 51 h 229"/>
                <a:gd name="T56" fmla="*/ 25 w 164"/>
                <a:gd name="T57" fmla="*/ 33 h 229"/>
                <a:gd name="T58" fmla="*/ 36 w 164"/>
                <a:gd name="T59" fmla="*/ 19 h 229"/>
                <a:gd name="T60" fmla="*/ 51 w 164"/>
                <a:gd name="T61" fmla="*/ 8 h 229"/>
                <a:gd name="T62" fmla="*/ 66 w 164"/>
                <a:gd name="T63" fmla="*/ 3 h 229"/>
                <a:gd name="T64" fmla="*/ 82 w 164"/>
                <a:gd name="T6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9">
                  <a:moveTo>
                    <a:pt x="82" y="0"/>
                  </a:moveTo>
                  <a:lnTo>
                    <a:pt x="99" y="3"/>
                  </a:lnTo>
                  <a:lnTo>
                    <a:pt x="114" y="8"/>
                  </a:lnTo>
                  <a:lnTo>
                    <a:pt x="129" y="19"/>
                  </a:lnTo>
                  <a:lnTo>
                    <a:pt x="141" y="33"/>
                  </a:lnTo>
                  <a:lnTo>
                    <a:pt x="150" y="51"/>
                  </a:lnTo>
                  <a:lnTo>
                    <a:pt x="158" y="71"/>
                  </a:lnTo>
                  <a:lnTo>
                    <a:pt x="162" y="91"/>
                  </a:lnTo>
                  <a:lnTo>
                    <a:pt x="164" y="115"/>
                  </a:lnTo>
                  <a:lnTo>
                    <a:pt x="162" y="137"/>
                  </a:lnTo>
                  <a:lnTo>
                    <a:pt x="158" y="158"/>
                  </a:lnTo>
                  <a:lnTo>
                    <a:pt x="150" y="177"/>
                  </a:lnTo>
                  <a:lnTo>
                    <a:pt x="141" y="194"/>
                  </a:lnTo>
                  <a:lnTo>
                    <a:pt x="129" y="209"/>
                  </a:lnTo>
                  <a:lnTo>
                    <a:pt x="114" y="219"/>
                  </a:lnTo>
                  <a:lnTo>
                    <a:pt x="99" y="226"/>
                  </a:lnTo>
                  <a:lnTo>
                    <a:pt x="82" y="229"/>
                  </a:lnTo>
                  <a:lnTo>
                    <a:pt x="66" y="226"/>
                  </a:lnTo>
                  <a:lnTo>
                    <a:pt x="51" y="219"/>
                  </a:lnTo>
                  <a:lnTo>
                    <a:pt x="36" y="209"/>
                  </a:lnTo>
                  <a:lnTo>
                    <a:pt x="25" y="194"/>
                  </a:lnTo>
                  <a:lnTo>
                    <a:pt x="15" y="177"/>
                  </a:lnTo>
                  <a:lnTo>
                    <a:pt x="7" y="158"/>
                  </a:lnTo>
                  <a:lnTo>
                    <a:pt x="2" y="137"/>
                  </a:lnTo>
                  <a:lnTo>
                    <a:pt x="0" y="115"/>
                  </a:lnTo>
                  <a:lnTo>
                    <a:pt x="2" y="91"/>
                  </a:lnTo>
                  <a:lnTo>
                    <a:pt x="7" y="71"/>
                  </a:lnTo>
                  <a:lnTo>
                    <a:pt x="15" y="51"/>
                  </a:lnTo>
                  <a:lnTo>
                    <a:pt x="25" y="33"/>
                  </a:lnTo>
                  <a:lnTo>
                    <a:pt x="36" y="19"/>
                  </a:lnTo>
                  <a:lnTo>
                    <a:pt x="51" y="8"/>
                  </a:lnTo>
                  <a:lnTo>
                    <a:pt x="66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101"/>
            <p:cNvSpPr>
              <a:spLocks/>
            </p:cNvSpPr>
            <p:nvPr/>
          </p:nvSpPr>
          <p:spPr bwMode="auto">
            <a:xfrm>
              <a:off x="3459" y="3895"/>
              <a:ext cx="150" cy="105"/>
            </a:xfrm>
            <a:custGeom>
              <a:avLst/>
              <a:gdLst>
                <a:gd name="T0" fmla="*/ 75 w 150"/>
                <a:gd name="T1" fmla="*/ 0 h 210"/>
                <a:gd name="T2" fmla="*/ 91 w 150"/>
                <a:gd name="T3" fmla="*/ 3 h 210"/>
                <a:gd name="T4" fmla="*/ 104 w 150"/>
                <a:gd name="T5" fmla="*/ 8 h 210"/>
                <a:gd name="T6" fmla="*/ 117 w 150"/>
                <a:gd name="T7" fmla="*/ 18 h 210"/>
                <a:gd name="T8" fmla="*/ 129 w 150"/>
                <a:gd name="T9" fmla="*/ 30 h 210"/>
                <a:gd name="T10" fmla="*/ 137 w 150"/>
                <a:gd name="T11" fmla="*/ 45 h 210"/>
                <a:gd name="T12" fmla="*/ 144 w 150"/>
                <a:gd name="T13" fmla="*/ 63 h 210"/>
                <a:gd name="T14" fmla="*/ 149 w 150"/>
                <a:gd name="T15" fmla="*/ 84 h 210"/>
                <a:gd name="T16" fmla="*/ 150 w 150"/>
                <a:gd name="T17" fmla="*/ 105 h 210"/>
                <a:gd name="T18" fmla="*/ 149 w 150"/>
                <a:gd name="T19" fmla="*/ 126 h 210"/>
                <a:gd name="T20" fmla="*/ 144 w 150"/>
                <a:gd name="T21" fmla="*/ 145 h 210"/>
                <a:gd name="T22" fmla="*/ 137 w 150"/>
                <a:gd name="T23" fmla="*/ 163 h 210"/>
                <a:gd name="T24" fmla="*/ 129 w 150"/>
                <a:gd name="T25" fmla="*/ 178 h 210"/>
                <a:gd name="T26" fmla="*/ 117 w 150"/>
                <a:gd name="T27" fmla="*/ 192 h 210"/>
                <a:gd name="T28" fmla="*/ 104 w 150"/>
                <a:gd name="T29" fmla="*/ 202 h 210"/>
                <a:gd name="T30" fmla="*/ 91 w 150"/>
                <a:gd name="T31" fmla="*/ 208 h 210"/>
                <a:gd name="T32" fmla="*/ 75 w 150"/>
                <a:gd name="T33" fmla="*/ 210 h 210"/>
                <a:gd name="T34" fmla="*/ 60 w 150"/>
                <a:gd name="T35" fmla="*/ 208 h 210"/>
                <a:gd name="T36" fmla="*/ 46 w 150"/>
                <a:gd name="T37" fmla="*/ 202 h 210"/>
                <a:gd name="T38" fmla="*/ 33 w 150"/>
                <a:gd name="T39" fmla="*/ 192 h 210"/>
                <a:gd name="T40" fmla="*/ 22 w 150"/>
                <a:gd name="T41" fmla="*/ 178 h 210"/>
                <a:gd name="T42" fmla="*/ 13 w 150"/>
                <a:gd name="T43" fmla="*/ 163 h 210"/>
                <a:gd name="T44" fmla="*/ 6 w 150"/>
                <a:gd name="T45" fmla="*/ 145 h 210"/>
                <a:gd name="T46" fmla="*/ 1 w 150"/>
                <a:gd name="T47" fmla="*/ 126 h 210"/>
                <a:gd name="T48" fmla="*/ 0 w 150"/>
                <a:gd name="T49" fmla="*/ 105 h 210"/>
                <a:gd name="T50" fmla="*/ 1 w 150"/>
                <a:gd name="T51" fmla="*/ 84 h 210"/>
                <a:gd name="T52" fmla="*/ 6 w 150"/>
                <a:gd name="T53" fmla="*/ 63 h 210"/>
                <a:gd name="T54" fmla="*/ 13 w 150"/>
                <a:gd name="T55" fmla="*/ 45 h 210"/>
                <a:gd name="T56" fmla="*/ 22 w 150"/>
                <a:gd name="T57" fmla="*/ 30 h 210"/>
                <a:gd name="T58" fmla="*/ 33 w 150"/>
                <a:gd name="T59" fmla="*/ 18 h 210"/>
                <a:gd name="T60" fmla="*/ 46 w 150"/>
                <a:gd name="T61" fmla="*/ 8 h 210"/>
                <a:gd name="T62" fmla="*/ 60 w 150"/>
                <a:gd name="T63" fmla="*/ 3 h 210"/>
                <a:gd name="T64" fmla="*/ 75 w 150"/>
                <a:gd name="T6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0" h="210">
                  <a:moveTo>
                    <a:pt x="75" y="0"/>
                  </a:moveTo>
                  <a:lnTo>
                    <a:pt x="91" y="3"/>
                  </a:lnTo>
                  <a:lnTo>
                    <a:pt x="104" y="8"/>
                  </a:lnTo>
                  <a:lnTo>
                    <a:pt x="117" y="18"/>
                  </a:lnTo>
                  <a:lnTo>
                    <a:pt x="129" y="30"/>
                  </a:lnTo>
                  <a:lnTo>
                    <a:pt x="137" y="45"/>
                  </a:lnTo>
                  <a:lnTo>
                    <a:pt x="144" y="63"/>
                  </a:lnTo>
                  <a:lnTo>
                    <a:pt x="149" y="84"/>
                  </a:lnTo>
                  <a:lnTo>
                    <a:pt x="150" y="105"/>
                  </a:lnTo>
                  <a:lnTo>
                    <a:pt x="149" y="126"/>
                  </a:lnTo>
                  <a:lnTo>
                    <a:pt x="144" y="145"/>
                  </a:lnTo>
                  <a:lnTo>
                    <a:pt x="137" y="163"/>
                  </a:lnTo>
                  <a:lnTo>
                    <a:pt x="129" y="178"/>
                  </a:lnTo>
                  <a:lnTo>
                    <a:pt x="117" y="192"/>
                  </a:lnTo>
                  <a:lnTo>
                    <a:pt x="104" y="202"/>
                  </a:lnTo>
                  <a:lnTo>
                    <a:pt x="91" y="208"/>
                  </a:lnTo>
                  <a:lnTo>
                    <a:pt x="75" y="210"/>
                  </a:lnTo>
                  <a:lnTo>
                    <a:pt x="60" y="208"/>
                  </a:lnTo>
                  <a:lnTo>
                    <a:pt x="46" y="202"/>
                  </a:lnTo>
                  <a:lnTo>
                    <a:pt x="33" y="192"/>
                  </a:lnTo>
                  <a:lnTo>
                    <a:pt x="22" y="178"/>
                  </a:lnTo>
                  <a:lnTo>
                    <a:pt x="13" y="163"/>
                  </a:lnTo>
                  <a:lnTo>
                    <a:pt x="6" y="145"/>
                  </a:lnTo>
                  <a:lnTo>
                    <a:pt x="1" y="126"/>
                  </a:lnTo>
                  <a:lnTo>
                    <a:pt x="0" y="105"/>
                  </a:lnTo>
                  <a:lnTo>
                    <a:pt x="1" y="84"/>
                  </a:lnTo>
                  <a:lnTo>
                    <a:pt x="6" y="63"/>
                  </a:lnTo>
                  <a:lnTo>
                    <a:pt x="13" y="45"/>
                  </a:lnTo>
                  <a:lnTo>
                    <a:pt x="22" y="30"/>
                  </a:lnTo>
                  <a:lnTo>
                    <a:pt x="33" y="18"/>
                  </a:lnTo>
                  <a:lnTo>
                    <a:pt x="46" y="8"/>
                  </a:lnTo>
                  <a:lnTo>
                    <a:pt x="60" y="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102"/>
            <p:cNvSpPr>
              <a:spLocks/>
            </p:cNvSpPr>
            <p:nvPr/>
          </p:nvSpPr>
          <p:spPr bwMode="auto">
            <a:xfrm>
              <a:off x="3466" y="3899"/>
              <a:ext cx="137" cy="97"/>
            </a:xfrm>
            <a:custGeom>
              <a:avLst/>
              <a:gdLst>
                <a:gd name="T0" fmla="*/ 68 w 137"/>
                <a:gd name="T1" fmla="*/ 0 h 194"/>
                <a:gd name="T2" fmla="*/ 83 w 137"/>
                <a:gd name="T3" fmla="*/ 1 h 194"/>
                <a:gd name="T4" fmla="*/ 95 w 137"/>
                <a:gd name="T5" fmla="*/ 7 h 194"/>
                <a:gd name="T6" fmla="*/ 106 w 137"/>
                <a:gd name="T7" fmla="*/ 17 h 194"/>
                <a:gd name="T8" fmla="*/ 117 w 137"/>
                <a:gd name="T9" fmla="*/ 28 h 194"/>
                <a:gd name="T10" fmla="*/ 126 w 137"/>
                <a:gd name="T11" fmla="*/ 43 h 194"/>
                <a:gd name="T12" fmla="*/ 132 w 137"/>
                <a:gd name="T13" fmla="*/ 60 h 194"/>
                <a:gd name="T14" fmla="*/ 136 w 137"/>
                <a:gd name="T15" fmla="*/ 78 h 194"/>
                <a:gd name="T16" fmla="*/ 137 w 137"/>
                <a:gd name="T17" fmla="*/ 97 h 194"/>
                <a:gd name="T18" fmla="*/ 136 w 137"/>
                <a:gd name="T19" fmla="*/ 116 h 194"/>
                <a:gd name="T20" fmla="*/ 132 w 137"/>
                <a:gd name="T21" fmla="*/ 134 h 194"/>
                <a:gd name="T22" fmla="*/ 126 w 137"/>
                <a:gd name="T23" fmla="*/ 151 h 194"/>
                <a:gd name="T24" fmla="*/ 117 w 137"/>
                <a:gd name="T25" fmla="*/ 165 h 194"/>
                <a:gd name="T26" fmla="*/ 106 w 137"/>
                <a:gd name="T27" fmla="*/ 177 h 194"/>
                <a:gd name="T28" fmla="*/ 95 w 137"/>
                <a:gd name="T29" fmla="*/ 186 h 194"/>
                <a:gd name="T30" fmla="*/ 83 w 137"/>
                <a:gd name="T31" fmla="*/ 193 h 194"/>
                <a:gd name="T32" fmla="*/ 68 w 137"/>
                <a:gd name="T33" fmla="*/ 194 h 194"/>
                <a:gd name="T34" fmla="*/ 54 w 137"/>
                <a:gd name="T35" fmla="*/ 193 h 194"/>
                <a:gd name="T36" fmla="*/ 42 w 137"/>
                <a:gd name="T37" fmla="*/ 186 h 194"/>
                <a:gd name="T38" fmla="*/ 30 w 137"/>
                <a:gd name="T39" fmla="*/ 177 h 194"/>
                <a:gd name="T40" fmla="*/ 20 w 137"/>
                <a:gd name="T41" fmla="*/ 165 h 194"/>
                <a:gd name="T42" fmla="*/ 11 w 137"/>
                <a:gd name="T43" fmla="*/ 151 h 194"/>
                <a:gd name="T44" fmla="*/ 5 w 137"/>
                <a:gd name="T45" fmla="*/ 134 h 194"/>
                <a:gd name="T46" fmla="*/ 1 w 137"/>
                <a:gd name="T47" fmla="*/ 116 h 194"/>
                <a:gd name="T48" fmla="*/ 0 w 137"/>
                <a:gd name="T49" fmla="*/ 97 h 194"/>
                <a:gd name="T50" fmla="*/ 1 w 137"/>
                <a:gd name="T51" fmla="*/ 78 h 194"/>
                <a:gd name="T52" fmla="*/ 5 w 137"/>
                <a:gd name="T53" fmla="*/ 60 h 194"/>
                <a:gd name="T54" fmla="*/ 11 w 137"/>
                <a:gd name="T55" fmla="*/ 43 h 194"/>
                <a:gd name="T56" fmla="*/ 20 w 137"/>
                <a:gd name="T57" fmla="*/ 28 h 194"/>
                <a:gd name="T58" fmla="*/ 30 w 137"/>
                <a:gd name="T59" fmla="*/ 17 h 194"/>
                <a:gd name="T60" fmla="*/ 42 w 137"/>
                <a:gd name="T61" fmla="*/ 7 h 194"/>
                <a:gd name="T62" fmla="*/ 54 w 137"/>
                <a:gd name="T63" fmla="*/ 1 h 194"/>
                <a:gd name="T64" fmla="*/ 68 w 137"/>
                <a:gd name="T6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94">
                  <a:moveTo>
                    <a:pt x="68" y="0"/>
                  </a:moveTo>
                  <a:lnTo>
                    <a:pt x="83" y="1"/>
                  </a:lnTo>
                  <a:lnTo>
                    <a:pt x="95" y="7"/>
                  </a:lnTo>
                  <a:lnTo>
                    <a:pt x="106" y="17"/>
                  </a:lnTo>
                  <a:lnTo>
                    <a:pt x="117" y="28"/>
                  </a:lnTo>
                  <a:lnTo>
                    <a:pt x="126" y="43"/>
                  </a:lnTo>
                  <a:lnTo>
                    <a:pt x="132" y="60"/>
                  </a:lnTo>
                  <a:lnTo>
                    <a:pt x="136" y="78"/>
                  </a:lnTo>
                  <a:lnTo>
                    <a:pt x="137" y="97"/>
                  </a:lnTo>
                  <a:lnTo>
                    <a:pt x="136" y="116"/>
                  </a:lnTo>
                  <a:lnTo>
                    <a:pt x="132" y="134"/>
                  </a:lnTo>
                  <a:lnTo>
                    <a:pt x="126" y="151"/>
                  </a:lnTo>
                  <a:lnTo>
                    <a:pt x="117" y="165"/>
                  </a:lnTo>
                  <a:lnTo>
                    <a:pt x="106" y="177"/>
                  </a:lnTo>
                  <a:lnTo>
                    <a:pt x="95" y="186"/>
                  </a:lnTo>
                  <a:lnTo>
                    <a:pt x="83" y="193"/>
                  </a:lnTo>
                  <a:lnTo>
                    <a:pt x="68" y="194"/>
                  </a:lnTo>
                  <a:lnTo>
                    <a:pt x="54" y="193"/>
                  </a:lnTo>
                  <a:lnTo>
                    <a:pt x="42" y="186"/>
                  </a:lnTo>
                  <a:lnTo>
                    <a:pt x="30" y="177"/>
                  </a:lnTo>
                  <a:lnTo>
                    <a:pt x="20" y="165"/>
                  </a:lnTo>
                  <a:lnTo>
                    <a:pt x="11" y="151"/>
                  </a:lnTo>
                  <a:lnTo>
                    <a:pt x="5" y="134"/>
                  </a:lnTo>
                  <a:lnTo>
                    <a:pt x="1" y="116"/>
                  </a:lnTo>
                  <a:lnTo>
                    <a:pt x="0" y="97"/>
                  </a:lnTo>
                  <a:lnTo>
                    <a:pt x="1" y="78"/>
                  </a:lnTo>
                  <a:lnTo>
                    <a:pt x="5" y="60"/>
                  </a:lnTo>
                  <a:lnTo>
                    <a:pt x="11" y="43"/>
                  </a:lnTo>
                  <a:lnTo>
                    <a:pt x="20" y="28"/>
                  </a:lnTo>
                  <a:lnTo>
                    <a:pt x="30" y="17"/>
                  </a:lnTo>
                  <a:lnTo>
                    <a:pt x="42" y="7"/>
                  </a:lnTo>
                  <a:lnTo>
                    <a:pt x="54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103"/>
            <p:cNvSpPr>
              <a:spLocks/>
            </p:cNvSpPr>
            <p:nvPr/>
          </p:nvSpPr>
          <p:spPr bwMode="auto">
            <a:xfrm>
              <a:off x="3472" y="3903"/>
              <a:ext cx="125" cy="89"/>
            </a:xfrm>
            <a:custGeom>
              <a:avLst/>
              <a:gdLst>
                <a:gd name="T0" fmla="*/ 62 w 125"/>
                <a:gd name="T1" fmla="*/ 0 h 178"/>
                <a:gd name="T2" fmla="*/ 75 w 125"/>
                <a:gd name="T3" fmla="*/ 2 h 178"/>
                <a:gd name="T4" fmla="*/ 86 w 125"/>
                <a:gd name="T5" fmla="*/ 7 h 178"/>
                <a:gd name="T6" fmla="*/ 97 w 125"/>
                <a:gd name="T7" fmla="*/ 16 h 178"/>
                <a:gd name="T8" fmla="*/ 107 w 125"/>
                <a:gd name="T9" fmla="*/ 27 h 178"/>
                <a:gd name="T10" fmla="*/ 114 w 125"/>
                <a:gd name="T11" fmla="*/ 39 h 178"/>
                <a:gd name="T12" fmla="*/ 120 w 125"/>
                <a:gd name="T13" fmla="*/ 54 h 178"/>
                <a:gd name="T14" fmla="*/ 124 w 125"/>
                <a:gd name="T15" fmla="*/ 71 h 178"/>
                <a:gd name="T16" fmla="*/ 125 w 125"/>
                <a:gd name="T17" fmla="*/ 89 h 178"/>
                <a:gd name="T18" fmla="*/ 124 w 125"/>
                <a:gd name="T19" fmla="*/ 107 h 178"/>
                <a:gd name="T20" fmla="*/ 120 w 125"/>
                <a:gd name="T21" fmla="*/ 124 h 178"/>
                <a:gd name="T22" fmla="*/ 114 w 125"/>
                <a:gd name="T23" fmla="*/ 139 h 178"/>
                <a:gd name="T24" fmla="*/ 107 w 125"/>
                <a:gd name="T25" fmla="*/ 151 h 178"/>
                <a:gd name="T26" fmla="*/ 97 w 125"/>
                <a:gd name="T27" fmla="*/ 162 h 178"/>
                <a:gd name="T28" fmla="*/ 86 w 125"/>
                <a:gd name="T29" fmla="*/ 171 h 178"/>
                <a:gd name="T30" fmla="*/ 75 w 125"/>
                <a:gd name="T31" fmla="*/ 176 h 178"/>
                <a:gd name="T32" fmla="*/ 62 w 125"/>
                <a:gd name="T33" fmla="*/ 178 h 178"/>
                <a:gd name="T34" fmla="*/ 50 w 125"/>
                <a:gd name="T35" fmla="*/ 176 h 178"/>
                <a:gd name="T36" fmla="*/ 38 w 125"/>
                <a:gd name="T37" fmla="*/ 171 h 178"/>
                <a:gd name="T38" fmla="*/ 28 w 125"/>
                <a:gd name="T39" fmla="*/ 162 h 178"/>
                <a:gd name="T40" fmla="*/ 18 w 125"/>
                <a:gd name="T41" fmla="*/ 151 h 178"/>
                <a:gd name="T42" fmla="*/ 10 w 125"/>
                <a:gd name="T43" fmla="*/ 139 h 178"/>
                <a:gd name="T44" fmla="*/ 5 w 125"/>
                <a:gd name="T45" fmla="*/ 124 h 178"/>
                <a:gd name="T46" fmla="*/ 1 w 125"/>
                <a:gd name="T47" fmla="*/ 107 h 178"/>
                <a:gd name="T48" fmla="*/ 0 w 125"/>
                <a:gd name="T49" fmla="*/ 89 h 178"/>
                <a:gd name="T50" fmla="*/ 1 w 125"/>
                <a:gd name="T51" fmla="*/ 71 h 178"/>
                <a:gd name="T52" fmla="*/ 5 w 125"/>
                <a:gd name="T53" fmla="*/ 54 h 178"/>
                <a:gd name="T54" fmla="*/ 10 w 125"/>
                <a:gd name="T55" fmla="*/ 39 h 178"/>
                <a:gd name="T56" fmla="*/ 18 w 125"/>
                <a:gd name="T57" fmla="*/ 27 h 178"/>
                <a:gd name="T58" fmla="*/ 28 w 125"/>
                <a:gd name="T59" fmla="*/ 16 h 178"/>
                <a:gd name="T60" fmla="*/ 38 w 125"/>
                <a:gd name="T61" fmla="*/ 7 h 178"/>
                <a:gd name="T62" fmla="*/ 50 w 125"/>
                <a:gd name="T63" fmla="*/ 2 h 178"/>
                <a:gd name="T64" fmla="*/ 62 w 125"/>
                <a:gd name="T6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178">
                  <a:moveTo>
                    <a:pt x="62" y="0"/>
                  </a:moveTo>
                  <a:lnTo>
                    <a:pt x="75" y="2"/>
                  </a:lnTo>
                  <a:lnTo>
                    <a:pt x="86" y="7"/>
                  </a:lnTo>
                  <a:lnTo>
                    <a:pt x="97" y="16"/>
                  </a:lnTo>
                  <a:lnTo>
                    <a:pt x="107" y="27"/>
                  </a:lnTo>
                  <a:lnTo>
                    <a:pt x="114" y="39"/>
                  </a:lnTo>
                  <a:lnTo>
                    <a:pt x="120" y="54"/>
                  </a:lnTo>
                  <a:lnTo>
                    <a:pt x="124" y="71"/>
                  </a:lnTo>
                  <a:lnTo>
                    <a:pt x="125" y="89"/>
                  </a:lnTo>
                  <a:lnTo>
                    <a:pt x="124" y="107"/>
                  </a:lnTo>
                  <a:lnTo>
                    <a:pt x="120" y="124"/>
                  </a:lnTo>
                  <a:lnTo>
                    <a:pt x="114" y="139"/>
                  </a:lnTo>
                  <a:lnTo>
                    <a:pt x="107" y="151"/>
                  </a:lnTo>
                  <a:lnTo>
                    <a:pt x="97" y="162"/>
                  </a:lnTo>
                  <a:lnTo>
                    <a:pt x="86" y="171"/>
                  </a:lnTo>
                  <a:lnTo>
                    <a:pt x="75" y="176"/>
                  </a:lnTo>
                  <a:lnTo>
                    <a:pt x="62" y="178"/>
                  </a:lnTo>
                  <a:lnTo>
                    <a:pt x="50" y="176"/>
                  </a:lnTo>
                  <a:lnTo>
                    <a:pt x="38" y="171"/>
                  </a:lnTo>
                  <a:lnTo>
                    <a:pt x="28" y="162"/>
                  </a:lnTo>
                  <a:lnTo>
                    <a:pt x="18" y="151"/>
                  </a:lnTo>
                  <a:lnTo>
                    <a:pt x="10" y="139"/>
                  </a:lnTo>
                  <a:lnTo>
                    <a:pt x="5" y="124"/>
                  </a:lnTo>
                  <a:lnTo>
                    <a:pt x="1" y="107"/>
                  </a:lnTo>
                  <a:lnTo>
                    <a:pt x="0" y="89"/>
                  </a:lnTo>
                  <a:lnTo>
                    <a:pt x="1" y="71"/>
                  </a:lnTo>
                  <a:lnTo>
                    <a:pt x="5" y="54"/>
                  </a:lnTo>
                  <a:lnTo>
                    <a:pt x="10" y="39"/>
                  </a:lnTo>
                  <a:lnTo>
                    <a:pt x="18" y="27"/>
                  </a:lnTo>
                  <a:lnTo>
                    <a:pt x="28" y="16"/>
                  </a:lnTo>
                  <a:lnTo>
                    <a:pt x="38" y="7"/>
                  </a:lnTo>
                  <a:lnTo>
                    <a:pt x="50" y="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104"/>
            <p:cNvSpPr>
              <a:spLocks/>
            </p:cNvSpPr>
            <p:nvPr/>
          </p:nvSpPr>
          <p:spPr bwMode="auto">
            <a:xfrm>
              <a:off x="3479" y="3907"/>
              <a:ext cx="112" cy="81"/>
            </a:xfrm>
            <a:custGeom>
              <a:avLst/>
              <a:gdLst>
                <a:gd name="T0" fmla="*/ 55 w 112"/>
                <a:gd name="T1" fmla="*/ 0 h 160"/>
                <a:gd name="T2" fmla="*/ 67 w 112"/>
                <a:gd name="T3" fmla="*/ 1 h 160"/>
                <a:gd name="T4" fmla="*/ 77 w 112"/>
                <a:gd name="T5" fmla="*/ 7 h 160"/>
                <a:gd name="T6" fmla="*/ 87 w 112"/>
                <a:gd name="T7" fmla="*/ 14 h 160"/>
                <a:gd name="T8" fmla="*/ 95 w 112"/>
                <a:gd name="T9" fmla="*/ 23 h 160"/>
                <a:gd name="T10" fmla="*/ 103 w 112"/>
                <a:gd name="T11" fmla="*/ 36 h 160"/>
                <a:gd name="T12" fmla="*/ 108 w 112"/>
                <a:gd name="T13" fmla="*/ 48 h 160"/>
                <a:gd name="T14" fmla="*/ 111 w 112"/>
                <a:gd name="T15" fmla="*/ 63 h 160"/>
                <a:gd name="T16" fmla="*/ 112 w 112"/>
                <a:gd name="T17" fmla="*/ 80 h 160"/>
                <a:gd name="T18" fmla="*/ 111 w 112"/>
                <a:gd name="T19" fmla="*/ 97 h 160"/>
                <a:gd name="T20" fmla="*/ 108 w 112"/>
                <a:gd name="T21" fmla="*/ 112 h 160"/>
                <a:gd name="T22" fmla="*/ 103 w 112"/>
                <a:gd name="T23" fmla="*/ 124 h 160"/>
                <a:gd name="T24" fmla="*/ 95 w 112"/>
                <a:gd name="T25" fmla="*/ 137 h 160"/>
                <a:gd name="T26" fmla="*/ 87 w 112"/>
                <a:gd name="T27" fmla="*/ 147 h 160"/>
                <a:gd name="T28" fmla="*/ 77 w 112"/>
                <a:gd name="T29" fmla="*/ 153 h 160"/>
                <a:gd name="T30" fmla="*/ 67 w 112"/>
                <a:gd name="T31" fmla="*/ 159 h 160"/>
                <a:gd name="T32" fmla="*/ 55 w 112"/>
                <a:gd name="T33" fmla="*/ 160 h 160"/>
                <a:gd name="T34" fmla="*/ 44 w 112"/>
                <a:gd name="T35" fmla="*/ 159 h 160"/>
                <a:gd name="T36" fmla="*/ 34 w 112"/>
                <a:gd name="T37" fmla="*/ 153 h 160"/>
                <a:gd name="T38" fmla="*/ 25 w 112"/>
                <a:gd name="T39" fmla="*/ 147 h 160"/>
                <a:gd name="T40" fmla="*/ 16 w 112"/>
                <a:gd name="T41" fmla="*/ 137 h 160"/>
                <a:gd name="T42" fmla="*/ 9 w 112"/>
                <a:gd name="T43" fmla="*/ 124 h 160"/>
                <a:gd name="T44" fmla="*/ 4 w 112"/>
                <a:gd name="T45" fmla="*/ 112 h 160"/>
                <a:gd name="T46" fmla="*/ 1 w 112"/>
                <a:gd name="T47" fmla="*/ 97 h 160"/>
                <a:gd name="T48" fmla="*/ 0 w 112"/>
                <a:gd name="T49" fmla="*/ 80 h 160"/>
                <a:gd name="T50" fmla="*/ 1 w 112"/>
                <a:gd name="T51" fmla="*/ 63 h 160"/>
                <a:gd name="T52" fmla="*/ 4 w 112"/>
                <a:gd name="T53" fmla="*/ 48 h 160"/>
                <a:gd name="T54" fmla="*/ 9 w 112"/>
                <a:gd name="T55" fmla="*/ 36 h 160"/>
                <a:gd name="T56" fmla="*/ 16 w 112"/>
                <a:gd name="T57" fmla="*/ 23 h 160"/>
                <a:gd name="T58" fmla="*/ 25 w 112"/>
                <a:gd name="T59" fmla="*/ 14 h 160"/>
                <a:gd name="T60" fmla="*/ 34 w 112"/>
                <a:gd name="T61" fmla="*/ 7 h 160"/>
                <a:gd name="T62" fmla="*/ 44 w 112"/>
                <a:gd name="T63" fmla="*/ 1 h 160"/>
                <a:gd name="T64" fmla="*/ 55 w 112"/>
                <a:gd name="T6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60">
                  <a:moveTo>
                    <a:pt x="55" y="0"/>
                  </a:moveTo>
                  <a:lnTo>
                    <a:pt x="67" y="1"/>
                  </a:lnTo>
                  <a:lnTo>
                    <a:pt x="77" y="7"/>
                  </a:lnTo>
                  <a:lnTo>
                    <a:pt x="87" y="14"/>
                  </a:lnTo>
                  <a:lnTo>
                    <a:pt x="95" y="23"/>
                  </a:lnTo>
                  <a:lnTo>
                    <a:pt x="103" y="36"/>
                  </a:lnTo>
                  <a:lnTo>
                    <a:pt x="108" y="48"/>
                  </a:lnTo>
                  <a:lnTo>
                    <a:pt x="111" y="63"/>
                  </a:lnTo>
                  <a:lnTo>
                    <a:pt x="112" y="80"/>
                  </a:lnTo>
                  <a:lnTo>
                    <a:pt x="111" y="97"/>
                  </a:lnTo>
                  <a:lnTo>
                    <a:pt x="108" y="112"/>
                  </a:lnTo>
                  <a:lnTo>
                    <a:pt x="103" y="124"/>
                  </a:lnTo>
                  <a:lnTo>
                    <a:pt x="95" y="137"/>
                  </a:lnTo>
                  <a:lnTo>
                    <a:pt x="87" y="147"/>
                  </a:lnTo>
                  <a:lnTo>
                    <a:pt x="77" y="153"/>
                  </a:lnTo>
                  <a:lnTo>
                    <a:pt x="67" y="159"/>
                  </a:lnTo>
                  <a:lnTo>
                    <a:pt x="55" y="160"/>
                  </a:lnTo>
                  <a:lnTo>
                    <a:pt x="44" y="159"/>
                  </a:lnTo>
                  <a:lnTo>
                    <a:pt x="34" y="153"/>
                  </a:lnTo>
                  <a:lnTo>
                    <a:pt x="25" y="147"/>
                  </a:lnTo>
                  <a:lnTo>
                    <a:pt x="16" y="137"/>
                  </a:lnTo>
                  <a:lnTo>
                    <a:pt x="9" y="124"/>
                  </a:lnTo>
                  <a:lnTo>
                    <a:pt x="4" y="112"/>
                  </a:lnTo>
                  <a:lnTo>
                    <a:pt x="1" y="97"/>
                  </a:lnTo>
                  <a:lnTo>
                    <a:pt x="0" y="80"/>
                  </a:lnTo>
                  <a:lnTo>
                    <a:pt x="1" y="63"/>
                  </a:lnTo>
                  <a:lnTo>
                    <a:pt x="4" y="48"/>
                  </a:lnTo>
                  <a:lnTo>
                    <a:pt x="9" y="36"/>
                  </a:lnTo>
                  <a:lnTo>
                    <a:pt x="16" y="23"/>
                  </a:lnTo>
                  <a:lnTo>
                    <a:pt x="25" y="14"/>
                  </a:lnTo>
                  <a:lnTo>
                    <a:pt x="34" y="7"/>
                  </a:lnTo>
                  <a:lnTo>
                    <a:pt x="44" y="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105"/>
            <p:cNvSpPr>
              <a:spLocks/>
            </p:cNvSpPr>
            <p:nvPr/>
          </p:nvSpPr>
          <p:spPr bwMode="auto">
            <a:xfrm>
              <a:off x="3485" y="3912"/>
              <a:ext cx="99" cy="72"/>
            </a:xfrm>
            <a:custGeom>
              <a:avLst/>
              <a:gdLst>
                <a:gd name="T0" fmla="*/ 49 w 99"/>
                <a:gd name="T1" fmla="*/ 0 h 143"/>
                <a:gd name="T2" fmla="*/ 60 w 99"/>
                <a:gd name="T3" fmla="*/ 2 h 143"/>
                <a:gd name="T4" fmla="*/ 68 w 99"/>
                <a:gd name="T5" fmla="*/ 6 h 143"/>
                <a:gd name="T6" fmla="*/ 77 w 99"/>
                <a:gd name="T7" fmla="*/ 13 h 143"/>
                <a:gd name="T8" fmla="*/ 84 w 99"/>
                <a:gd name="T9" fmla="*/ 21 h 143"/>
                <a:gd name="T10" fmla="*/ 90 w 99"/>
                <a:gd name="T11" fmla="*/ 32 h 143"/>
                <a:gd name="T12" fmla="*/ 95 w 99"/>
                <a:gd name="T13" fmla="*/ 43 h 143"/>
                <a:gd name="T14" fmla="*/ 98 w 99"/>
                <a:gd name="T15" fmla="*/ 57 h 143"/>
                <a:gd name="T16" fmla="*/ 99 w 99"/>
                <a:gd name="T17" fmla="*/ 71 h 143"/>
                <a:gd name="T18" fmla="*/ 98 w 99"/>
                <a:gd name="T19" fmla="*/ 86 h 143"/>
                <a:gd name="T20" fmla="*/ 95 w 99"/>
                <a:gd name="T21" fmla="*/ 99 h 143"/>
                <a:gd name="T22" fmla="*/ 90 w 99"/>
                <a:gd name="T23" fmla="*/ 111 h 143"/>
                <a:gd name="T24" fmla="*/ 84 w 99"/>
                <a:gd name="T25" fmla="*/ 122 h 143"/>
                <a:gd name="T26" fmla="*/ 77 w 99"/>
                <a:gd name="T27" fmla="*/ 131 h 143"/>
                <a:gd name="T28" fmla="*/ 68 w 99"/>
                <a:gd name="T29" fmla="*/ 138 h 143"/>
                <a:gd name="T30" fmla="*/ 60 w 99"/>
                <a:gd name="T31" fmla="*/ 142 h 143"/>
                <a:gd name="T32" fmla="*/ 49 w 99"/>
                <a:gd name="T33" fmla="*/ 143 h 143"/>
                <a:gd name="T34" fmla="*/ 39 w 99"/>
                <a:gd name="T35" fmla="*/ 142 h 143"/>
                <a:gd name="T36" fmla="*/ 30 w 99"/>
                <a:gd name="T37" fmla="*/ 138 h 143"/>
                <a:gd name="T38" fmla="*/ 22 w 99"/>
                <a:gd name="T39" fmla="*/ 131 h 143"/>
                <a:gd name="T40" fmla="*/ 15 w 99"/>
                <a:gd name="T41" fmla="*/ 122 h 143"/>
                <a:gd name="T42" fmla="*/ 8 w 99"/>
                <a:gd name="T43" fmla="*/ 111 h 143"/>
                <a:gd name="T44" fmla="*/ 4 w 99"/>
                <a:gd name="T45" fmla="*/ 99 h 143"/>
                <a:gd name="T46" fmla="*/ 1 w 99"/>
                <a:gd name="T47" fmla="*/ 86 h 143"/>
                <a:gd name="T48" fmla="*/ 0 w 99"/>
                <a:gd name="T49" fmla="*/ 71 h 143"/>
                <a:gd name="T50" fmla="*/ 1 w 99"/>
                <a:gd name="T51" fmla="*/ 57 h 143"/>
                <a:gd name="T52" fmla="*/ 4 w 99"/>
                <a:gd name="T53" fmla="*/ 43 h 143"/>
                <a:gd name="T54" fmla="*/ 8 w 99"/>
                <a:gd name="T55" fmla="*/ 32 h 143"/>
                <a:gd name="T56" fmla="*/ 15 w 99"/>
                <a:gd name="T57" fmla="*/ 21 h 143"/>
                <a:gd name="T58" fmla="*/ 22 w 99"/>
                <a:gd name="T59" fmla="*/ 13 h 143"/>
                <a:gd name="T60" fmla="*/ 30 w 99"/>
                <a:gd name="T61" fmla="*/ 6 h 143"/>
                <a:gd name="T62" fmla="*/ 39 w 99"/>
                <a:gd name="T63" fmla="*/ 2 h 143"/>
                <a:gd name="T64" fmla="*/ 49 w 99"/>
                <a:gd name="T6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43">
                  <a:moveTo>
                    <a:pt x="49" y="0"/>
                  </a:moveTo>
                  <a:lnTo>
                    <a:pt x="60" y="2"/>
                  </a:lnTo>
                  <a:lnTo>
                    <a:pt x="68" y="6"/>
                  </a:lnTo>
                  <a:lnTo>
                    <a:pt x="77" y="13"/>
                  </a:lnTo>
                  <a:lnTo>
                    <a:pt x="84" y="21"/>
                  </a:lnTo>
                  <a:lnTo>
                    <a:pt x="90" y="32"/>
                  </a:lnTo>
                  <a:lnTo>
                    <a:pt x="95" y="43"/>
                  </a:lnTo>
                  <a:lnTo>
                    <a:pt x="98" y="57"/>
                  </a:lnTo>
                  <a:lnTo>
                    <a:pt x="99" y="71"/>
                  </a:lnTo>
                  <a:lnTo>
                    <a:pt x="98" y="86"/>
                  </a:lnTo>
                  <a:lnTo>
                    <a:pt x="95" y="99"/>
                  </a:lnTo>
                  <a:lnTo>
                    <a:pt x="90" y="111"/>
                  </a:lnTo>
                  <a:lnTo>
                    <a:pt x="84" y="122"/>
                  </a:lnTo>
                  <a:lnTo>
                    <a:pt x="77" y="131"/>
                  </a:lnTo>
                  <a:lnTo>
                    <a:pt x="68" y="138"/>
                  </a:lnTo>
                  <a:lnTo>
                    <a:pt x="60" y="142"/>
                  </a:lnTo>
                  <a:lnTo>
                    <a:pt x="49" y="143"/>
                  </a:lnTo>
                  <a:lnTo>
                    <a:pt x="39" y="142"/>
                  </a:lnTo>
                  <a:lnTo>
                    <a:pt x="30" y="138"/>
                  </a:lnTo>
                  <a:lnTo>
                    <a:pt x="22" y="131"/>
                  </a:lnTo>
                  <a:lnTo>
                    <a:pt x="15" y="122"/>
                  </a:lnTo>
                  <a:lnTo>
                    <a:pt x="8" y="111"/>
                  </a:lnTo>
                  <a:lnTo>
                    <a:pt x="4" y="99"/>
                  </a:lnTo>
                  <a:lnTo>
                    <a:pt x="1" y="86"/>
                  </a:lnTo>
                  <a:lnTo>
                    <a:pt x="0" y="71"/>
                  </a:lnTo>
                  <a:lnTo>
                    <a:pt x="1" y="57"/>
                  </a:lnTo>
                  <a:lnTo>
                    <a:pt x="4" y="43"/>
                  </a:lnTo>
                  <a:lnTo>
                    <a:pt x="8" y="32"/>
                  </a:lnTo>
                  <a:lnTo>
                    <a:pt x="15" y="21"/>
                  </a:lnTo>
                  <a:lnTo>
                    <a:pt x="22" y="13"/>
                  </a:lnTo>
                  <a:lnTo>
                    <a:pt x="30" y="6"/>
                  </a:lnTo>
                  <a:lnTo>
                    <a:pt x="39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106"/>
            <p:cNvSpPr>
              <a:spLocks/>
            </p:cNvSpPr>
            <p:nvPr/>
          </p:nvSpPr>
          <p:spPr bwMode="auto">
            <a:xfrm>
              <a:off x="3492" y="3916"/>
              <a:ext cx="85" cy="63"/>
            </a:xfrm>
            <a:custGeom>
              <a:avLst/>
              <a:gdLst>
                <a:gd name="T0" fmla="*/ 42 w 85"/>
                <a:gd name="T1" fmla="*/ 0 h 126"/>
                <a:gd name="T2" fmla="*/ 51 w 85"/>
                <a:gd name="T3" fmla="*/ 1 h 126"/>
                <a:gd name="T4" fmla="*/ 59 w 85"/>
                <a:gd name="T5" fmla="*/ 5 h 126"/>
                <a:gd name="T6" fmla="*/ 66 w 85"/>
                <a:gd name="T7" fmla="*/ 11 h 126"/>
                <a:gd name="T8" fmla="*/ 73 w 85"/>
                <a:gd name="T9" fmla="*/ 18 h 126"/>
                <a:gd name="T10" fmla="*/ 78 w 85"/>
                <a:gd name="T11" fmla="*/ 27 h 126"/>
                <a:gd name="T12" fmla="*/ 82 w 85"/>
                <a:gd name="T13" fmla="*/ 38 h 126"/>
                <a:gd name="T14" fmla="*/ 84 w 85"/>
                <a:gd name="T15" fmla="*/ 51 h 126"/>
                <a:gd name="T16" fmla="*/ 85 w 85"/>
                <a:gd name="T17" fmla="*/ 63 h 126"/>
                <a:gd name="T18" fmla="*/ 84 w 85"/>
                <a:gd name="T19" fmla="*/ 76 h 126"/>
                <a:gd name="T20" fmla="*/ 82 w 85"/>
                <a:gd name="T21" fmla="*/ 87 h 126"/>
                <a:gd name="T22" fmla="*/ 78 w 85"/>
                <a:gd name="T23" fmla="*/ 98 h 126"/>
                <a:gd name="T24" fmla="*/ 73 w 85"/>
                <a:gd name="T25" fmla="*/ 106 h 126"/>
                <a:gd name="T26" fmla="*/ 66 w 85"/>
                <a:gd name="T27" fmla="*/ 115 h 126"/>
                <a:gd name="T28" fmla="*/ 59 w 85"/>
                <a:gd name="T29" fmla="*/ 120 h 126"/>
                <a:gd name="T30" fmla="*/ 51 w 85"/>
                <a:gd name="T31" fmla="*/ 124 h 126"/>
                <a:gd name="T32" fmla="*/ 42 w 85"/>
                <a:gd name="T33" fmla="*/ 126 h 126"/>
                <a:gd name="T34" fmla="*/ 34 w 85"/>
                <a:gd name="T35" fmla="*/ 124 h 126"/>
                <a:gd name="T36" fmla="*/ 26 w 85"/>
                <a:gd name="T37" fmla="*/ 120 h 126"/>
                <a:gd name="T38" fmla="*/ 19 w 85"/>
                <a:gd name="T39" fmla="*/ 115 h 126"/>
                <a:gd name="T40" fmla="*/ 13 w 85"/>
                <a:gd name="T41" fmla="*/ 106 h 126"/>
                <a:gd name="T42" fmla="*/ 8 w 85"/>
                <a:gd name="T43" fmla="*/ 98 h 126"/>
                <a:gd name="T44" fmla="*/ 3 w 85"/>
                <a:gd name="T45" fmla="*/ 87 h 126"/>
                <a:gd name="T46" fmla="*/ 1 w 85"/>
                <a:gd name="T47" fmla="*/ 76 h 126"/>
                <a:gd name="T48" fmla="*/ 0 w 85"/>
                <a:gd name="T49" fmla="*/ 63 h 126"/>
                <a:gd name="T50" fmla="*/ 1 w 85"/>
                <a:gd name="T51" fmla="*/ 51 h 126"/>
                <a:gd name="T52" fmla="*/ 3 w 85"/>
                <a:gd name="T53" fmla="*/ 38 h 126"/>
                <a:gd name="T54" fmla="*/ 8 w 85"/>
                <a:gd name="T55" fmla="*/ 27 h 126"/>
                <a:gd name="T56" fmla="*/ 13 w 85"/>
                <a:gd name="T57" fmla="*/ 18 h 126"/>
                <a:gd name="T58" fmla="*/ 19 w 85"/>
                <a:gd name="T59" fmla="*/ 11 h 126"/>
                <a:gd name="T60" fmla="*/ 26 w 85"/>
                <a:gd name="T61" fmla="*/ 5 h 126"/>
                <a:gd name="T62" fmla="*/ 34 w 85"/>
                <a:gd name="T63" fmla="*/ 1 h 126"/>
                <a:gd name="T64" fmla="*/ 42 w 85"/>
                <a:gd name="T6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26">
                  <a:moveTo>
                    <a:pt x="42" y="0"/>
                  </a:moveTo>
                  <a:lnTo>
                    <a:pt x="51" y="1"/>
                  </a:lnTo>
                  <a:lnTo>
                    <a:pt x="59" y="5"/>
                  </a:lnTo>
                  <a:lnTo>
                    <a:pt x="66" y="11"/>
                  </a:lnTo>
                  <a:lnTo>
                    <a:pt x="73" y="18"/>
                  </a:lnTo>
                  <a:lnTo>
                    <a:pt x="78" y="27"/>
                  </a:lnTo>
                  <a:lnTo>
                    <a:pt x="82" y="38"/>
                  </a:lnTo>
                  <a:lnTo>
                    <a:pt x="84" y="51"/>
                  </a:lnTo>
                  <a:lnTo>
                    <a:pt x="85" y="63"/>
                  </a:lnTo>
                  <a:lnTo>
                    <a:pt x="84" y="76"/>
                  </a:lnTo>
                  <a:lnTo>
                    <a:pt x="82" y="87"/>
                  </a:lnTo>
                  <a:lnTo>
                    <a:pt x="78" y="98"/>
                  </a:lnTo>
                  <a:lnTo>
                    <a:pt x="73" y="106"/>
                  </a:lnTo>
                  <a:lnTo>
                    <a:pt x="66" y="115"/>
                  </a:lnTo>
                  <a:lnTo>
                    <a:pt x="59" y="120"/>
                  </a:lnTo>
                  <a:lnTo>
                    <a:pt x="51" y="124"/>
                  </a:lnTo>
                  <a:lnTo>
                    <a:pt x="42" y="126"/>
                  </a:lnTo>
                  <a:lnTo>
                    <a:pt x="34" y="124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3" y="106"/>
                  </a:lnTo>
                  <a:lnTo>
                    <a:pt x="8" y="98"/>
                  </a:lnTo>
                  <a:lnTo>
                    <a:pt x="3" y="87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8" y="27"/>
                  </a:lnTo>
                  <a:lnTo>
                    <a:pt x="13" y="18"/>
                  </a:lnTo>
                  <a:lnTo>
                    <a:pt x="19" y="11"/>
                  </a:lnTo>
                  <a:lnTo>
                    <a:pt x="26" y="5"/>
                  </a:lnTo>
                  <a:lnTo>
                    <a:pt x="34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107"/>
            <p:cNvSpPr>
              <a:spLocks/>
            </p:cNvSpPr>
            <p:nvPr/>
          </p:nvSpPr>
          <p:spPr bwMode="auto">
            <a:xfrm>
              <a:off x="3499" y="3920"/>
              <a:ext cx="72" cy="55"/>
            </a:xfrm>
            <a:custGeom>
              <a:avLst/>
              <a:gdLst>
                <a:gd name="T0" fmla="*/ 35 w 72"/>
                <a:gd name="T1" fmla="*/ 0 h 109"/>
                <a:gd name="T2" fmla="*/ 43 w 72"/>
                <a:gd name="T3" fmla="*/ 1 h 109"/>
                <a:gd name="T4" fmla="*/ 50 w 72"/>
                <a:gd name="T5" fmla="*/ 4 h 109"/>
                <a:gd name="T6" fmla="*/ 56 w 72"/>
                <a:gd name="T7" fmla="*/ 10 h 109"/>
                <a:gd name="T8" fmla="*/ 62 w 72"/>
                <a:gd name="T9" fmla="*/ 17 h 109"/>
                <a:gd name="T10" fmla="*/ 66 w 72"/>
                <a:gd name="T11" fmla="*/ 25 h 109"/>
                <a:gd name="T12" fmla="*/ 69 w 72"/>
                <a:gd name="T13" fmla="*/ 33 h 109"/>
                <a:gd name="T14" fmla="*/ 71 w 72"/>
                <a:gd name="T15" fmla="*/ 44 h 109"/>
                <a:gd name="T16" fmla="*/ 72 w 72"/>
                <a:gd name="T17" fmla="*/ 55 h 109"/>
                <a:gd name="T18" fmla="*/ 71 w 72"/>
                <a:gd name="T19" fmla="*/ 66 h 109"/>
                <a:gd name="T20" fmla="*/ 69 w 72"/>
                <a:gd name="T21" fmla="*/ 76 h 109"/>
                <a:gd name="T22" fmla="*/ 66 w 72"/>
                <a:gd name="T23" fmla="*/ 86 h 109"/>
                <a:gd name="T24" fmla="*/ 62 w 72"/>
                <a:gd name="T25" fmla="*/ 93 h 109"/>
                <a:gd name="T26" fmla="*/ 56 w 72"/>
                <a:gd name="T27" fmla="*/ 100 h 109"/>
                <a:gd name="T28" fmla="*/ 50 w 72"/>
                <a:gd name="T29" fmla="*/ 105 h 109"/>
                <a:gd name="T30" fmla="*/ 43 w 72"/>
                <a:gd name="T31" fmla="*/ 108 h 109"/>
                <a:gd name="T32" fmla="*/ 35 w 72"/>
                <a:gd name="T33" fmla="*/ 109 h 109"/>
                <a:gd name="T34" fmla="*/ 28 w 72"/>
                <a:gd name="T35" fmla="*/ 108 h 109"/>
                <a:gd name="T36" fmla="*/ 22 w 72"/>
                <a:gd name="T37" fmla="*/ 105 h 109"/>
                <a:gd name="T38" fmla="*/ 16 w 72"/>
                <a:gd name="T39" fmla="*/ 100 h 109"/>
                <a:gd name="T40" fmla="*/ 10 w 72"/>
                <a:gd name="T41" fmla="*/ 93 h 109"/>
                <a:gd name="T42" fmla="*/ 6 w 72"/>
                <a:gd name="T43" fmla="*/ 86 h 109"/>
                <a:gd name="T44" fmla="*/ 3 w 72"/>
                <a:gd name="T45" fmla="*/ 76 h 109"/>
                <a:gd name="T46" fmla="*/ 1 w 72"/>
                <a:gd name="T47" fmla="*/ 66 h 109"/>
                <a:gd name="T48" fmla="*/ 0 w 72"/>
                <a:gd name="T49" fmla="*/ 55 h 109"/>
                <a:gd name="T50" fmla="*/ 1 w 72"/>
                <a:gd name="T51" fmla="*/ 44 h 109"/>
                <a:gd name="T52" fmla="*/ 3 w 72"/>
                <a:gd name="T53" fmla="*/ 33 h 109"/>
                <a:gd name="T54" fmla="*/ 6 w 72"/>
                <a:gd name="T55" fmla="*/ 25 h 109"/>
                <a:gd name="T56" fmla="*/ 10 w 72"/>
                <a:gd name="T57" fmla="*/ 17 h 109"/>
                <a:gd name="T58" fmla="*/ 16 w 72"/>
                <a:gd name="T59" fmla="*/ 10 h 109"/>
                <a:gd name="T60" fmla="*/ 22 w 72"/>
                <a:gd name="T61" fmla="*/ 4 h 109"/>
                <a:gd name="T62" fmla="*/ 28 w 72"/>
                <a:gd name="T63" fmla="*/ 1 h 109"/>
                <a:gd name="T64" fmla="*/ 35 w 72"/>
                <a:gd name="T6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9">
                  <a:moveTo>
                    <a:pt x="35" y="0"/>
                  </a:moveTo>
                  <a:lnTo>
                    <a:pt x="43" y="1"/>
                  </a:lnTo>
                  <a:lnTo>
                    <a:pt x="50" y="4"/>
                  </a:lnTo>
                  <a:lnTo>
                    <a:pt x="56" y="10"/>
                  </a:lnTo>
                  <a:lnTo>
                    <a:pt x="62" y="17"/>
                  </a:lnTo>
                  <a:lnTo>
                    <a:pt x="66" y="25"/>
                  </a:lnTo>
                  <a:lnTo>
                    <a:pt x="69" y="33"/>
                  </a:lnTo>
                  <a:lnTo>
                    <a:pt x="71" y="44"/>
                  </a:lnTo>
                  <a:lnTo>
                    <a:pt x="72" y="55"/>
                  </a:lnTo>
                  <a:lnTo>
                    <a:pt x="71" y="66"/>
                  </a:lnTo>
                  <a:lnTo>
                    <a:pt x="69" y="76"/>
                  </a:lnTo>
                  <a:lnTo>
                    <a:pt x="66" y="86"/>
                  </a:lnTo>
                  <a:lnTo>
                    <a:pt x="62" y="93"/>
                  </a:lnTo>
                  <a:lnTo>
                    <a:pt x="56" y="100"/>
                  </a:lnTo>
                  <a:lnTo>
                    <a:pt x="50" y="105"/>
                  </a:lnTo>
                  <a:lnTo>
                    <a:pt x="43" y="108"/>
                  </a:lnTo>
                  <a:lnTo>
                    <a:pt x="35" y="109"/>
                  </a:lnTo>
                  <a:lnTo>
                    <a:pt x="28" y="108"/>
                  </a:lnTo>
                  <a:lnTo>
                    <a:pt x="22" y="105"/>
                  </a:lnTo>
                  <a:lnTo>
                    <a:pt x="16" y="100"/>
                  </a:lnTo>
                  <a:lnTo>
                    <a:pt x="10" y="93"/>
                  </a:lnTo>
                  <a:lnTo>
                    <a:pt x="6" y="86"/>
                  </a:lnTo>
                  <a:lnTo>
                    <a:pt x="3" y="76"/>
                  </a:lnTo>
                  <a:lnTo>
                    <a:pt x="1" y="66"/>
                  </a:lnTo>
                  <a:lnTo>
                    <a:pt x="0" y="55"/>
                  </a:lnTo>
                  <a:lnTo>
                    <a:pt x="1" y="44"/>
                  </a:lnTo>
                  <a:lnTo>
                    <a:pt x="3" y="33"/>
                  </a:lnTo>
                  <a:lnTo>
                    <a:pt x="6" y="25"/>
                  </a:lnTo>
                  <a:lnTo>
                    <a:pt x="10" y="17"/>
                  </a:lnTo>
                  <a:lnTo>
                    <a:pt x="16" y="10"/>
                  </a:lnTo>
                  <a:lnTo>
                    <a:pt x="22" y="4"/>
                  </a:lnTo>
                  <a:lnTo>
                    <a:pt x="2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108"/>
            <p:cNvSpPr>
              <a:spLocks/>
            </p:cNvSpPr>
            <p:nvPr/>
          </p:nvSpPr>
          <p:spPr bwMode="auto">
            <a:xfrm>
              <a:off x="3506" y="3925"/>
              <a:ext cx="58" cy="47"/>
            </a:xfrm>
            <a:custGeom>
              <a:avLst/>
              <a:gdLst>
                <a:gd name="T0" fmla="*/ 29 w 58"/>
                <a:gd name="T1" fmla="*/ 0 h 93"/>
                <a:gd name="T2" fmla="*/ 36 w 58"/>
                <a:gd name="T3" fmla="*/ 1 h 93"/>
                <a:gd name="T4" fmla="*/ 41 w 58"/>
                <a:gd name="T5" fmla="*/ 2 h 93"/>
                <a:gd name="T6" fmla="*/ 45 w 58"/>
                <a:gd name="T7" fmla="*/ 7 h 93"/>
                <a:gd name="T8" fmla="*/ 50 w 58"/>
                <a:gd name="T9" fmla="*/ 12 h 93"/>
                <a:gd name="T10" fmla="*/ 53 w 58"/>
                <a:gd name="T11" fmla="*/ 19 h 93"/>
                <a:gd name="T12" fmla="*/ 56 w 58"/>
                <a:gd name="T13" fmla="*/ 27 h 93"/>
                <a:gd name="T14" fmla="*/ 57 w 58"/>
                <a:gd name="T15" fmla="*/ 36 h 93"/>
                <a:gd name="T16" fmla="*/ 58 w 58"/>
                <a:gd name="T17" fmla="*/ 45 h 93"/>
                <a:gd name="T18" fmla="*/ 57 w 58"/>
                <a:gd name="T19" fmla="*/ 55 h 93"/>
                <a:gd name="T20" fmla="*/ 56 w 58"/>
                <a:gd name="T21" fmla="*/ 63 h 93"/>
                <a:gd name="T22" fmla="*/ 53 w 58"/>
                <a:gd name="T23" fmla="*/ 72 h 93"/>
                <a:gd name="T24" fmla="*/ 50 w 58"/>
                <a:gd name="T25" fmla="*/ 79 h 93"/>
                <a:gd name="T26" fmla="*/ 45 w 58"/>
                <a:gd name="T27" fmla="*/ 84 h 93"/>
                <a:gd name="T28" fmla="*/ 41 w 58"/>
                <a:gd name="T29" fmla="*/ 88 h 93"/>
                <a:gd name="T30" fmla="*/ 36 w 58"/>
                <a:gd name="T31" fmla="*/ 91 h 93"/>
                <a:gd name="T32" fmla="*/ 29 w 58"/>
                <a:gd name="T33" fmla="*/ 93 h 93"/>
                <a:gd name="T34" fmla="*/ 23 w 58"/>
                <a:gd name="T35" fmla="*/ 91 h 93"/>
                <a:gd name="T36" fmla="*/ 17 w 58"/>
                <a:gd name="T37" fmla="*/ 88 h 93"/>
                <a:gd name="T38" fmla="*/ 12 w 58"/>
                <a:gd name="T39" fmla="*/ 84 h 93"/>
                <a:gd name="T40" fmla="*/ 8 w 58"/>
                <a:gd name="T41" fmla="*/ 79 h 93"/>
                <a:gd name="T42" fmla="*/ 5 w 58"/>
                <a:gd name="T43" fmla="*/ 72 h 93"/>
                <a:gd name="T44" fmla="*/ 2 w 58"/>
                <a:gd name="T45" fmla="*/ 63 h 93"/>
                <a:gd name="T46" fmla="*/ 1 w 58"/>
                <a:gd name="T47" fmla="*/ 55 h 93"/>
                <a:gd name="T48" fmla="*/ 0 w 58"/>
                <a:gd name="T49" fmla="*/ 45 h 93"/>
                <a:gd name="T50" fmla="*/ 1 w 58"/>
                <a:gd name="T51" fmla="*/ 36 h 93"/>
                <a:gd name="T52" fmla="*/ 2 w 58"/>
                <a:gd name="T53" fmla="*/ 27 h 93"/>
                <a:gd name="T54" fmla="*/ 5 w 58"/>
                <a:gd name="T55" fmla="*/ 19 h 93"/>
                <a:gd name="T56" fmla="*/ 8 w 58"/>
                <a:gd name="T57" fmla="*/ 12 h 93"/>
                <a:gd name="T58" fmla="*/ 12 w 58"/>
                <a:gd name="T59" fmla="*/ 7 h 93"/>
                <a:gd name="T60" fmla="*/ 17 w 58"/>
                <a:gd name="T61" fmla="*/ 2 h 93"/>
                <a:gd name="T62" fmla="*/ 23 w 58"/>
                <a:gd name="T63" fmla="*/ 1 h 93"/>
                <a:gd name="T64" fmla="*/ 29 w 58"/>
                <a:gd name="T6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93">
                  <a:moveTo>
                    <a:pt x="29" y="0"/>
                  </a:moveTo>
                  <a:lnTo>
                    <a:pt x="36" y="1"/>
                  </a:lnTo>
                  <a:lnTo>
                    <a:pt x="41" y="2"/>
                  </a:lnTo>
                  <a:lnTo>
                    <a:pt x="45" y="7"/>
                  </a:lnTo>
                  <a:lnTo>
                    <a:pt x="50" y="12"/>
                  </a:lnTo>
                  <a:lnTo>
                    <a:pt x="53" y="19"/>
                  </a:lnTo>
                  <a:lnTo>
                    <a:pt x="56" y="27"/>
                  </a:lnTo>
                  <a:lnTo>
                    <a:pt x="57" y="36"/>
                  </a:lnTo>
                  <a:lnTo>
                    <a:pt x="58" y="45"/>
                  </a:lnTo>
                  <a:lnTo>
                    <a:pt x="57" y="55"/>
                  </a:lnTo>
                  <a:lnTo>
                    <a:pt x="56" y="63"/>
                  </a:lnTo>
                  <a:lnTo>
                    <a:pt x="53" y="72"/>
                  </a:lnTo>
                  <a:lnTo>
                    <a:pt x="50" y="79"/>
                  </a:lnTo>
                  <a:lnTo>
                    <a:pt x="45" y="84"/>
                  </a:lnTo>
                  <a:lnTo>
                    <a:pt x="41" y="88"/>
                  </a:lnTo>
                  <a:lnTo>
                    <a:pt x="36" y="91"/>
                  </a:lnTo>
                  <a:lnTo>
                    <a:pt x="29" y="93"/>
                  </a:lnTo>
                  <a:lnTo>
                    <a:pt x="23" y="91"/>
                  </a:lnTo>
                  <a:lnTo>
                    <a:pt x="17" y="88"/>
                  </a:lnTo>
                  <a:lnTo>
                    <a:pt x="12" y="84"/>
                  </a:lnTo>
                  <a:lnTo>
                    <a:pt x="8" y="79"/>
                  </a:lnTo>
                  <a:lnTo>
                    <a:pt x="5" y="72"/>
                  </a:lnTo>
                  <a:lnTo>
                    <a:pt x="2" y="63"/>
                  </a:lnTo>
                  <a:lnTo>
                    <a:pt x="1" y="55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7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7"/>
                  </a:lnTo>
                  <a:lnTo>
                    <a:pt x="17" y="2"/>
                  </a:lnTo>
                  <a:lnTo>
                    <a:pt x="2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109"/>
            <p:cNvSpPr>
              <a:spLocks/>
            </p:cNvSpPr>
            <p:nvPr/>
          </p:nvSpPr>
          <p:spPr bwMode="auto">
            <a:xfrm>
              <a:off x="3512" y="3929"/>
              <a:ext cx="46" cy="39"/>
            </a:xfrm>
            <a:custGeom>
              <a:avLst/>
              <a:gdLst>
                <a:gd name="T0" fmla="*/ 23 w 46"/>
                <a:gd name="T1" fmla="*/ 0 h 76"/>
                <a:gd name="T2" fmla="*/ 33 w 46"/>
                <a:gd name="T3" fmla="*/ 3 h 76"/>
                <a:gd name="T4" fmla="*/ 40 w 46"/>
                <a:gd name="T5" fmla="*/ 11 h 76"/>
                <a:gd name="T6" fmla="*/ 44 w 46"/>
                <a:gd name="T7" fmla="*/ 22 h 76"/>
                <a:gd name="T8" fmla="*/ 46 w 46"/>
                <a:gd name="T9" fmla="*/ 37 h 76"/>
                <a:gd name="T10" fmla="*/ 44 w 46"/>
                <a:gd name="T11" fmla="*/ 53 h 76"/>
                <a:gd name="T12" fmla="*/ 40 w 46"/>
                <a:gd name="T13" fmla="*/ 65 h 76"/>
                <a:gd name="T14" fmla="*/ 33 w 46"/>
                <a:gd name="T15" fmla="*/ 73 h 76"/>
                <a:gd name="T16" fmla="*/ 23 w 46"/>
                <a:gd name="T17" fmla="*/ 76 h 76"/>
                <a:gd name="T18" fmla="*/ 14 w 46"/>
                <a:gd name="T19" fmla="*/ 73 h 76"/>
                <a:gd name="T20" fmla="*/ 7 w 46"/>
                <a:gd name="T21" fmla="*/ 65 h 76"/>
                <a:gd name="T22" fmla="*/ 2 w 46"/>
                <a:gd name="T23" fmla="*/ 53 h 76"/>
                <a:gd name="T24" fmla="*/ 0 w 46"/>
                <a:gd name="T25" fmla="*/ 37 h 76"/>
                <a:gd name="T26" fmla="*/ 2 w 46"/>
                <a:gd name="T27" fmla="*/ 22 h 76"/>
                <a:gd name="T28" fmla="*/ 7 w 46"/>
                <a:gd name="T29" fmla="*/ 11 h 76"/>
                <a:gd name="T30" fmla="*/ 14 w 46"/>
                <a:gd name="T31" fmla="*/ 3 h 76"/>
                <a:gd name="T32" fmla="*/ 23 w 46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76">
                  <a:moveTo>
                    <a:pt x="23" y="0"/>
                  </a:moveTo>
                  <a:lnTo>
                    <a:pt x="33" y="3"/>
                  </a:lnTo>
                  <a:lnTo>
                    <a:pt x="40" y="11"/>
                  </a:lnTo>
                  <a:lnTo>
                    <a:pt x="44" y="22"/>
                  </a:lnTo>
                  <a:lnTo>
                    <a:pt x="46" y="37"/>
                  </a:lnTo>
                  <a:lnTo>
                    <a:pt x="44" y="53"/>
                  </a:lnTo>
                  <a:lnTo>
                    <a:pt x="40" y="65"/>
                  </a:lnTo>
                  <a:lnTo>
                    <a:pt x="33" y="73"/>
                  </a:lnTo>
                  <a:lnTo>
                    <a:pt x="23" y="76"/>
                  </a:lnTo>
                  <a:lnTo>
                    <a:pt x="14" y="73"/>
                  </a:lnTo>
                  <a:lnTo>
                    <a:pt x="7" y="65"/>
                  </a:lnTo>
                  <a:lnTo>
                    <a:pt x="2" y="53"/>
                  </a:lnTo>
                  <a:lnTo>
                    <a:pt x="0" y="37"/>
                  </a:lnTo>
                  <a:lnTo>
                    <a:pt x="2" y="22"/>
                  </a:lnTo>
                  <a:lnTo>
                    <a:pt x="7" y="11"/>
                  </a:lnTo>
                  <a:lnTo>
                    <a:pt x="14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110"/>
            <p:cNvSpPr>
              <a:spLocks/>
            </p:cNvSpPr>
            <p:nvPr/>
          </p:nvSpPr>
          <p:spPr bwMode="auto">
            <a:xfrm>
              <a:off x="3519" y="3934"/>
              <a:ext cx="33" cy="29"/>
            </a:xfrm>
            <a:custGeom>
              <a:avLst/>
              <a:gdLst>
                <a:gd name="T0" fmla="*/ 16 w 33"/>
                <a:gd name="T1" fmla="*/ 0 h 60"/>
                <a:gd name="T2" fmla="*/ 23 w 33"/>
                <a:gd name="T3" fmla="*/ 3 h 60"/>
                <a:gd name="T4" fmla="*/ 28 w 33"/>
                <a:gd name="T5" fmla="*/ 9 h 60"/>
                <a:gd name="T6" fmla="*/ 32 w 33"/>
                <a:gd name="T7" fmla="*/ 18 h 60"/>
                <a:gd name="T8" fmla="*/ 33 w 33"/>
                <a:gd name="T9" fmla="*/ 29 h 60"/>
                <a:gd name="T10" fmla="*/ 32 w 33"/>
                <a:gd name="T11" fmla="*/ 40 h 60"/>
                <a:gd name="T12" fmla="*/ 28 w 33"/>
                <a:gd name="T13" fmla="*/ 50 h 60"/>
                <a:gd name="T14" fmla="*/ 23 w 33"/>
                <a:gd name="T15" fmla="*/ 57 h 60"/>
                <a:gd name="T16" fmla="*/ 16 w 33"/>
                <a:gd name="T17" fmla="*/ 60 h 60"/>
                <a:gd name="T18" fmla="*/ 9 w 33"/>
                <a:gd name="T19" fmla="*/ 57 h 60"/>
                <a:gd name="T20" fmla="*/ 4 w 33"/>
                <a:gd name="T21" fmla="*/ 50 h 60"/>
                <a:gd name="T22" fmla="*/ 1 w 33"/>
                <a:gd name="T23" fmla="*/ 40 h 60"/>
                <a:gd name="T24" fmla="*/ 0 w 33"/>
                <a:gd name="T25" fmla="*/ 29 h 60"/>
                <a:gd name="T26" fmla="*/ 1 w 33"/>
                <a:gd name="T27" fmla="*/ 18 h 60"/>
                <a:gd name="T28" fmla="*/ 4 w 33"/>
                <a:gd name="T29" fmla="*/ 9 h 60"/>
                <a:gd name="T30" fmla="*/ 9 w 33"/>
                <a:gd name="T31" fmla="*/ 3 h 60"/>
                <a:gd name="T32" fmla="*/ 16 w 33"/>
                <a:gd name="T3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60">
                  <a:moveTo>
                    <a:pt x="16" y="0"/>
                  </a:moveTo>
                  <a:lnTo>
                    <a:pt x="23" y="3"/>
                  </a:lnTo>
                  <a:lnTo>
                    <a:pt x="28" y="9"/>
                  </a:lnTo>
                  <a:lnTo>
                    <a:pt x="32" y="18"/>
                  </a:lnTo>
                  <a:lnTo>
                    <a:pt x="33" y="29"/>
                  </a:lnTo>
                  <a:lnTo>
                    <a:pt x="32" y="40"/>
                  </a:lnTo>
                  <a:lnTo>
                    <a:pt x="28" y="50"/>
                  </a:lnTo>
                  <a:lnTo>
                    <a:pt x="23" y="57"/>
                  </a:lnTo>
                  <a:lnTo>
                    <a:pt x="16" y="60"/>
                  </a:lnTo>
                  <a:lnTo>
                    <a:pt x="9" y="57"/>
                  </a:lnTo>
                  <a:lnTo>
                    <a:pt x="4" y="50"/>
                  </a:lnTo>
                  <a:lnTo>
                    <a:pt x="1" y="40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4" y="9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111"/>
            <p:cNvSpPr>
              <a:spLocks/>
            </p:cNvSpPr>
            <p:nvPr/>
          </p:nvSpPr>
          <p:spPr bwMode="auto">
            <a:xfrm>
              <a:off x="3525" y="3938"/>
              <a:ext cx="21" cy="21"/>
            </a:xfrm>
            <a:custGeom>
              <a:avLst/>
              <a:gdLst>
                <a:gd name="T0" fmla="*/ 10 w 21"/>
                <a:gd name="T1" fmla="*/ 0 h 43"/>
                <a:gd name="T2" fmla="*/ 15 w 21"/>
                <a:gd name="T3" fmla="*/ 1 h 43"/>
                <a:gd name="T4" fmla="*/ 18 w 21"/>
                <a:gd name="T5" fmla="*/ 7 h 43"/>
                <a:gd name="T6" fmla="*/ 20 w 21"/>
                <a:gd name="T7" fmla="*/ 13 h 43"/>
                <a:gd name="T8" fmla="*/ 21 w 21"/>
                <a:gd name="T9" fmla="*/ 22 h 43"/>
                <a:gd name="T10" fmla="*/ 20 w 21"/>
                <a:gd name="T11" fmla="*/ 29 h 43"/>
                <a:gd name="T12" fmla="*/ 18 w 21"/>
                <a:gd name="T13" fmla="*/ 36 h 43"/>
                <a:gd name="T14" fmla="*/ 15 w 21"/>
                <a:gd name="T15" fmla="*/ 41 h 43"/>
                <a:gd name="T16" fmla="*/ 10 w 21"/>
                <a:gd name="T17" fmla="*/ 43 h 43"/>
                <a:gd name="T18" fmla="*/ 6 w 21"/>
                <a:gd name="T19" fmla="*/ 41 h 43"/>
                <a:gd name="T20" fmla="*/ 3 w 21"/>
                <a:gd name="T21" fmla="*/ 36 h 43"/>
                <a:gd name="T22" fmla="*/ 1 w 21"/>
                <a:gd name="T23" fmla="*/ 29 h 43"/>
                <a:gd name="T24" fmla="*/ 0 w 21"/>
                <a:gd name="T25" fmla="*/ 22 h 43"/>
                <a:gd name="T26" fmla="*/ 1 w 21"/>
                <a:gd name="T27" fmla="*/ 13 h 43"/>
                <a:gd name="T28" fmla="*/ 3 w 21"/>
                <a:gd name="T29" fmla="*/ 7 h 43"/>
                <a:gd name="T30" fmla="*/ 6 w 21"/>
                <a:gd name="T31" fmla="*/ 1 h 43"/>
                <a:gd name="T32" fmla="*/ 10 w 21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3">
                  <a:moveTo>
                    <a:pt x="10" y="0"/>
                  </a:moveTo>
                  <a:lnTo>
                    <a:pt x="15" y="1"/>
                  </a:lnTo>
                  <a:lnTo>
                    <a:pt x="18" y="7"/>
                  </a:lnTo>
                  <a:lnTo>
                    <a:pt x="20" y="13"/>
                  </a:lnTo>
                  <a:lnTo>
                    <a:pt x="21" y="22"/>
                  </a:lnTo>
                  <a:lnTo>
                    <a:pt x="20" y="29"/>
                  </a:lnTo>
                  <a:lnTo>
                    <a:pt x="18" y="36"/>
                  </a:lnTo>
                  <a:lnTo>
                    <a:pt x="15" y="41"/>
                  </a:lnTo>
                  <a:lnTo>
                    <a:pt x="10" y="43"/>
                  </a:lnTo>
                  <a:lnTo>
                    <a:pt x="6" y="41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1" y="13"/>
                  </a:lnTo>
                  <a:lnTo>
                    <a:pt x="3" y="7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112"/>
            <p:cNvSpPr>
              <a:spLocks/>
            </p:cNvSpPr>
            <p:nvPr/>
          </p:nvSpPr>
          <p:spPr bwMode="auto">
            <a:xfrm>
              <a:off x="3532" y="3943"/>
              <a:ext cx="7" cy="12"/>
            </a:xfrm>
            <a:custGeom>
              <a:avLst/>
              <a:gdLst>
                <a:gd name="T0" fmla="*/ 3 w 7"/>
                <a:gd name="T1" fmla="*/ 0 h 25"/>
                <a:gd name="T2" fmla="*/ 4 w 7"/>
                <a:gd name="T3" fmla="*/ 2 h 25"/>
                <a:gd name="T4" fmla="*/ 5 w 7"/>
                <a:gd name="T5" fmla="*/ 3 h 25"/>
                <a:gd name="T6" fmla="*/ 7 w 7"/>
                <a:gd name="T7" fmla="*/ 7 h 25"/>
                <a:gd name="T8" fmla="*/ 7 w 7"/>
                <a:gd name="T9" fmla="*/ 13 h 25"/>
                <a:gd name="T10" fmla="*/ 7 w 7"/>
                <a:gd name="T11" fmla="*/ 17 h 25"/>
                <a:gd name="T12" fmla="*/ 5 w 7"/>
                <a:gd name="T13" fmla="*/ 21 h 25"/>
                <a:gd name="T14" fmla="*/ 4 w 7"/>
                <a:gd name="T15" fmla="*/ 24 h 25"/>
                <a:gd name="T16" fmla="*/ 3 w 7"/>
                <a:gd name="T17" fmla="*/ 25 h 25"/>
                <a:gd name="T18" fmla="*/ 1 w 7"/>
                <a:gd name="T19" fmla="*/ 24 h 25"/>
                <a:gd name="T20" fmla="*/ 0 w 7"/>
                <a:gd name="T21" fmla="*/ 21 h 25"/>
                <a:gd name="T22" fmla="*/ 0 w 7"/>
                <a:gd name="T23" fmla="*/ 17 h 25"/>
                <a:gd name="T24" fmla="*/ 0 w 7"/>
                <a:gd name="T25" fmla="*/ 13 h 25"/>
                <a:gd name="T26" fmla="*/ 0 w 7"/>
                <a:gd name="T27" fmla="*/ 7 h 25"/>
                <a:gd name="T28" fmla="*/ 0 w 7"/>
                <a:gd name="T29" fmla="*/ 3 h 25"/>
                <a:gd name="T30" fmla="*/ 1 w 7"/>
                <a:gd name="T31" fmla="*/ 2 h 25"/>
                <a:gd name="T32" fmla="*/ 3 w 7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25">
                  <a:moveTo>
                    <a:pt x="3" y="0"/>
                  </a:moveTo>
                  <a:lnTo>
                    <a:pt x="4" y="2"/>
                  </a:lnTo>
                  <a:lnTo>
                    <a:pt x="5" y="3"/>
                  </a:lnTo>
                  <a:lnTo>
                    <a:pt x="7" y="7"/>
                  </a:lnTo>
                  <a:lnTo>
                    <a:pt x="7" y="13"/>
                  </a:lnTo>
                  <a:lnTo>
                    <a:pt x="7" y="17"/>
                  </a:lnTo>
                  <a:lnTo>
                    <a:pt x="5" y="21"/>
                  </a:lnTo>
                  <a:lnTo>
                    <a:pt x="4" y="24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113"/>
            <p:cNvSpPr>
              <a:spLocks/>
            </p:cNvSpPr>
            <p:nvPr/>
          </p:nvSpPr>
          <p:spPr bwMode="auto">
            <a:xfrm>
              <a:off x="3532" y="3947"/>
              <a:ext cx="7" cy="4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1 w 7"/>
                <a:gd name="T5" fmla="*/ 1 h 8"/>
                <a:gd name="T6" fmla="*/ 0 w 7"/>
                <a:gd name="T7" fmla="*/ 2 h 8"/>
                <a:gd name="T8" fmla="*/ 0 w 7"/>
                <a:gd name="T9" fmla="*/ 4 h 8"/>
                <a:gd name="T10" fmla="*/ 0 w 7"/>
                <a:gd name="T11" fmla="*/ 5 h 8"/>
                <a:gd name="T12" fmla="*/ 1 w 7"/>
                <a:gd name="T13" fmla="*/ 7 h 8"/>
                <a:gd name="T14" fmla="*/ 2 w 7"/>
                <a:gd name="T15" fmla="*/ 8 h 8"/>
                <a:gd name="T16" fmla="*/ 3 w 7"/>
                <a:gd name="T17" fmla="*/ 8 h 8"/>
                <a:gd name="T18" fmla="*/ 4 w 7"/>
                <a:gd name="T19" fmla="*/ 8 h 8"/>
                <a:gd name="T20" fmla="*/ 5 w 7"/>
                <a:gd name="T21" fmla="*/ 7 h 8"/>
                <a:gd name="T22" fmla="*/ 7 w 7"/>
                <a:gd name="T23" fmla="*/ 5 h 8"/>
                <a:gd name="T24" fmla="*/ 7 w 7"/>
                <a:gd name="T25" fmla="*/ 4 h 8"/>
                <a:gd name="T26" fmla="*/ 7 w 7"/>
                <a:gd name="T27" fmla="*/ 2 h 8"/>
                <a:gd name="T28" fmla="*/ 5 w 7"/>
                <a:gd name="T29" fmla="*/ 1 h 8"/>
                <a:gd name="T30" fmla="*/ 4 w 7"/>
                <a:gd name="T31" fmla="*/ 0 h 8"/>
                <a:gd name="T32" fmla="*/ 3 w 7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114"/>
            <p:cNvSpPr>
              <a:spLocks/>
            </p:cNvSpPr>
            <p:nvPr/>
          </p:nvSpPr>
          <p:spPr bwMode="auto">
            <a:xfrm>
              <a:off x="4018" y="248"/>
              <a:ext cx="269" cy="181"/>
            </a:xfrm>
            <a:custGeom>
              <a:avLst/>
              <a:gdLst>
                <a:gd name="T0" fmla="*/ 135 w 269"/>
                <a:gd name="T1" fmla="*/ 0 h 363"/>
                <a:gd name="T2" fmla="*/ 161 w 269"/>
                <a:gd name="T3" fmla="*/ 4 h 363"/>
                <a:gd name="T4" fmla="*/ 187 w 269"/>
                <a:gd name="T5" fmla="*/ 14 h 363"/>
                <a:gd name="T6" fmla="*/ 210 w 269"/>
                <a:gd name="T7" fmla="*/ 30 h 363"/>
                <a:gd name="T8" fmla="*/ 230 w 269"/>
                <a:gd name="T9" fmla="*/ 53 h 363"/>
                <a:gd name="T10" fmla="*/ 247 w 269"/>
                <a:gd name="T11" fmla="*/ 80 h 363"/>
                <a:gd name="T12" fmla="*/ 259 w 269"/>
                <a:gd name="T13" fmla="*/ 111 h 363"/>
                <a:gd name="T14" fmla="*/ 266 w 269"/>
                <a:gd name="T15" fmla="*/ 145 h 363"/>
                <a:gd name="T16" fmla="*/ 269 w 269"/>
                <a:gd name="T17" fmla="*/ 181 h 363"/>
                <a:gd name="T18" fmla="*/ 266 w 269"/>
                <a:gd name="T19" fmla="*/ 217 h 363"/>
                <a:gd name="T20" fmla="*/ 259 w 269"/>
                <a:gd name="T21" fmla="*/ 252 h 363"/>
                <a:gd name="T22" fmla="*/ 247 w 269"/>
                <a:gd name="T23" fmla="*/ 283 h 363"/>
                <a:gd name="T24" fmla="*/ 230 w 269"/>
                <a:gd name="T25" fmla="*/ 309 h 363"/>
                <a:gd name="T26" fmla="*/ 210 w 269"/>
                <a:gd name="T27" fmla="*/ 332 h 363"/>
                <a:gd name="T28" fmla="*/ 187 w 269"/>
                <a:gd name="T29" fmla="*/ 349 h 363"/>
                <a:gd name="T30" fmla="*/ 161 w 269"/>
                <a:gd name="T31" fmla="*/ 359 h 363"/>
                <a:gd name="T32" fmla="*/ 135 w 269"/>
                <a:gd name="T33" fmla="*/ 363 h 363"/>
                <a:gd name="T34" fmla="*/ 108 w 269"/>
                <a:gd name="T35" fmla="*/ 359 h 363"/>
                <a:gd name="T36" fmla="*/ 82 w 269"/>
                <a:gd name="T37" fmla="*/ 349 h 363"/>
                <a:gd name="T38" fmla="*/ 60 w 269"/>
                <a:gd name="T39" fmla="*/ 332 h 363"/>
                <a:gd name="T40" fmla="*/ 40 w 269"/>
                <a:gd name="T41" fmla="*/ 309 h 363"/>
                <a:gd name="T42" fmla="*/ 23 w 269"/>
                <a:gd name="T43" fmla="*/ 283 h 363"/>
                <a:gd name="T44" fmla="*/ 11 w 269"/>
                <a:gd name="T45" fmla="*/ 252 h 363"/>
                <a:gd name="T46" fmla="*/ 4 w 269"/>
                <a:gd name="T47" fmla="*/ 217 h 363"/>
                <a:gd name="T48" fmla="*/ 0 w 269"/>
                <a:gd name="T49" fmla="*/ 181 h 363"/>
                <a:gd name="T50" fmla="*/ 4 w 269"/>
                <a:gd name="T51" fmla="*/ 145 h 363"/>
                <a:gd name="T52" fmla="*/ 11 w 269"/>
                <a:gd name="T53" fmla="*/ 111 h 363"/>
                <a:gd name="T54" fmla="*/ 23 w 269"/>
                <a:gd name="T55" fmla="*/ 80 h 363"/>
                <a:gd name="T56" fmla="*/ 40 w 269"/>
                <a:gd name="T57" fmla="*/ 53 h 363"/>
                <a:gd name="T58" fmla="*/ 60 w 269"/>
                <a:gd name="T59" fmla="*/ 30 h 363"/>
                <a:gd name="T60" fmla="*/ 82 w 269"/>
                <a:gd name="T61" fmla="*/ 14 h 363"/>
                <a:gd name="T62" fmla="*/ 108 w 269"/>
                <a:gd name="T63" fmla="*/ 4 h 363"/>
                <a:gd name="T64" fmla="*/ 135 w 269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3">
                  <a:moveTo>
                    <a:pt x="135" y="0"/>
                  </a:moveTo>
                  <a:lnTo>
                    <a:pt x="161" y="4"/>
                  </a:lnTo>
                  <a:lnTo>
                    <a:pt x="187" y="14"/>
                  </a:lnTo>
                  <a:lnTo>
                    <a:pt x="210" y="30"/>
                  </a:lnTo>
                  <a:lnTo>
                    <a:pt x="230" y="53"/>
                  </a:lnTo>
                  <a:lnTo>
                    <a:pt x="247" y="80"/>
                  </a:lnTo>
                  <a:lnTo>
                    <a:pt x="259" y="111"/>
                  </a:lnTo>
                  <a:lnTo>
                    <a:pt x="266" y="145"/>
                  </a:lnTo>
                  <a:lnTo>
                    <a:pt x="269" y="181"/>
                  </a:lnTo>
                  <a:lnTo>
                    <a:pt x="266" y="217"/>
                  </a:lnTo>
                  <a:lnTo>
                    <a:pt x="259" y="252"/>
                  </a:lnTo>
                  <a:lnTo>
                    <a:pt x="247" y="283"/>
                  </a:lnTo>
                  <a:lnTo>
                    <a:pt x="230" y="309"/>
                  </a:lnTo>
                  <a:lnTo>
                    <a:pt x="210" y="332"/>
                  </a:lnTo>
                  <a:lnTo>
                    <a:pt x="187" y="349"/>
                  </a:lnTo>
                  <a:lnTo>
                    <a:pt x="161" y="359"/>
                  </a:lnTo>
                  <a:lnTo>
                    <a:pt x="135" y="363"/>
                  </a:lnTo>
                  <a:lnTo>
                    <a:pt x="108" y="359"/>
                  </a:lnTo>
                  <a:lnTo>
                    <a:pt x="82" y="349"/>
                  </a:lnTo>
                  <a:lnTo>
                    <a:pt x="60" y="332"/>
                  </a:lnTo>
                  <a:lnTo>
                    <a:pt x="40" y="309"/>
                  </a:lnTo>
                  <a:lnTo>
                    <a:pt x="23" y="283"/>
                  </a:lnTo>
                  <a:lnTo>
                    <a:pt x="11" y="252"/>
                  </a:lnTo>
                  <a:lnTo>
                    <a:pt x="4" y="217"/>
                  </a:lnTo>
                  <a:lnTo>
                    <a:pt x="0" y="181"/>
                  </a:lnTo>
                  <a:lnTo>
                    <a:pt x="4" y="145"/>
                  </a:lnTo>
                  <a:lnTo>
                    <a:pt x="11" y="111"/>
                  </a:lnTo>
                  <a:lnTo>
                    <a:pt x="23" y="80"/>
                  </a:lnTo>
                  <a:lnTo>
                    <a:pt x="40" y="53"/>
                  </a:lnTo>
                  <a:lnTo>
                    <a:pt x="60" y="30"/>
                  </a:lnTo>
                  <a:lnTo>
                    <a:pt x="82" y="14"/>
                  </a:lnTo>
                  <a:lnTo>
                    <a:pt x="108" y="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115"/>
            <p:cNvSpPr>
              <a:spLocks/>
            </p:cNvSpPr>
            <p:nvPr/>
          </p:nvSpPr>
          <p:spPr bwMode="auto">
            <a:xfrm>
              <a:off x="4025" y="252"/>
              <a:ext cx="256" cy="173"/>
            </a:xfrm>
            <a:custGeom>
              <a:avLst/>
              <a:gdLst>
                <a:gd name="T0" fmla="*/ 128 w 256"/>
                <a:gd name="T1" fmla="*/ 0 h 347"/>
                <a:gd name="T2" fmla="*/ 153 w 256"/>
                <a:gd name="T3" fmla="*/ 4 h 347"/>
                <a:gd name="T4" fmla="*/ 178 w 256"/>
                <a:gd name="T5" fmla="*/ 14 h 347"/>
                <a:gd name="T6" fmla="*/ 200 w 256"/>
                <a:gd name="T7" fmla="*/ 31 h 347"/>
                <a:gd name="T8" fmla="*/ 218 w 256"/>
                <a:gd name="T9" fmla="*/ 52 h 347"/>
                <a:gd name="T10" fmla="*/ 234 w 256"/>
                <a:gd name="T11" fmla="*/ 78 h 347"/>
                <a:gd name="T12" fmla="*/ 246 w 256"/>
                <a:gd name="T13" fmla="*/ 107 h 347"/>
                <a:gd name="T14" fmla="*/ 253 w 256"/>
                <a:gd name="T15" fmla="*/ 139 h 347"/>
                <a:gd name="T16" fmla="*/ 256 w 256"/>
                <a:gd name="T17" fmla="*/ 173 h 347"/>
                <a:gd name="T18" fmla="*/ 253 w 256"/>
                <a:gd name="T19" fmla="*/ 208 h 347"/>
                <a:gd name="T20" fmla="*/ 246 w 256"/>
                <a:gd name="T21" fmla="*/ 241 h 347"/>
                <a:gd name="T22" fmla="*/ 234 w 256"/>
                <a:gd name="T23" fmla="*/ 270 h 347"/>
                <a:gd name="T24" fmla="*/ 218 w 256"/>
                <a:gd name="T25" fmla="*/ 295 h 347"/>
                <a:gd name="T26" fmla="*/ 200 w 256"/>
                <a:gd name="T27" fmla="*/ 318 h 347"/>
                <a:gd name="T28" fmla="*/ 178 w 256"/>
                <a:gd name="T29" fmla="*/ 333 h 347"/>
                <a:gd name="T30" fmla="*/ 153 w 256"/>
                <a:gd name="T31" fmla="*/ 342 h 347"/>
                <a:gd name="T32" fmla="*/ 128 w 256"/>
                <a:gd name="T33" fmla="*/ 347 h 347"/>
                <a:gd name="T34" fmla="*/ 102 w 256"/>
                <a:gd name="T35" fmla="*/ 342 h 347"/>
                <a:gd name="T36" fmla="*/ 79 w 256"/>
                <a:gd name="T37" fmla="*/ 333 h 347"/>
                <a:gd name="T38" fmla="*/ 57 w 256"/>
                <a:gd name="T39" fmla="*/ 318 h 347"/>
                <a:gd name="T40" fmla="*/ 38 w 256"/>
                <a:gd name="T41" fmla="*/ 295 h 347"/>
                <a:gd name="T42" fmla="*/ 22 w 256"/>
                <a:gd name="T43" fmla="*/ 270 h 347"/>
                <a:gd name="T44" fmla="*/ 10 w 256"/>
                <a:gd name="T45" fmla="*/ 241 h 347"/>
                <a:gd name="T46" fmla="*/ 3 w 256"/>
                <a:gd name="T47" fmla="*/ 208 h 347"/>
                <a:gd name="T48" fmla="*/ 0 w 256"/>
                <a:gd name="T49" fmla="*/ 173 h 347"/>
                <a:gd name="T50" fmla="*/ 3 w 256"/>
                <a:gd name="T51" fmla="*/ 139 h 347"/>
                <a:gd name="T52" fmla="*/ 10 w 256"/>
                <a:gd name="T53" fmla="*/ 107 h 347"/>
                <a:gd name="T54" fmla="*/ 22 w 256"/>
                <a:gd name="T55" fmla="*/ 78 h 347"/>
                <a:gd name="T56" fmla="*/ 38 w 256"/>
                <a:gd name="T57" fmla="*/ 52 h 347"/>
                <a:gd name="T58" fmla="*/ 57 w 256"/>
                <a:gd name="T59" fmla="*/ 31 h 347"/>
                <a:gd name="T60" fmla="*/ 79 w 256"/>
                <a:gd name="T61" fmla="*/ 14 h 347"/>
                <a:gd name="T62" fmla="*/ 102 w 256"/>
                <a:gd name="T63" fmla="*/ 4 h 347"/>
                <a:gd name="T64" fmla="*/ 128 w 256"/>
                <a:gd name="T6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6" h="347">
                  <a:moveTo>
                    <a:pt x="128" y="0"/>
                  </a:moveTo>
                  <a:lnTo>
                    <a:pt x="153" y="4"/>
                  </a:lnTo>
                  <a:lnTo>
                    <a:pt x="178" y="14"/>
                  </a:lnTo>
                  <a:lnTo>
                    <a:pt x="200" y="31"/>
                  </a:lnTo>
                  <a:lnTo>
                    <a:pt x="218" y="52"/>
                  </a:lnTo>
                  <a:lnTo>
                    <a:pt x="234" y="78"/>
                  </a:lnTo>
                  <a:lnTo>
                    <a:pt x="246" y="107"/>
                  </a:lnTo>
                  <a:lnTo>
                    <a:pt x="253" y="139"/>
                  </a:lnTo>
                  <a:lnTo>
                    <a:pt x="256" y="173"/>
                  </a:lnTo>
                  <a:lnTo>
                    <a:pt x="253" y="208"/>
                  </a:lnTo>
                  <a:lnTo>
                    <a:pt x="246" y="241"/>
                  </a:lnTo>
                  <a:lnTo>
                    <a:pt x="234" y="270"/>
                  </a:lnTo>
                  <a:lnTo>
                    <a:pt x="218" y="295"/>
                  </a:lnTo>
                  <a:lnTo>
                    <a:pt x="200" y="318"/>
                  </a:lnTo>
                  <a:lnTo>
                    <a:pt x="178" y="333"/>
                  </a:lnTo>
                  <a:lnTo>
                    <a:pt x="153" y="342"/>
                  </a:lnTo>
                  <a:lnTo>
                    <a:pt x="128" y="347"/>
                  </a:lnTo>
                  <a:lnTo>
                    <a:pt x="102" y="342"/>
                  </a:lnTo>
                  <a:lnTo>
                    <a:pt x="79" y="333"/>
                  </a:lnTo>
                  <a:lnTo>
                    <a:pt x="57" y="318"/>
                  </a:lnTo>
                  <a:lnTo>
                    <a:pt x="38" y="295"/>
                  </a:lnTo>
                  <a:lnTo>
                    <a:pt x="22" y="270"/>
                  </a:lnTo>
                  <a:lnTo>
                    <a:pt x="10" y="241"/>
                  </a:lnTo>
                  <a:lnTo>
                    <a:pt x="3" y="208"/>
                  </a:lnTo>
                  <a:lnTo>
                    <a:pt x="0" y="173"/>
                  </a:lnTo>
                  <a:lnTo>
                    <a:pt x="3" y="139"/>
                  </a:lnTo>
                  <a:lnTo>
                    <a:pt x="10" y="107"/>
                  </a:lnTo>
                  <a:lnTo>
                    <a:pt x="22" y="78"/>
                  </a:lnTo>
                  <a:lnTo>
                    <a:pt x="38" y="52"/>
                  </a:lnTo>
                  <a:lnTo>
                    <a:pt x="57" y="31"/>
                  </a:lnTo>
                  <a:lnTo>
                    <a:pt x="79" y="14"/>
                  </a:lnTo>
                  <a:lnTo>
                    <a:pt x="102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A74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116"/>
            <p:cNvSpPr>
              <a:spLocks/>
            </p:cNvSpPr>
            <p:nvPr/>
          </p:nvSpPr>
          <p:spPr bwMode="auto">
            <a:xfrm>
              <a:off x="4032" y="257"/>
              <a:ext cx="242" cy="164"/>
            </a:xfrm>
            <a:custGeom>
              <a:avLst/>
              <a:gdLst>
                <a:gd name="T0" fmla="*/ 121 w 242"/>
                <a:gd name="T1" fmla="*/ 0 h 328"/>
                <a:gd name="T2" fmla="*/ 145 w 242"/>
                <a:gd name="T3" fmla="*/ 3 h 328"/>
                <a:gd name="T4" fmla="*/ 168 w 242"/>
                <a:gd name="T5" fmla="*/ 12 h 328"/>
                <a:gd name="T6" fmla="*/ 188 w 242"/>
                <a:gd name="T7" fmla="*/ 28 h 328"/>
                <a:gd name="T8" fmla="*/ 206 w 242"/>
                <a:gd name="T9" fmla="*/ 48 h 328"/>
                <a:gd name="T10" fmla="*/ 221 w 242"/>
                <a:gd name="T11" fmla="*/ 72 h 328"/>
                <a:gd name="T12" fmla="*/ 233 w 242"/>
                <a:gd name="T13" fmla="*/ 100 h 328"/>
                <a:gd name="T14" fmla="*/ 240 w 242"/>
                <a:gd name="T15" fmla="*/ 130 h 328"/>
                <a:gd name="T16" fmla="*/ 242 w 242"/>
                <a:gd name="T17" fmla="*/ 163 h 328"/>
                <a:gd name="T18" fmla="*/ 240 w 242"/>
                <a:gd name="T19" fmla="*/ 197 h 328"/>
                <a:gd name="T20" fmla="*/ 233 w 242"/>
                <a:gd name="T21" fmla="*/ 227 h 328"/>
                <a:gd name="T22" fmla="*/ 221 w 242"/>
                <a:gd name="T23" fmla="*/ 256 h 328"/>
                <a:gd name="T24" fmla="*/ 206 w 242"/>
                <a:gd name="T25" fmla="*/ 280 h 328"/>
                <a:gd name="T26" fmla="*/ 188 w 242"/>
                <a:gd name="T27" fmla="*/ 301 h 328"/>
                <a:gd name="T28" fmla="*/ 168 w 242"/>
                <a:gd name="T29" fmla="*/ 316 h 328"/>
                <a:gd name="T30" fmla="*/ 145 w 242"/>
                <a:gd name="T31" fmla="*/ 326 h 328"/>
                <a:gd name="T32" fmla="*/ 121 w 242"/>
                <a:gd name="T33" fmla="*/ 328 h 328"/>
                <a:gd name="T34" fmla="*/ 96 w 242"/>
                <a:gd name="T35" fmla="*/ 326 h 328"/>
                <a:gd name="T36" fmla="*/ 74 w 242"/>
                <a:gd name="T37" fmla="*/ 316 h 328"/>
                <a:gd name="T38" fmla="*/ 53 w 242"/>
                <a:gd name="T39" fmla="*/ 301 h 328"/>
                <a:gd name="T40" fmla="*/ 36 w 242"/>
                <a:gd name="T41" fmla="*/ 280 h 328"/>
                <a:gd name="T42" fmla="*/ 20 w 242"/>
                <a:gd name="T43" fmla="*/ 256 h 328"/>
                <a:gd name="T44" fmla="*/ 9 w 242"/>
                <a:gd name="T45" fmla="*/ 227 h 328"/>
                <a:gd name="T46" fmla="*/ 2 w 242"/>
                <a:gd name="T47" fmla="*/ 197 h 328"/>
                <a:gd name="T48" fmla="*/ 0 w 242"/>
                <a:gd name="T49" fmla="*/ 163 h 328"/>
                <a:gd name="T50" fmla="*/ 2 w 242"/>
                <a:gd name="T51" fmla="*/ 130 h 328"/>
                <a:gd name="T52" fmla="*/ 9 w 242"/>
                <a:gd name="T53" fmla="*/ 100 h 328"/>
                <a:gd name="T54" fmla="*/ 20 w 242"/>
                <a:gd name="T55" fmla="*/ 72 h 328"/>
                <a:gd name="T56" fmla="*/ 36 w 242"/>
                <a:gd name="T57" fmla="*/ 48 h 328"/>
                <a:gd name="T58" fmla="*/ 53 w 242"/>
                <a:gd name="T59" fmla="*/ 28 h 328"/>
                <a:gd name="T60" fmla="*/ 74 w 242"/>
                <a:gd name="T61" fmla="*/ 12 h 328"/>
                <a:gd name="T62" fmla="*/ 96 w 242"/>
                <a:gd name="T63" fmla="*/ 3 h 328"/>
                <a:gd name="T64" fmla="*/ 121 w 242"/>
                <a:gd name="T6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2" h="328">
                  <a:moveTo>
                    <a:pt x="121" y="0"/>
                  </a:moveTo>
                  <a:lnTo>
                    <a:pt x="145" y="3"/>
                  </a:lnTo>
                  <a:lnTo>
                    <a:pt x="168" y="12"/>
                  </a:lnTo>
                  <a:lnTo>
                    <a:pt x="188" y="28"/>
                  </a:lnTo>
                  <a:lnTo>
                    <a:pt x="206" y="48"/>
                  </a:lnTo>
                  <a:lnTo>
                    <a:pt x="221" y="72"/>
                  </a:lnTo>
                  <a:lnTo>
                    <a:pt x="233" y="100"/>
                  </a:lnTo>
                  <a:lnTo>
                    <a:pt x="240" y="130"/>
                  </a:lnTo>
                  <a:lnTo>
                    <a:pt x="242" y="163"/>
                  </a:lnTo>
                  <a:lnTo>
                    <a:pt x="240" y="197"/>
                  </a:lnTo>
                  <a:lnTo>
                    <a:pt x="233" y="227"/>
                  </a:lnTo>
                  <a:lnTo>
                    <a:pt x="221" y="256"/>
                  </a:lnTo>
                  <a:lnTo>
                    <a:pt x="206" y="280"/>
                  </a:lnTo>
                  <a:lnTo>
                    <a:pt x="188" y="301"/>
                  </a:lnTo>
                  <a:lnTo>
                    <a:pt x="168" y="316"/>
                  </a:lnTo>
                  <a:lnTo>
                    <a:pt x="145" y="326"/>
                  </a:lnTo>
                  <a:lnTo>
                    <a:pt x="121" y="328"/>
                  </a:lnTo>
                  <a:lnTo>
                    <a:pt x="96" y="326"/>
                  </a:lnTo>
                  <a:lnTo>
                    <a:pt x="74" y="316"/>
                  </a:lnTo>
                  <a:lnTo>
                    <a:pt x="53" y="301"/>
                  </a:lnTo>
                  <a:lnTo>
                    <a:pt x="36" y="280"/>
                  </a:lnTo>
                  <a:lnTo>
                    <a:pt x="20" y="256"/>
                  </a:lnTo>
                  <a:lnTo>
                    <a:pt x="9" y="227"/>
                  </a:lnTo>
                  <a:lnTo>
                    <a:pt x="2" y="197"/>
                  </a:lnTo>
                  <a:lnTo>
                    <a:pt x="0" y="163"/>
                  </a:lnTo>
                  <a:lnTo>
                    <a:pt x="2" y="130"/>
                  </a:lnTo>
                  <a:lnTo>
                    <a:pt x="9" y="100"/>
                  </a:lnTo>
                  <a:lnTo>
                    <a:pt x="20" y="72"/>
                  </a:lnTo>
                  <a:lnTo>
                    <a:pt x="36" y="48"/>
                  </a:lnTo>
                  <a:lnTo>
                    <a:pt x="53" y="28"/>
                  </a:lnTo>
                  <a:lnTo>
                    <a:pt x="74" y="12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117"/>
            <p:cNvSpPr>
              <a:spLocks/>
            </p:cNvSpPr>
            <p:nvPr/>
          </p:nvSpPr>
          <p:spPr bwMode="auto">
            <a:xfrm>
              <a:off x="4038" y="261"/>
              <a:ext cx="230" cy="156"/>
            </a:xfrm>
            <a:custGeom>
              <a:avLst/>
              <a:gdLst>
                <a:gd name="T0" fmla="*/ 115 w 230"/>
                <a:gd name="T1" fmla="*/ 0 h 312"/>
                <a:gd name="T2" fmla="*/ 138 w 230"/>
                <a:gd name="T3" fmla="*/ 3 h 312"/>
                <a:gd name="T4" fmla="*/ 160 w 230"/>
                <a:gd name="T5" fmla="*/ 13 h 312"/>
                <a:gd name="T6" fmla="*/ 179 w 230"/>
                <a:gd name="T7" fmla="*/ 27 h 312"/>
                <a:gd name="T8" fmla="*/ 196 w 230"/>
                <a:gd name="T9" fmla="*/ 46 h 312"/>
                <a:gd name="T10" fmla="*/ 210 w 230"/>
                <a:gd name="T11" fmla="*/ 70 h 312"/>
                <a:gd name="T12" fmla="*/ 220 w 230"/>
                <a:gd name="T13" fmla="*/ 96 h 312"/>
                <a:gd name="T14" fmla="*/ 228 w 230"/>
                <a:gd name="T15" fmla="*/ 125 h 312"/>
                <a:gd name="T16" fmla="*/ 230 w 230"/>
                <a:gd name="T17" fmla="*/ 157 h 312"/>
                <a:gd name="T18" fmla="*/ 228 w 230"/>
                <a:gd name="T19" fmla="*/ 187 h 312"/>
                <a:gd name="T20" fmla="*/ 220 w 230"/>
                <a:gd name="T21" fmla="*/ 216 h 312"/>
                <a:gd name="T22" fmla="*/ 210 w 230"/>
                <a:gd name="T23" fmla="*/ 243 h 312"/>
                <a:gd name="T24" fmla="*/ 196 w 230"/>
                <a:gd name="T25" fmla="*/ 266 h 312"/>
                <a:gd name="T26" fmla="*/ 179 w 230"/>
                <a:gd name="T27" fmla="*/ 286 h 312"/>
                <a:gd name="T28" fmla="*/ 160 w 230"/>
                <a:gd name="T29" fmla="*/ 300 h 312"/>
                <a:gd name="T30" fmla="*/ 138 w 230"/>
                <a:gd name="T31" fmla="*/ 309 h 312"/>
                <a:gd name="T32" fmla="*/ 115 w 230"/>
                <a:gd name="T33" fmla="*/ 312 h 312"/>
                <a:gd name="T34" fmla="*/ 92 w 230"/>
                <a:gd name="T35" fmla="*/ 309 h 312"/>
                <a:gd name="T36" fmla="*/ 71 w 230"/>
                <a:gd name="T37" fmla="*/ 300 h 312"/>
                <a:gd name="T38" fmla="*/ 51 w 230"/>
                <a:gd name="T39" fmla="*/ 286 h 312"/>
                <a:gd name="T40" fmla="*/ 34 w 230"/>
                <a:gd name="T41" fmla="*/ 266 h 312"/>
                <a:gd name="T42" fmla="*/ 19 w 230"/>
                <a:gd name="T43" fmla="*/ 243 h 312"/>
                <a:gd name="T44" fmla="*/ 9 w 230"/>
                <a:gd name="T45" fmla="*/ 216 h 312"/>
                <a:gd name="T46" fmla="*/ 2 w 230"/>
                <a:gd name="T47" fmla="*/ 187 h 312"/>
                <a:gd name="T48" fmla="*/ 0 w 230"/>
                <a:gd name="T49" fmla="*/ 157 h 312"/>
                <a:gd name="T50" fmla="*/ 2 w 230"/>
                <a:gd name="T51" fmla="*/ 125 h 312"/>
                <a:gd name="T52" fmla="*/ 9 w 230"/>
                <a:gd name="T53" fmla="*/ 96 h 312"/>
                <a:gd name="T54" fmla="*/ 19 w 230"/>
                <a:gd name="T55" fmla="*/ 70 h 312"/>
                <a:gd name="T56" fmla="*/ 34 w 230"/>
                <a:gd name="T57" fmla="*/ 46 h 312"/>
                <a:gd name="T58" fmla="*/ 51 w 230"/>
                <a:gd name="T59" fmla="*/ 27 h 312"/>
                <a:gd name="T60" fmla="*/ 71 w 230"/>
                <a:gd name="T61" fmla="*/ 13 h 312"/>
                <a:gd name="T62" fmla="*/ 92 w 230"/>
                <a:gd name="T63" fmla="*/ 3 h 312"/>
                <a:gd name="T64" fmla="*/ 115 w 230"/>
                <a:gd name="T65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0" h="312">
                  <a:moveTo>
                    <a:pt x="115" y="0"/>
                  </a:moveTo>
                  <a:lnTo>
                    <a:pt x="138" y="3"/>
                  </a:lnTo>
                  <a:lnTo>
                    <a:pt x="160" y="13"/>
                  </a:lnTo>
                  <a:lnTo>
                    <a:pt x="179" y="27"/>
                  </a:lnTo>
                  <a:lnTo>
                    <a:pt x="196" y="46"/>
                  </a:lnTo>
                  <a:lnTo>
                    <a:pt x="210" y="70"/>
                  </a:lnTo>
                  <a:lnTo>
                    <a:pt x="220" y="96"/>
                  </a:lnTo>
                  <a:lnTo>
                    <a:pt x="228" y="125"/>
                  </a:lnTo>
                  <a:lnTo>
                    <a:pt x="230" y="157"/>
                  </a:lnTo>
                  <a:lnTo>
                    <a:pt x="228" y="187"/>
                  </a:lnTo>
                  <a:lnTo>
                    <a:pt x="220" y="216"/>
                  </a:lnTo>
                  <a:lnTo>
                    <a:pt x="210" y="243"/>
                  </a:lnTo>
                  <a:lnTo>
                    <a:pt x="196" y="266"/>
                  </a:lnTo>
                  <a:lnTo>
                    <a:pt x="179" y="286"/>
                  </a:lnTo>
                  <a:lnTo>
                    <a:pt x="160" y="300"/>
                  </a:lnTo>
                  <a:lnTo>
                    <a:pt x="138" y="309"/>
                  </a:lnTo>
                  <a:lnTo>
                    <a:pt x="115" y="312"/>
                  </a:lnTo>
                  <a:lnTo>
                    <a:pt x="92" y="309"/>
                  </a:lnTo>
                  <a:lnTo>
                    <a:pt x="71" y="300"/>
                  </a:lnTo>
                  <a:lnTo>
                    <a:pt x="51" y="286"/>
                  </a:lnTo>
                  <a:lnTo>
                    <a:pt x="34" y="266"/>
                  </a:lnTo>
                  <a:lnTo>
                    <a:pt x="19" y="243"/>
                  </a:lnTo>
                  <a:lnTo>
                    <a:pt x="9" y="216"/>
                  </a:lnTo>
                  <a:lnTo>
                    <a:pt x="2" y="187"/>
                  </a:lnTo>
                  <a:lnTo>
                    <a:pt x="0" y="157"/>
                  </a:lnTo>
                  <a:lnTo>
                    <a:pt x="2" y="125"/>
                  </a:lnTo>
                  <a:lnTo>
                    <a:pt x="9" y="96"/>
                  </a:lnTo>
                  <a:lnTo>
                    <a:pt x="19" y="70"/>
                  </a:lnTo>
                  <a:lnTo>
                    <a:pt x="34" y="46"/>
                  </a:lnTo>
                  <a:lnTo>
                    <a:pt x="51" y="27"/>
                  </a:lnTo>
                  <a:lnTo>
                    <a:pt x="71" y="13"/>
                  </a:lnTo>
                  <a:lnTo>
                    <a:pt x="92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B24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118"/>
            <p:cNvSpPr>
              <a:spLocks/>
            </p:cNvSpPr>
            <p:nvPr/>
          </p:nvSpPr>
          <p:spPr bwMode="auto">
            <a:xfrm>
              <a:off x="4045" y="265"/>
              <a:ext cx="216" cy="148"/>
            </a:xfrm>
            <a:custGeom>
              <a:avLst/>
              <a:gdLst>
                <a:gd name="T0" fmla="*/ 108 w 216"/>
                <a:gd name="T1" fmla="*/ 0 h 295"/>
                <a:gd name="T2" fmla="*/ 129 w 216"/>
                <a:gd name="T3" fmla="*/ 2 h 295"/>
                <a:gd name="T4" fmla="*/ 150 w 216"/>
                <a:gd name="T5" fmla="*/ 11 h 295"/>
                <a:gd name="T6" fmla="*/ 168 w 216"/>
                <a:gd name="T7" fmla="*/ 25 h 295"/>
                <a:gd name="T8" fmla="*/ 185 w 216"/>
                <a:gd name="T9" fmla="*/ 43 h 295"/>
                <a:gd name="T10" fmla="*/ 198 w 216"/>
                <a:gd name="T11" fmla="*/ 65 h 295"/>
                <a:gd name="T12" fmla="*/ 208 w 216"/>
                <a:gd name="T13" fmla="*/ 90 h 295"/>
                <a:gd name="T14" fmla="*/ 214 w 216"/>
                <a:gd name="T15" fmla="*/ 117 h 295"/>
                <a:gd name="T16" fmla="*/ 216 w 216"/>
                <a:gd name="T17" fmla="*/ 148 h 295"/>
                <a:gd name="T18" fmla="*/ 214 w 216"/>
                <a:gd name="T19" fmla="*/ 177 h 295"/>
                <a:gd name="T20" fmla="*/ 208 w 216"/>
                <a:gd name="T21" fmla="*/ 205 h 295"/>
                <a:gd name="T22" fmla="*/ 198 w 216"/>
                <a:gd name="T23" fmla="*/ 230 h 295"/>
                <a:gd name="T24" fmla="*/ 185 w 216"/>
                <a:gd name="T25" fmla="*/ 252 h 295"/>
                <a:gd name="T26" fmla="*/ 168 w 216"/>
                <a:gd name="T27" fmla="*/ 270 h 295"/>
                <a:gd name="T28" fmla="*/ 150 w 216"/>
                <a:gd name="T29" fmla="*/ 284 h 295"/>
                <a:gd name="T30" fmla="*/ 129 w 216"/>
                <a:gd name="T31" fmla="*/ 292 h 295"/>
                <a:gd name="T32" fmla="*/ 108 w 216"/>
                <a:gd name="T33" fmla="*/ 295 h 295"/>
                <a:gd name="T34" fmla="*/ 86 w 216"/>
                <a:gd name="T35" fmla="*/ 292 h 295"/>
                <a:gd name="T36" fmla="*/ 66 w 216"/>
                <a:gd name="T37" fmla="*/ 284 h 295"/>
                <a:gd name="T38" fmla="*/ 47 w 216"/>
                <a:gd name="T39" fmla="*/ 270 h 295"/>
                <a:gd name="T40" fmla="*/ 32 w 216"/>
                <a:gd name="T41" fmla="*/ 252 h 295"/>
                <a:gd name="T42" fmla="*/ 19 w 216"/>
                <a:gd name="T43" fmla="*/ 230 h 295"/>
                <a:gd name="T44" fmla="*/ 8 w 216"/>
                <a:gd name="T45" fmla="*/ 205 h 295"/>
                <a:gd name="T46" fmla="*/ 2 w 216"/>
                <a:gd name="T47" fmla="*/ 177 h 295"/>
                <a:gd name="T48" fmla="*/ 0 w 216"/>
                <a:gd name="T49" fmla="*/ 148 h 295"/>
                <a:gd name="T50" fmla="*/ 2 w 216"/>
                <a:gd name="T51" fmla="*/ 117 h 295"/>
                <a:gd name="T52" fmla="*/ 8 w 216"/>
                <a:gd name="T53" fmla="*/ 90 h 295"/>
                <a:gd name="T54" fmla="*/ 19 w 216"/>
                <a:gd name="T55" fmla="*/ 65 h 295"/>
                <a:gd name="T56" fmla="*/ 32 w 216"/>
                <a:gd name="T57" fmla="*/ 43 h 295"/>
                <a:gd name="T58" fmla="*/ 47 w 216"/>
                <a:gd name="T59" fmla="*/ 25 h 295"/>
                <a:gd name="T60" fmla="*/ 66 w 216"/>
                <a:gd name="T61" fmla="*/ 11 h 295"/>
                <a:gd name="T62" fmla="*/ 86 w 216"/>
                <a:gd name="T63" fmla="*/ 2 h 295"/>
                <a:gd name="T64" fmla="*/ 108 w 216"/>
                <a:gd name="T6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6" h="295">
                  <a:moveTo>
                    <a:pt x="108" y="0"/>
                  </a:moveTo>
                  <a:lnTo>
                    <a:pt x="129" y="2"/>
                  </a:lnTo>
                  <a:lnTo>
                    <a:pt x="150" y="11"/>
                  </a:lnTo>
                  <a:lnTo>
                    <a:pt x="168" y="25"/>
                  </a:lnTo>
                  <a:lnTo>
                    <a:pt x="185" y="43"/>
                  </a:lnTo>
                  <a:lnTo>
                    <a:pt x="198" y="65"/>
                  </a:lnTo>
                  <a:lnTo>
                    <a:pt x="208" y="90"/>
                  </a:lnTo>
                  <a:lnTo>
                    <a:pt x="214" y="117"/>
                  </a:lnTo>
                  <a:lnTo>
                    <a:pt x="216" y="148"/>
                  </a:lnTo>
                  <a:lnTo>
                    <a:pt x="214" y="177"/>
                  </a:lnTo>
                  <a:lnTo>
                    <a:pt x="208" y="205"/>
                  </a:lnTo>
                  <a:lnTo>
                    <a:pt x="198" y="230"/>
                  </a:lnTo>
                  <a:lnTo>
                    <a:pt x="185" y="252"/>
                  </a:lnTo>
                  <a:lnTo>
                    <a:pt x="168" y="270"/>
                  </a:lnTo>
                  <a:lnTo>
                    <a:pt x="150" y="284"/>
                  </a:lnTo>
                  <a:lnTo>
                    <a:pt x="129" y="292"/>
                  </a:lnTo>
                  <a:lnTo>
                    <a:pt x="108" y="295"/>
                  </a:lnTo>
                  <a:lnTo>
                    <a:pt x="86" y="292"/>
                  </a:lnTo>
                  <a:lnTo>
                    <a:pt x="66" y="284"/>
                  </a:lnTo>
                  <a:lnTo>
                    <a:pt x="47" y="270"/>
                  </a:lnTo>
                  <a:lnTo>
                    <a:pt x="32" y="252"/>
                  </a:lnTo>
                  <a:lnTo>
                    <a:pt x="19" y="230"/>
                  </a:lnTo>
                  <a:lnTo>
                    <a:pt x="8" y="205"/>
                  </a:lnTo>
                  <a:lnTo>
                    <a:pt x="2" y="177"/>
                  </a:lnTo>
                  <a:lnTo>
                    <a:pt x="0" y="148"/>
                  </a:lnTo>
                  <a:lnTo>
                    <a:pt x="2" y="117"/>
                  </a:lnTo>
                  <a:lnTo>
                    <a:pt x="8" y="90"/>
                  </a:lnTo>
                  <a:lnTo>
                    <a:pt x="19" y="65"/>
                  </a:lnTo>
                  <a:lnTo>
                    <a:pt x="32" y="43"/>
                  </a:lnTo>
                  <a:lnTo>
                    <a:pt x="47" y="25"/>
                  </a:lnTo>
                  <a:lnTo>
                    <a:pt x="66" y="11"/>
                  </a:lnTo>
                  <a:lnTo>
                    <a:pt x="86" y="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119"/>
            <p:cNvSpPr>
              <a:spLocks/>
            </p:cNvSpPr>
            <p:nvPr/>
          </p:nvSpPr>
          <p:spPr bwMode="auto">
            <a:xfrm>
              <a:off x="4051" y="269"/>
              <a:ext cx="204" cy="140"/>
            </a:xfrm>
            <a:custGeom>
              <a:avLst/>
              <a:gdLst>
                <a:gd name="T0" fmla="*/ 102 w 204"/>
                <a:gd name="T1" fmla="*/ 0 h 278"/>
                <a:gd name="T2" fmla="*/ 122 w 204"/>
                <a:gd name="T3" fmla="*/ 3 h 278"/>
                <a:gd name="T4" fmla="*/ 142 w 204"/>
                <a:gd name="T5" fmla="*/ 11 h 278"/>
                <a:gd name="T6" fmla="*/ 159 w 204"/>
                <a:gd name="T7" fmla="*/ 23 h 278"/>
                <a:gd name="T8" fmla="*/ 175 w 204"/>
                <a:gd name="T9" fmla="*/ 41 h 278"/>
                <a:gd name="T10" fmla="*/ 187 w 204"/>
                <a:gd name="T11" fmla="*/ 62 h 278"/>
                <a:gd name="T12" fmla="*/ 196 w 204"/>
                <a:gd name="T13" fmla="*/ 86 h 278"/>
                <a:gd name="T14" fmla="*/ 202 w 204"/>
                <a:gd name="T15" fmla="*/ 112 h 278"/>
                <a:gd name="T16" fmla="*/ 204 w 204"/>
                <a:gd name="T17" fmla="*/ 140 h 278"/>
                <a:gd name="T18" fmla="*/ 202 w 204"/>
                <a:gd name="T19" fmla="*/ 168 h 278"/>
                <a:gd name="T20" fmla="*/ 196 w 204"/>
                <a:gd name="T21" fmla="*/ 194 h 278"/>
                <a:gd name="T22" fmla="*/ 187 w 204"/>
                <a:gd name="T23" fmla="*/ 217 h 278"/>
                <a:gd name="T24" fmla="*/ 175 w 204"/>
                <a:gd name="T25" fmla="*/ 238 h 278"/>
                <a:gd name="T26" fmla="*/ 159 w 204"/>
                <a:gd name="T27" fmla="*/ 255 h 278"/>
                <a:gd name="T28" fmla="*/ 142 w 204"/>
                <a:gd name="T29" fmla="*/ 267 h 278"/>
                <a:gd name="T30" fmla="*/ 122 w 204"/>
                <a:gd name="T31" fmla="*/ 276 h 278"/>
                <a:gd name="T32" fmla="*/ 102 w 204"/>
                <a:gd name="T33" fmla="*/ 278 h 278"/>
                <a:gd name="T34" fmla="*/ 81 w 204"/>
                <a:gd name="T35" fmla="*/ 276 h 278"/>
                <a:gd name="T36" fmla="*/ 63 w 204"/>
                <a:gd name="T37" fmla="*/ 267 h 278"/>
                <a:gd name="T38" fmla="*/ 45 w 204"/>
                <a:gd name="T39" fmla="*/ 255 h 278"/>
                <a:gd name="T40" fmla="*/ 30 w 204"/>
                <a:gd name="T41" fmla="*/ 238 h 278"/>
                <a:gd name="T42" fmla="*/ 18 w 204"/>
                <a:gd name="T43" fmla="*/ 217 h 278"/>
                <a:gd name="T44" fmla="*/ 8 w 204"/>
                <a:gd name="T45" fmla="*/ 194 h 278"/>
                <a:gd name="T46" fmla="*/ 2 w 204"/>
                <a:gd name="T47" fmla="*/ 168 h 278"/>
                <a:gd name="T48" fmla="*/ 0 w 204"/>
                <a:gd name="T49" fmla="*/ 140 h 278"/>
                <a:gd name="T50" fmla="*/ 2 w 204"/>
                <a:gd name="T51" fmla="*/ 112 h 278"/>
                <a:gd name="T52" fmla="*/ 8 w 204"/>
                <a:gd name="T53" fmla="*/ 86 h 278"/>
                <a:gd name="T54" fmla="*/ 18 w 204"/>
                <a:gd name="T55" fmla="*/ 62 h 278"/>
                <a:gd name="T56" fmla="*/ 30 w 204"/>
                <a:gd name="T57" fmla="*/ 41 h 278"/>
                <a:gd name="T58" fmla="*/ 45 w 204"/>
                <a:gd name="T59" fmla="*/ 23 h 278"/>
                <a:gd name="T60" fmla="*/ 63 w 204"/>
                <a:gd name="T61" fmla="*/ 11 h 278"/>
                <a:gd name="T62" fmla="*/ 81 w 204"/>
                <a:gd name="T63" fmla="*/ 3 h 278"/>
                <a:gd name="T64" fmla="*/ 102 w 204"/>
                <a:gd name="T6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278">
                  <a:moveTo>
                    <a:pt x="102" y="0"/>
                  </a:moveTo>
                  <a:lnTo>
                    <a:pt x="122" y="3"/>
                  </a:lnTo>
                  <a:lnTo>
                    <a:pt x="142" y="11"/>
                  </a:lnTo>
                  <a:lnTo>
                    <a:pt x="159" y="23"/>
                  </a:lnTo>
                  <a:lnTo>
                    <a:pt x="175" y="41"/>
                  </a:lnTo>
                  <a:lnTo>
                    <a:pt x="187" y="62"/>
                  </a:lnTo>
                  <a:lnTo>
                    <a:pt x="196" y="86"/>
                  </a:lnTo>
                  <a:lnTo>
                    <a:pt x="202" y="112"/>
                  </a:lnTo>
                  <a:lnTo>
                    <a:pt x="204" y="140"/>
                  </a:lnTo>
                  <a:lnTo>
                    <a:pt x="202" y="168"/>
                  </a:lnTo>
                  <a:lnTo>
                    <a:pt x="196" y="194"/>
                  </a:lnTo>
                  <a:lnTo>
                    <a:pt x="187" y="217"/>
                  </a:lnTo>
                  <a:lnTo>
                    <a:pt x="175" y="238"/>
                  </a:lnTo>
                  <a:lnTo>
                    <a:pt x="159" y="255"/>
                  </a:lnTo>
                  <a:lnTo>
                    <a:pt x="142" y="267"/>
                  </a:lnTo>
                  <a:lnTo>
                    <a:pt x="122" y="276"/>
                  </a:lnTo>
                  <a:lnTo>
                    <a:pt x="102" y="278"/>
                  </a:lnTo>
                  <a:lnTo>
                    <a:pt x="81" y="276"/>
                  </a:lnTo>
                  <a:lnTo>
                    <a:pt x="63" y="267"/>
                  </a:lnTo>
                  <a:lnTo>
                    <a:pt x="45" y="255"/>
                  </a:lnTo>
                  <a:lnTo>
                    <a:pt x="30" y="238"/>
                  </a:lnTo>
                  <a:lnTo>
                    <a:pt x="18" y="217"/>
                  </a:lnTo>
                  <a:lnTo>
                    <a:pt x="8" y="194"/>
                  </a:lnTo>
                  <a:lnTo>
                    <a:pt x="2" y="168"/>
                  </a:lnTo>
                  <a:lnTo>
                    <a:pt x="0" y="140"/>
                  </a:lnTo>
                  <a:lnTo>
                    <a:pt x="2" y="112"/>
                  </a:lnTo>
                  <a:lnTo>
                    <a:pt x="8" y="86"/>
                  </a:lnTo>
                  <a:lnTo>
                    <a:pt x="18" y="62"/>
                  </a:lnTo>
                  <a:lnTo>
                    <a:pt x="30" y="41"/>
                  </a:lnTo>
                  <a:lnTo>
                    <a:pt x="45" y="23"/>
                  </a:lnTo>
                  <a:lnTo>
                    <a:pt x="63" y="11"/>
                  </a:lnTo>
                  <a:lnTo>
                    <a:pt x="81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120"/>
            <p:cNvSpPr>
              <a:spLocks/>
            </p:cNvSpPr>
            <p:nvPr/>
          </p:nvSpPr>
          <p:spPr bwMode="auto">
            <a:xfrm>
              <a:off x="4058" y="274"/>
              <a:ext cx="190" cy="131"/>
            </a:xfrm>
            <a:custGeom>
              <a:avLst/>
              <a:gdLst>
                <a:gd name="T0" fmla="*/ 96 w 190"/>
                <a:gd name="T1" fmla="*/ 0 h 261"/>
                <a:gd name="T2" fmla="*/ 114 w 190"/>
                <a:gd name="T3" fmla="*/ 2 h 261"/>
                <a:gd name="T4" fmla="*/ 132 w 190"/>
                <a:gd name="T5" fmla="*/ 9 h 261"/>
                <a:gd name="T6" fmla="*/ 148 w 190"/>
                <a:gd name="T7" fmla="*/ 22 h 261"/>
                <a:gd name="T8" fmla="*/ 162 w 190"/>
                <a:gd name="T9" fmla="*/ 37 h 261"/>
                <a:gd name="T10" fmla="*/ 174 w 190"/>
                <a:gd name="T11" fmla="*/ 56 h 261"/>
                <a:gd name="T12" fmla="*/ 183 w 190"/>
                <a:gd name="T13" fmla="*/ 79 h 261"/>
                <a:gd name="T14" fmla="*/ 188 w 190"/>
                <a:gd name="T15" fmla="*/ 103 h 261"/>
                <a:gd name="T16" fmla="*/ 190 w 190"/>
                <a:gd name="T17" fmla="*/ 130 h 261"/>
                <a:gd name="T18" fmla="*/ 188 w 190"/>
                <a:gd name="T19" fmla="*/ 156 h 261"/>
                <a:gd name="T20" fmla="*/ 183 w 190"/>
                <a:gd name="T21" fmla="*/ 181 h 261"/>
                <a:gd name="T22" fmla="*/ 174 w 190"/>
                <a:gd name="T23" fmla="*/ 203 h 261"/>
                <a:gd name="T24" fmla="*/ 162 w 190"/>
                <a:gd name="T25" fmla="*/ 223 h 261"/>
                <a:gd name="T26" fmla="*/ 148 w 190"/>
                <a:gd name="T27" fmla="*/ 239 h 261"/>
                <a:gd name="T28" fmla="*/ 132 w 190"/>
                <a:gd name="T29" fmla="*/ 250 h 261"/>
                <a:gd name="T30" fmla="*/ 114 w 190"/>
                <a:gd name="T31" fmla="*/ 259 h 261"/>
                <a:gd name="T32" fmla="*/ 96 w 190"/>
                <a:gd name="T33" fmla="*/ 261 h 261"/>
                <a:gd name="T34" fmla="*/ 76 w 190"/>
                <a:gd name="T35" fmla="*/ 259 h 261"/>
                <a:gd name="T36" fmla="*/ 59 w 190"/>
                <a:gd name="T37" fmla="*/ 250 h 261"/>
                <a:gd name="T38" fmla="*/ 42 w 190"/>
                <a:gd name="T39" fmla="*/ 239 h 261"/>
                <a:gd name="T40" fmla="*/ 28 w 190"/>
                <a:gd name="T41" fmla="*/ 223 h 261"/>
                <a:gd name="T42" fmla="*/ 17 w 190"/>
                <a:gd name="T43" fmla="*/ 203 h 261"/>
                <a:gd name="T44" fmla="*/ 8 w 190"/>
                <a:gd name="T45" fmla="*/ 181 h 261"/>
                <a:gd name="T46" fmla="*/ 2 w 190"/>
                <a:gd name="T47" fmla="*/ 156 h 261"/>
                <a:gd name="T48" fmla="*/ 0 w 190"/>
                <a:gd name="T49" fmla="*/ 130 h 261"/>
                <a:gd name="T50" fmla="*/ 2 w 190"/>
                <a:gd name="T51" fmla="*/ 103 h 261"/>
                <a:gd name="T52" fmla="*/ 8 w 190"/>
                <a:gd name="T53" fmla="*/ 79 h 261"/>
                <a:gd name="T54" fmla="*/ 17 w 190"/>
                <a:gd name="T55" fmla="*/ 56 h 261"/>
                <a:gd name="T56" fmla="*/ 28 w 190"/>
                <a:gd name="T57" fmla="*/ 37 h 261"/>
                <a:gd name="T58" fmla="*/ 42 w 190"/>
                <a:gd name="T59" fmla="*/ 22 h 261"/>
                <a:gd name="T60" fmla="*/ 59 w 190"/>
                <a:gd name="T61" fmla="*/ 9 h 261"/>
                <a:gd name="T62" fmla="*/ 76 w 190"/>
                <a:gd name="T63" fmla="*/ 2 h 261"/>
                <a:gd name="T64" fmla="*/ 96 w 190"/>
                <a:gd name="T65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0" h="261">
                  <a:moveTo>
                    <a:pt x="96" y="0"/>
                  </a:moveTo>
                  <a:lnTo>
                    <a:pt x="114" y="2"/>
                  </a:lnTo>
                  <a:lnTo>
                    <a:pt x="132" y="9"/>
                  </a:lnTo>
                  <a:lnTo>
                    <a:pt x="148" y="22"/>
                  </a:lnTo>
                  <a:lnTo>
                    <a:pt x="162" y="37"/>
                  </a:lnTo>
                  <a:lnTo>
                    <a:pt x="174" y="56"/>
                  </a:lnTo>
                  <a:lnTo>
                    <a:pt x="183" y="79"/>
                  </a:lnTo>
                  <a:lnTo>
                    <a:pt x="188" y="103"/>
                  </a:lnTo>
                  <a:lnTo>
                    <a:pt x="190" y="130"/>
                  </a:lnTo>
                  <a:lnTo>
                    <a:pt x="188" y="156"/>
                  </a:lnTo>
                  <a:lnTo>
                    <a:pt x="183" y="181"/>
                  </a:lnTo>
                  <a:lnTo>
                    <a:pt x="174" y="203"/>
                  </a:lnTo>
                  <a:lnTo>
                    <a:pt x="162" y="223"/>
                  </a:lnTo>
                  <a:lnTo>
                    <a:pt x="148" y="239"/>
                  </a:lnTo>
                  <a:lnTo>
                    <a:pt x="132" y="250"/>
                  </a:lnTo>
                  <a:lnTo>
                    <a:pt x="114" y="259"/>
                  </a:lnTo>
                  <a:lnTo>
                    <a:pt x="96" y="261"/>
                  </a:lnTo>
                  <a:lnTo>
                    <a:pt x="76" y="259"/>
                  </a:lnTo>
                  <a:lnTo>
                    <a:pt x="59" y="250"/>
                  </a:lnTo>
                  <a:lnTo>
                    <a:pt x="42" y="239"/>
                  </a:lnTo>
                  <a:lnTo>
                    <a:pt x="28" y="223"/>
                  </a:lnTo>
                  <a:lnTo>
                    <a:pt x="17" y="203"/>
                  </a:lnTo>
                  <a:lnTo>
                    <a:pt x="8" y="181"/>
                  </a:lnTo>
                  <a:lnTo>
                    <a:pt x="2" y="156"/>
                  </a:lnTo>
                  <a:lnTo>
                    <a:pt x="0" y="130"/>
                  </a:lnTo>
                  <a:lnTo>
                    <a:pt x="2" y="103"/>
                  </a:lnTo>
                  <a:lnTo>
                    <a:pt x="8" y="79"/>
                  </a:lnTo>
                  <a:lnTo>
                    <a:pt x="17" y="56"/>
                  </a:lnTo>
                  <a:lnTo>
                    <a:pt x="28" y="37"/>
                  </a:lnTo>
                  <a:lnTo>
                    <a:pt x="42" y="22"/>
                  </a:lnTo>
                  <a:lnTo>
                    <a:pt x="59" y="9"/>
                  </a:lnTo>
                  <a:lnTo>
                    <a:pt x="76" y="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121"/>
            <p:cNvSpPr>
              <a:spLocks/>
            </p:cNvSpPr>
            <p:nvPr/>
          </p:nvSpPr>
          <p:spPr bwMode="auto">
            <a:xfrm>
              <a:off x="4065" y="278"/>
              <a:ext cx="177" cy="123"/>
            </a:xfrm>
            <a:custGeom>
              <a:avLst/>
              <a:gdLst>
                <a:gd name="T0" fmla="*/ 89 w 177"/>
                <a:gd name="T1" fmla="*/ 0 h 245"/>
                <a:gd name="T2" fmla="*/ 106 w 177"/>
                <a:gd name="T3" fmla="*/ 3 h 245"/>
                <a:gd name="T4" fmla="*/ 123 w 177"/>
                <a:gd name="T5" fmla="*/ 10 h 245"/>
                <a:gd name="T6" fmla="*/ 138 w 177"/>
                <a:gd name="T7" fmla="*/ 21 h 245"/>
                <a:gd name="T8" fmla="*/ 151 w 177"/>
                <a:gd name="T9" fmla="*/ 36 h 245"/>
                <a:gd name="T10" fmla="*/ 162 w 177"/>
                <a:gd name="T11" fmla="*/ 54 h 245"/>
                <a:gd name="T12" fmla="*/ 170 w 177"/>
                <a:gd name="T13" fmla="*/ 75 h 245"/>
                <a:gd name="T14" fmla="*/ 175 w 177"/>
                <a:gd name="T15" fmla="*/ 97 h 245"/>
                <a:gd name="T16" fmla="*/ 177 w 177"/>
                <a:gd name="T17" fmla="*/ 122 h 245"/>
                <a:gd name="T18" fmla="*/ 175 w 177"/>
                <a:gd name="T19" fmla="*/ 147 h 245"/>
                <a:gd name="T20" fmla="*/ 170 w 177"/>
                <a:gd name="T21" fmla="*/ 170 h 245"/>
                <a:gd name="T22" fmla="*/ 162 w 177"/>
                <a:gd name="T23" fmla="*/ 191 h 245"/>
                <a:gd name="T24" fmla="*/ 151 w 177"/>
                <a:gd name="T25" fmla="*/ 209 h 245"/>
                <a:gd name="T26" fmla="*/ 138 w 177"/>
                <a:gd name="T27" fmla="*/ 224 h 245"/>
                <a:gd name="T28" fmla="*/ 123 w 177"/>
                <a:gd name="T29" fmla="*/ 235 h 245"/>
                <a:gd name="T30" fmla="*/ 106 w 177"/>
                <a:gd name="T31" fmla="*/ 242 h 245"/>
                <a:gd name="T32" fmla="*/ 89 w 177"/>
                <a:gd name="T33" fmla="*/ 245 h 245"/>
                <a:gd name="T34" fmla="*/ 70 w 177"/>
                <a:gd name="T35" fmla="*/ 242 h 245"/>
                <a:gd name="T36" fmla="*/ 54 w 177"/>
                <a:gd name="T37" fmla="*/ 235 h 245"/>
                <a:gd name="T38" fmla="*/ 39 w 177"/>
                <a:gd name="T39" fmla="*/ 224 h 245"/>
                <a:gd name="T40" fmla="*/ 26 w 177"/>
                <a:gd name="T41" fmla="*/ 209 h 245"/>
                <a:gd name="T42" fmla="*/ 15 w 177"/>
                <a:gd name="T43" fmla="*/ 191 h 245"/>
                <a:gd name="T44" fmla="*/ 7 w 177"/>
                <a:gd name="T45" fmla="*/ 170 h 245"/>
                <a:gd name="T46" fmla="*/ 2 w 177"/>
                <a:gd name="T47" fmla="*/ 147 h 245"/>
                <a:gd name="T48" fmla="*/ 0 w 177"/>
                <a:gd name="T49" fmla="*/ 122 h 245"/>
                <a:gd name="T50" fmla="*/ 2 w 177"/>
                <a:gd name="T51" fmla="*/ 97 h 245"/>
                <a:gd name="T52" fmla="*/ 7 w 177"/>
                <a:gd name="T53" fmla="*/ 75 h 245"/>
                <a:gd name="T54" fmla="*/ 15 w 177"/>
                <a:gd name="T55" fmla="*/ 54 h 245"/>
                <a:gd name="T56" fmla="*/ 26 w 177"/>
                <a:gd name="T57" fmla="*/ 36 h 245"/>
                <a:gd name="T58" fmla="*/ 39 w 177"/>
                <a:gd name="T59" fmla="*/ 21 h 245"/>
                <a:gd name="T60" fmla="*/ 54 w 177"/>
                <a:gd name="T61" fmla="*/ 10 h 245"/>
                <a:gd name="T62" fmla="*/ 70 w 177"/>
                <a:gd name="T63" fmla="*/ 3 h 245"/>
                <a:gd name="T64" fmla="*/ 89 w 177"/>
                <a:gd name="T6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7" h="245">
                  <a:moveTo>
                    <a:pt x="89" y="0"/>
                  </a:moveTo>
                  <a:lnTo>
                    <a:pt x="106" y="3"/>
                  </a:lnTo>
                  <a:lnTo>
                    <a:pt x="123" y="10"/>
                  </a:lnTo>
                  <a:lnTo>
                    <a:pt x="138" y="21"/>
                  </a:lnTo>
                  <a:lnTo>
                    <a:pt x="151" y="36"/>
                  </a:lnTo>
                  <a:lnTo>
                    <a:pt x="162" y="54"/>
                  </a:lnTo>
                  <a:lnTo>
                    <a:pt x="170" y="75"/>
                  </a:lnTo>
                  <a:lnTo>
                    <a:pt x="175" y="97"/>
                  </a:lnTo>
                  <a:lnTo>
                    <a:pt x="177" y="122"/>
                  </a:lnTo>
                  <a:lnTo>
                    <a:pt x="175" y="147"/>
                  </a:lnTo>
                  <a:lnTo>
                    <a:pt x="170" y="170"/>
                  </a:lnTo>
                  <a:lnTo>
                    <a:pt x="162" y="191"/>
                  </a:lnTo>
                  <a:lnTo>
                    <a:pt x="151" y="209"/>
                  </a:lnTo>
                  <a:lnTo>
                    <a:pt x="138" y="224"/>
                  </a:lnTo>
                  <a:lnTo>
                    <a:pt x="123" y="235"/>
                  </a:lnTo>
                  <a:lnTo>
                    <a:pt x="106" y="242"/>
                  </a:lnTo>
                  <a:lnTo>
                    <a:pt x="89" y="245"/>
                  </a:lnTo>
                  <a:lnTo>
                    <a:pt x="70" y="242"/>
                  </a:lnTo>
                  <a:lnTo>
                    <a:pt x="54" y="235"/>
                  </a:lnTo>
                  <a:lnTo>
                    <a:pt x="39" y="224"/>
                  </a:lnTo>
                  <a:lnTo>
                    <a:pt x="26" y="209"/>
                  </a:lnTo>
                  <a:lnTo>
                    <a:pt x="15" y="191"/>
                  </a:lnTo>
                  <a:lnTo>
                    <a:pt x="7" y="170"/>
                  </a:lnTo>
                  <a:lnTo>
                    <a:pt x="2" y="147"/>
                  </a:lnTo>
                  <a:lnTo>
                    <a:pt x="0" y="122"/>
                  </a:lnTo>
                  <a:lnTo>
                    <a:pt x="2" y="97"/>
                  </a:lnTo>
                  <a:lnTo>
                    <a:pt x="7" y="75"/>
                  </a:lnTo>
                  <a:lnTo>
                    <a:pt x="15" y="54"/>
                  </a:lnTo>
                  <a:lnTo>
                    <a:pt x="26" y="36"/>
                  </a:lnTo>
                  <a:lnTo>
                    <a:pt x="39" y="21"/>
                  </a:lnTo>
                  <a:lnTo>
                    <a:pt x="54" y="10"/>
                  </a:lnTo>
                  <a:lnTo>
                    <a:pt x="70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B25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122"/>
            <p:cNvSpPr>
              <a:spLocks/>
            </p:cNvSpPr>
            <p:nvPr/>
          </p:nvSpPr>
          <p:spPr bwMode="auto">
            <a:xfrm>
              <a:off x="4072" y="283"/>
              <a:ext cx="164" cy="114"/>
            </a:xfrm>
            <a:custGeom>
              <a:avLst/>
              <a:gdLst>
                <a:gd name="T0" fmla="*/ 82 w 164"/>
                <a:gd name="T1" fmla="*/ 0 h 229"/>
                <a:gd name="T2" fmla="*/ 98 w 164"/>
                <a:gd name="T3" fmla="*/ 3 h 229"/>
                <a:gd name="T4" fmla="*/ 114 w 164"/>
                <a:gd name="T5" fmla="*/ 9 h 229"/>
                <a:gd name="T6" fmla="*/ 128 w 164"/>
                <a:gd name="T7" fmla="*/ 20 h 229"/>
                <a:gd name="T8" fmla="*/ 140 w 164"/>
                <a:gd name="T9" fmla="*/ 33 h 229"/>
                <a:gd name="T10" fmla="*/ 149 w 164"/>
                <a:gd name="T11" fmla="*/ 51 h 229"/>
                <a:gd name="T12" fmla="*/ 158 w 164"/>
                <a:gd name="T13" fmla="*/ 71 h 229"/>
                <a:gd name="T14" fmla="*/ 162 w 164"/>
                <a:gd name="T15" fmla="*/ 92 h 229"/>
                <a:gd name="T16" fmla="*/ 164 w 164"/>
                <a:gd name="T17" fmla="*/ 115 h 229"/>
                <a:gd name="T18" fmla="*/ 162 w 164"/>
                <a:gd name="T19" fmla="*/ 137 h 229"/>
                <a:gd name="T20" fmla="*/ 158 w 164"/>
                <a:gd name="T21" fmla="*/ 158 h 229"/>
                <a:gd name="T22" fmla="*/ 149 w 164"/>
                <a:gd name="T23" fmla="*/ 178 h 229"/>
                <a:gd name="T24" fmla="*/ 140 w 164"/>
                <a:gd name="T25" fmla="*/ 194 h 229"/>
                <a:gd name="T26" fmla="*/ 128 w 164"/>
                <a:gd name="T27" fmla="*/ 209 h 229"/>
                <a:gd name="T28" fmla="*/ 114 w 164"/>
                <a:gd name="T29" fmla="*/ 219 h 229"/>
                <a:gd name="T30" fmla="*/ 98 w 164"/>
                <a:gd name="T31" fmla="*/ 226 h 229"/>
                <a:gd name="T32" fmla="*/ 82 w 164"/>
                <a:gd name="T33" fmla="*/ 229 h 229"/>
                <a:gd name="T34" fmla="*/ 65 w 164"/>
                <a:gd name="T35" fmla="*/ 226 h 229"/>
                <a:gd name="T36" fmla="*/ 50 w 164"/>
                <a:gd name="T37" fmla="*/ 219 h 229"/>
                <a:gd name="T38" fmla="*/ 36 w 164"/>
                <a:gd name="T39" fmla="*/ 209 h 229"/>
                <a:gd name="T40" fmla="*/ 24 w 164"/>
                <a:gd name="T41" fmla="*/ 194 h 229"/>
                <a:gd name="T42" fmla="*/ 14 w 164"/>
                <a:gd name="T43" fmla="*/ 178 h 229"/>
                <a:gd name="T44" fmla="*/ 6 w 164"/>
                <a:gd name="T45" fmla="*/ 158 h 229"/>
                <a:gd name="T46" fmla="*/ 2 w 164"/>
                <a:gd name="T47" fmla="*/ 137 h 229"/>
                <a:gd name="T48" fmla="*/ 0 w 164"/>
                <a:gd name="T49" fmla="*/ 115 h 229"/>
                <a:gd name="T50" fmla="*/ 2 w 164"/>
                <a:gd name="T51" fmla="*/ 92 h 229"/>
                <a:gd name="T52" fmla="*/ 6 w 164"/>
                <a:gd name="T53" fmla="*/ 71 h 229"/>
                <a:gd name="T54" fmla="*/ 14 w 164"/>
                <a:gd name="T55" fmla="*/ 51 h 229"/>
                <a:gd name="T56" fmla="*/ 24 w 164"/>
                <a:gd name="T57" fmla="*/ 33 h 229"/>
                <a:gd name="T58" fmla="*/ 36 w 164"/>
                <a:gd name="T59" fmla="*/ 20 h 229"/>
                <a:gd name="T60" fmla="*/ 50 w 164"/>
                <a:gd name="T61" fmla="*/ 9 h 229"/>
                <a:gd name="T62" fmla="*/ 65 w 164"/>
                <a:gd name="T63" fmla="*/ 3 h 229"/>
                <a:gd name="T64" fmla="*/ 82 w 164"/>
                <a:gd name="T6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9">
                  <a:moveTo>
                    <a:pt x="82" y="0"/>
                  </a:moveTo>
                  <a:lnTo>
                    <a:pt x="98" y="3"/>
                  </a:lnTo>
                  <a:lnTo>
                    <a:pt x="114" y="9"/>
                  </a:lnTo>
                  <a:lnTo>
                    <a:pt x="128" y="20"/>
                  </a:lnTo>
                  <a:lnTo>
                    <a:pt x="140" y="33"/>
                  </a:lnTo>
                  <a:lnTo>
                    <a:pt x="149" y="51"/>
                  </a:lnTo>
                  <a:lnTo>
                    <a:pt x="158" y="71"/>
                  </a:lnTo>
                  <a:lnTo>
                    <a:pt x="162" y="92"/>
                  </a:lnTo>
                  <a:lnTo>
                    <a:pt x="164" y="115"/>
                  </a:lnTo>
                  <a:lnTo>
                    <a:pt x="162" y="137"/>
                  </a:lnTo>
                  <a:lnTo>
                    <a:pt x="158" y="158"/>
                  </a:lnTo>
                  <a:lnTo>
                    <a:pt x="149" y="178"/>
                  </a:lnTo>
                  <a:lnTo>
                    <a:pt x="140" y="194"/>
                  </a:lnTo>
                  <a:lnTo>
                    <a:pt x="128" y="209"/>
                  </a:lnTo>
                  <a:lnTo>
                    <a:pt x="114" y="219"/>
                  </a:lnTo>
                  <a:lnTo>
                    <a:pt x="98" y="226"/>
                  </a:lnTo>
                  <a:lnTo>
                    <a:pt x="82" y="229"/>
                  </a:lnTo>
                  <a:lnTo>
                    <a:pt x="65" y="226"/>
                  </a:lnTo>
                  <a:lnTo>
                    <a:pt x="50" y="219"/>
                  </a:lnTo>
                  <a:lnTo>
                    <a:pt x="36" y="209"/>
                  </a:lnTo>
                  <a:lnTo>
                    <a:pt x="24" y="194"/>
                  </a:lnTo>
                  <a:lnTo>
                    <a:pt x="14" y="178"/>
                  </a:lnTo>
                  <a:lnTo>
                    <a:pt x="6" y="158"/>
                  </a:lnTo>
                  <a:lnTo>
                    <a:pt x="2" y="137"/>
                  </a:lnTo>
                  <a:lnTo>
                    <a:pt x="0" y="115"/>
                  </a:lnTo>
                  <a:lnTo>
                    <a:pt x="2" y="92"/>
                  </a:lnTo>
                  <a:lnTo>
                    <a:pt x="6" y="71"/>
                  </a:lnTo>
                  <a:lnTo>
                    <a:pt x="14" y="51"/>
                  </a:lnTo>
                  <a:lnTo>
                    <a:pt x="24" y="33"/>
                  </a:lnTo>
                  <a:lnTo>
                    <a:pt x="36" y="20"/>
                  </a:lnTo>
                  <a:lnTo>
                    <a:pt x="50" y="9"/>
                  </a:lnTo>
                  <a:lnTo>
                    <a:pt x="65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123"/>
            <p:cNvSpPr>
              <a:spLocks/>
            </p:cNvSpPr>
            <p:nvPr/>
          </p:nvSpPr>
          <p:spPr bwMode="auto">
            <a:xfrm>
              <a:off x="4078" y="287"/>
              <a:ext cx="151" cy="106"/>
            </a:xfrm>
            <a:custGeom>
              <a:avLst/>
              <a:gdLst>
                <a:gd name="T0" fmla="*/ 76 w 151"/>
                <a:gd name="T1" fmla="*/ 0 h 210"/>
                <a:gd name="T2" fmla="*/ 91 w 151"/>
                <a:gd name="T3" fmla="*/ 3 h 210"/>
                <a:gd name="T4" fmla="*/ 104 w 151"/>
                <a:gd name="T5" fmla="*/ 8 h 210"/>
                <a:gd name="T6" fmla="*/ 118 w 151"/>
                <a:gd name="T7" fmla="*/ 18 h 210"/>
                <a:gd name="T8" fmla="*/ 129 w 151"/>
                <a:gd name="T9" fmla="*/ 30 h 210"/>
                <a:gd name="T10" fmla="*/ 137 w 151"/>
                <a:gd name="T11" fmla="*/ 46 h 210"/>
                <a:gd name="T12" fmla="*/ 144 w 151"/>
                <a:gd name="T13" fmla="*/ 64 h 210"/>
                <a:gd name="T14" fmla="*/ 150 w 151"/>
                <a:gd name="T15" fmla="*/ 84 h 210"/>
                <a:gd name="T16" fmla="*/ 151 w 151"/>
                <a:gd name="T17" fmla="*/ 105 h 210"/>
                <a:gd name="T18" fmla="*/ 150 w 151"/>
                <a:gd name="T19" fmla="*/ 126 h 210"/>
                <a:gd name="T20" fmla="*/ 144 w 151"/>
                <a:gd name="T21" fmla="*/ 145 h 210"/>
                <a:gd name="T22" fmla="*/ 137 w 151"/>
                <a:gd name="T23" fmla="*/ 163 h 210"/>
                <a:gd name="T24" fmla="*/ 129 w 151"/>
                <a:gd name="T25" fmla="*/ 179 h 210"/>
                <a:gd name="T26" fmla="*/ 118 w 151"/>
                <a:gd name="T27" fmla="*/ 192 h 210"/>
                <a:gd name="T28" fmla="*/ 104 w 151"/>
                <a:gd name="T29" fmla="*/ 202 h 210"/>
                <a:gd name="T30" fmla="*/ 91 w 151"/>
                <a:gd name="T31" fmla="*/ 208 h 210"/>
                <a:gd name="T32" fmla="*/ 76 w 151"/>
                <a:gd name="T33" fmla="*/ 210 h 210"/>
                <a:gd name="T34" fmla="*/ 60 w 151"/>
                <a:gd name="T35" fmla="*/ 208 h 210"/>
                <a:gd name="T36" fmla="*/ 46 w 151"/>
                <a:gd name="T37" fmla="*/ 202 h 210"/>
                <a:gd name="T38" fmla="*/ 34 w 151"/>
                <a:gd name="T39" fmla="*/ 192 h 210"/>
                <a:gd name="T40" fmla="*/ 22 w 151"/>
                <a:gd name="T41" fmla="*/ 179 h 210"/>
                <a:gd name="T42" fmla="*/ 13 w 151"/>
                <a:gd name="T43" fmla="*/ 163 h 210"/>
                <a:gd name="T44" fmla="*/ 6 w 151"/>
                <a:gd name="T45" fmla="*/ 145 h 210"/>
                <a:gd name="T46" fmla="*/ 1 w 151"/>
                <a:gd name="T47" fmla="*/ 126 h 210"/>
                <a:gd name="T48" fmla="*/ 0 w 151"/>
                <a:gd name="T49" fmla="*/ 105 h 210"/>
                <a:gd name="T50" fmla="*/ 1 w 151"/>
                <a:gd name="T51" fmla="*/ 84 h 210"/>
                <a:gd name="T52" fmla="*/ 6 w 151"/>
                <a:gd name="T53" fmla="*/ 64 h 210"/>
                <a:gd name="T54" fmla="*/ 13 w 151"/>
                <a:gd name="T55" fmla="*/ 46 h 210"/>
                <a:gd name="T56" fmla="*/ 22 w 151"/>
                <a:gd name="T57" fmla="*/ 30 h 210"/>
                <a:gd name="T58" fmla="*/ 34 w 151"/>
                <a:gd name="T59" fmla="*/ 18 h 210"/>
                <a:gd name="T60" fmla="*/ 46 w 151"/>
                <a:gd name="T61" fmla="*/ 8 h 210"/>
                <a:gd name="T62" fmla="*/ 60 w 151"/>
                <a:gd name="T63" fmla="*/ 3 h 210"/>
                <a:gd name="T64" fmla="*/ 76 w 151"/>
                <a:gd name="T6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" h="210">
                  <a:moveTo>
                    <a:pt x="76" y="0"/>
                  </a:moveTo>
                  <a:lnTo>
                    <a:pt x="91" y="3"/>
                  </a:lnTo>
                  <a:lnTo>
                    <a:pt x="104" y="8"/>
                  </a:lnTo>
                  <a:lnTo>
                    <a:pt x="118" y="18"/>
                  </a:lnTo>
                  <a:lnTo>
                    <a:pt x="129" y="30"/>
                  </a:lnTo>
                  <a:lnTo>
                    <a:pt x="137" y="46"/>
                  </a:lnTo>
                  <a:lnTo>
                    <a:pt x="144" y="64"/>
                  </a:lnTo>
                  <a:lnTo>
                    <a:pt x="150" y="84"/>
                  </a:lnTo>
                  <a:lnTo>
                    <a:pt x="151" y="105"/>
                  </a:lnTo>
                  <a:lnTo>
                    <a:pt x="150" y="126"/>
                  </a:lnTo>
                  <a:lnTo>
                    <a:pt x="144" y="145"/>
                  </a:lnTo>
                  <a:lnTo>
                    <a:pt x="137" y="163"/>
                  </a:lnTo>
                  <a:lnTo>
                    <a:pt x="129" y="179"/>
                  </a:lnTo>
                  <a:lnTo>
                    <a:pt x="118" y="192"/>
                  </a:lnTo>
                  <a:lnTo>
                    <a:pt x="104" y="202"/>
                  </a:lnTo>
                  <a:lnTo>
                    <a:pt x="91" y="208"/>
                  </a:lnTo>
                  <a:lnTo>
                    <a:pt x="76" y="210"/>
                  </a:lnTo>
                  <a:lnTo>
                    <a:pt x="60" y="208"/>
                  </a:lnTo>
                  <a:lnTo>
                    <a:pt x="46" y="202"/>
                  </a:lnTo>
                  <a:lnTo>
                    <a:pt x="34" y="192"/>
                  </a:lnTo>
                  <a:lnTo>
                    <a:pt x="22" y="179"/>
                  </a:lnTo>
                  <a:lnTo>
                    <a:pt x="13" y="163"/>
                  </a:lnTo>
                  <a:lnTo>
                    <a:pt x="6" y="145"/>
                  </a:lnTo>
                  <a:lnTo>
                    <a:pt x="1" y="126"/>
                  </a:lnTo>
                  <a:lnTo>
                    <a:pt x="0" y="105"/>
                  </a:lnTo>
                  <a:lnTo>
                    <a:pt x="1" y="84"/>
                  </a:lnTo>
                  <a:lnTo>
                    <a:pt x="6" y="64"/>
                  </a:lnTo>
                  <a:lnTo>
                    <a:pt x="13" y="46"/>
                  </a:lnTo>
                  <a:lnTo>
                    <a:pt x="22" y="30"/>
                  </a:lnTo>
                  <a:lnTo>
                    <a:pt x="34" y="18"/>
                  </a:lnTo>
                  <a:lnTo>
                    <a:pt x="46" y="8"/>
                  </a:lnTo>
                  <a:lnTo>
                    <a:pt x="60" y="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6" name="Freeform 124"/>
            <p:cNvSpPr>
              <a:spLocks/>
            </p:cNvSpPr>
            <p:nvPr/>
          </p:nvSpPr>
          <p:spPr bwMode="auto">
            <a:xfrm>
              <a:off x="4085" y="292"/>
              <a:ext cx="137" cy="97"/>
            </a:xfrm>
            <a:custGeom>
              <a:avLst/>
              <a:gdLst>
                <a:gd name="T0" fmla="*/ 69 w 137"/>
                <a:gd name="T1" fmla="*/ 0 h 194"/>
                <a:gd name="T2" fmla="*/ 83 w 137"/>
                <a:gd name="T3" fmla="*/ 2 h 194"/>
                <a:gd name="T4" fmla="*/ 95 w 137"/>
                <a:gd name="T5" fmla="*/ 7 h 194"/>
                <a:gd name="T6" fmla="*/ 107 w 137"/>
                <a:gd name="T7" fmla="*/ 17 h 194"/>
                <a:gd name="T8" fmla="*/ 117 w 137"/>
                <a:gd name="T9" fmla="*/ 28 h 194"/>
                <a:gd name="T10" fmla="*/ 126 w 137"/>
                <a:gd name="T11" fmla="*/ 43 h 194"/>
                <a:gd name="T12" fmla="*/ 132 w 137"/>
                <a:gd name="T13" fmla="*/ 60 h 194"/>
                <a:gd name="T14" fmla="*/ 136 w 137"/>
                <a:gd name="T15" fmla="*/ 78 h 194"/>
                <a:gd name="T16" fmla="*/ 137 w 137"/>
                <a:gd name="T17" fmla="*/ 97 h 194"/>
                <a:gd name="T18" fmla="*/ 136 w 137"/>
                <a:gd name="T19" fmla="*/ 117 h 194"/>
                <a:gd name="T20" fmla="*/ 132 w 137"/>
                <a:gd name="T21" fmla="*/ 135 h 194"/>
                <a:gd name="T22" fmla="*/ 126 w 137"/>
                <a:gd name="T23" fmla="*/ 151 h 194"/>
                <a:gd name="T24" fmla="*/ 117 w 137"/>
                <a:gd name="T25" fmla="*/ 165 h 194"/>
                <a:gd name="T26" fmla="*/ 107 w 137"/>
                <a:gd name="T27" fmla="*/ 178 h 194"/>
                <a:gd name="T28" fmla="*/ 95 w 137"/>
                <a:gd name="T29" fmla="*/ 186 h 194"/>
                <a:gd name="T30" fmla="*/ 83 w 137"/>
                <a:gd name="T31" fmla="*/ 193 h 194"/>
                <a:gd name="T32" fmla="*/ 69 w 137"/>
                <a:gd name="T33" fmla="*/ 194 h 194"/>
                <a:gd name="T34" fmla="*/ 54 w 137"/>
                <a:gd name="T35" fmla="*/ 193 h 194"/>
                <a:gd name="T36" fmla="*/ 42 w 137"/>
                <a:gd name="T37" fmla="*/ 186 h 194"/>
                <a:gd name="T38" fmla="*/ 31 w 137"/>
                <a:gd name="T39" fmla="*/ 178 h 194"/>
                <a:gd name="T40" fmla="*/ 21 w 137"/>
                <a:gd name="T41" fmla="*/ 165 h 194"/>
                <a:gd name="T42" fmla="*/ 11 w 137"/>
                <a:gd name="T43" fmla="*/ 151 h 194"/>
                <a:gd name="T44" fmla="*/ 5 w 137"/>
                <a:gd name="T45" fmla="*/ 135 h 194"/>
                <a:gd name="T46" fmla="*/ 1 w 137"/>
                <a:gd name="T47" fmla="*/ 117 h 194"/>
                <a:gd name="T48" fmla="*/ 0 w 137"/>
                <a:gd name="T49" fmla="*/ 97 h 194"/>
                <a:gd name="T50" fmla="*/ 1 w 137"/>
                <a:gd name="T51" fmla="*/ 78 h 194"/>
                <a:gd name="T52" fmla="*/ 5 w 137"/>
                <a:gd name="T53" fmla="*/ 60 h 194"/>
                <a:gd name="T54" fmla="*/ 11 w 137"/>
                <a:gd name="T55" fmla="*/ 43 h 194"/>
                <a:gd name="T56" fmla="*/ 21 w 137"/>
                <a:gd name="T57" fmla="*/ 28 h 194"/>
                <a:gd name="T58" fmla="*/ 31 w 137"/>
                <a:gd name="T59" fmla="*/ 17 h 194"/>
                <a:gd name="T60" fmla="*/ 42 w 137"/>
                <a:gd name="T61" fmla="*/ 7 h 194"/>
                <a:gd name="T62" fmla="*/ 54 w 137"/>
                <a:gd name="T63" fmla="*/ 2 h 194"/>
                <a:gd name="T64" fmla="*/ 69 w 137"/>
                <a:gd name="T6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94">
                  <a:moveTo>
                    <a:pt x="69" y="0"/>
                  </a:moveTo>
                  <a:lnTo>
                    <a:pt x="83" y="2"/>
                  </a:lnTo>
                  <a:lnTo>
                    <a:pt x="95" y="7"/>
                  </a:lnTo>
                  <a:lnTo>
                    <a:pt x="107" y="17"/>
                  </a:lnTo>
                  <a:lnTo>
                    <a:pt x="117" y="28"/>
                  </a:lnTo>
                  <a:lnTo>
                    <a:pt x="126" y="43"/>
                  </a:lnTo>
                  <a:lnTo>
                    <a:pt x="132" y="60"/>
                  </a:lnTo>
                  <a:lnTo>
                    <a:pt x="136" y="78"/>
                  </a:lnTo>
                  <a:lnTo>
                    <a:pt x="137" y="97"/>
                  </a:lnTo>
                  <a:lnTo>
                    <a:pt x="136" y="117"/>
                  </a:lnTo>
                  <a:lnTo>
                    <a:pt x="132" y="135"/>
                  </a:lnTo>
                  <a:lnTo>
                    <a:pt x="126" y="151"/>
                  </a:lnTo>
                  <a:lnTo>
                    <a:pt x="117" y="165"/>
                  </a:lnTo>
                  <a:lnTo>
                    <a:pt x="107" y="178"/>
                  </a:lnTo>
                  <a:lnTo>
                    <a:pt x="95" y="186"/>
                  </a:lnTo>
                  <a:lnTo>
                    <a:pt x="83" y="193"/>
                  </a:lnTo>
                  <a:lnTo>
                    <a:pt x="69" y="194"/>
                  </a:lnTo>
                  <a:lnTo>
                    <a:pt x="54" y="193"/>
                  </a:lnTo>
                  <a:lnTo>
                    <a:pt x="42" y="186"/>
                  </a:lnTo>
                  <a:lnTo>
                    <a:pt x="31" y="178"/>
                  </a:lnTo>
                  <a:lnTo>
                    <a:pt x="21" y="165"/>
                  </a:lnTo>
                  <a:lnTo>
                    <a:pt x="11" y="151"/>
                  </a:lnTo>
                  <a:lnTo>
                    <a:pt x="5" y="135"/>
                  </a:lnTo>
                  <a:lnTo>
                    <a:pt x="1" y="117"/>
                  </a:lnTo>
                  <a:lnTo>
                    <a:pt x="0" y="97"/>
                  </a:lnTo>
                  <a:lnTo>
                    <a:pt x="1" y="78"/>
                  </a:lnTo>
                  <a:lnTo>
                    <a:pt x="5" y="60"/>
                  </a:lnTo>
                  <a:lnTo>
                    <a:pt x="11" y="43"/>
                  </a:lnTo>
                  <a:lnTo>
                    <a:pt x="21" y="28"/>
                  </a:lnTo>
                  <a:lnTo>
                    <a:pt x="31" y="17"/>
                  </a:lnTo>
                  <a:lnTo>
                    <a:pt x="42" y="7"/>
                  </a:lnTo>
                  <a:lnTo>
                    <a:pt x="54" y="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7" name="Freeform 125"/>
            <p:cNvSpPr>
              <a:spLocks/>
            </p:cNvSpPr>
            <p:nvPr/>
          </p:nvSpPr>
          <p:spPr bwMode="auto">
            <a:xfrm>
              <a:off x="4091" y="296"/>
              <a:ext cx="125" cy="88"/>
            </a:xfrm>
            <a:custGeom>
              <a:avLst/>
              <a:gdLst>
                <a:gd name="T0" fmla="*/ 63 w 125"/>
                <a:gd name="T1" fmla="*/ 0 h 177"/>
                <a:gd name="T2" fmla="*/ 75 w 125"/>
                <a:gd name="T3" fmla="*/ 1 h 177"/>
                <a:gd name="T4" fmla="*/ 86 w 125"/>
                <a:gd name="T5" fmla="*/ 6 h 177"/>
                <a:gd name="T6" fmla="*/ 98 w 125"/>
                <a:gd name="T7" fmla="*/ 15 h 177"/>
                <a:gd name="T8" fmla="*/ 107 w 125"/>
                <a:gd name="T9" fmla="*/ 26 h 177"/>
                <a:gd name="T10" fmla="*/ 114 w 125"/>
                <a:gd name="T11" fmla="*/ 38 h 177"/>
                <a:gd name="T12" fmla="*/ 120 w 125"/>
                <a:gd name="T13" fmla="*/ 54 h 177"/>
                <a:gd name="T14" fmla="*/ 124 w 125"/>
                <a:gd name="T15" fmla="*/ 70 h 177"/>
                <a:gd name="T16" fmla="*/ 125 w 125"/>
                <a:gd name="T17" fmla="*/ 88 h 177"/>
                <a:gd name="T18" fmla="*/ 124 w 125"/>
                <a:gd name="T19" fmla="*/ 106 h 177"/>
                <a:gd name="T20" fmla="*/ 120 w 125"/>
                <a:gd name="T21" fmla="*/ 123 h 177"/>
                <a:gd name="T22" fmla="*/ 114 w 125"/>
                <a:gd name="T23" fmla="*/ 138 h 177"/>
                <a:gd name="T24" fmla="*/ 107 w 125"/>
                <a:gd name="T25" fmla="*/ 151 h 177"/>
                <a:gd name="T26" fmla="*/ 98 w 125"/>
                <a:gd name="T27" fmla="*/ 162 h 177"/>
                <a:gd name="T28" fmla="*/ 86 w 125"/>
                <a:gd name="T29" fmla="*/ 170 h 177"/>
                <a:gd name="T30" fmla="*/ 75 w 125"/>
                <a:gd name="T31" fmla="*/ 175 h 177"/>
                <a:gd name="T32" fmla="*/ 63 w 125"/>
                <a:gd name="T33" fmla="*/ 177 h 177"/>
                <a:gd name="T34" fmla="*/ 50 w 125"/>
                <a:gd name="T35" fmla="*/ 175 h 177"/>
                <a:gd name="T36" fmla="*/ 38 w 125"/>
                <a:gd name="T37" fmla="*/ 170 h 177"/>
                <a:gd name="T38" fmla="*/ 28 w 125"/>
                <a:gd name="T39" fmla="*/ 162 h 177"/>
                <a:gd name="T40" fmla="*/ 19 w 125"/>
                <a:gd name="T41" fmla="*/ 151 h 177"/>
                <a:gd name="T42" fmla="*/ 10 w 125"/>
                <a:gd name="T43" fmla="*/ 138 h 177"/>
                <a:gd name="T44" fmla="*/ 5 w 125"/>
                <a:gd name="T45" fmla="*/ 123 h 177"/>
                <a:gd name="T46" fmla="*/ 1 w 125"/>
                <a:gd name="T47" fmla="*/ 106 h 177"/>
                <a:gd name="T48" fmla="*/ 0 w 125"/>
                <a:gd name="T49" fmla="*/ 88 h 177"/>
                <a:gd name="T50" fmla="*/ 1 w 125"/>
                <a:gd name="T51" fmla="*/ 70 h 177"/>
                <a:gd name="T52" fmla="*/ 5 w 125"/>
                <a:gd name="T53" fmla="*/ 54 h 177"/>
                <a:gd name="T54" fmla="*/ 10 w 125"/>
                <a:gd name="T55" fmla="*/ 38 h 177"/>
                <a:gd name="T56" fmla="*/ 19 w 125"/>
                <a:gd name="T57" fmla="*/ 26 h 177"/>
                <a:gd name="T58" fmla="*/ 28 w 125"/>
                <a:gd name="T59" fmla="*/ 15 h 177"/>
                <a:gd name="T60" fmla="*/ 38 w 125"/>
                <a:gd name="T61" fmla="*/ 6 h 177"/>
                <a:gd name="T62" fmla="*/ 50 w 125"/>
                <a:gd name="T63" fmla="*/ 1 h 177"/>
                <a:gd name="T64" fmla="*/ 63 w 125"/>
                <a:gd name="T6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177">
                  <a:moveTo>
                    <a:pt x="63" y="0"/>
                  </a:moveTo>
                  <a:lnTo>
                    <a:pt x="75" y="1"/>
                  </a:lnTo>
                  <a:lnTo>
                    <a:pt x="86" y="6"/>
                  </a:lnTo>
                  <a:lnTo>
                    <a:pt x="98" y="15"/>
                  </a:lnTo>
                  <a:lnTo>
                    <a:pt x="107" y="26"/>
                  </a:lnTo>
                  <a:lnTo>
                    <a:pt x="114" y="38"/>
                  </a:lnTo>
                  <a:lnTo>
                    <a:pt x="120" y="54"/>
                  </a:lnTo>
                  <a:lnTo>
                    <a:pt x="124" y="70"/>
                  </a:lnTo>
                  <a:lnTo>
                    <a:pt x="125" y="88"/>
                  </a:lnTo>
                  <a:lnTo>
                    <a:pt x="124" y="106"/>
                  </a:lnTo>
                  <a:lnTo>
                    <a:pt x="120" y="123"/>
                  </a:lnTo>
                  <a:lnTo>
                    <a:pt x="114" y="138"/>
                  </a:lnTo>
                  <a:lnTo>
                    <a:pt x="107" y="151"/>
                  </a:lnTo>
                  <a:lnTo>
                    <a:pt x="98" y="162"/>
                  </a:lnTo>
                  <a:lnTo>
                    <a:pt x="86" y="170"/>
                  </a:lnTo>
                  <a:lnTo>
                    <a:pt x="75" y="175"/>
                  </a:lnTo>
                  <a:lnTo>
                    <a:pt x="63" y="177"/>
                  </a:lnTo>
                  <a:lnTo>
                    <a:pt x="50" y="175"/>
                  </a:lnTo>
                  <a:lnTo>
                    <a:pt x="38" y="170"/>
                  </a:lnTo>
                  <a:lnTo>
                    <a:pt x="28" y="162"/>
                  </a:lnTo>
                  <a:lnTo>
                    <a:pt x="19" y="151"/>
                  </a:lnTo>
                  <a:lnTo>
                    <a:pt x="10" y="138"/>
                  </a:lnTo>
                  <a:lnTo>
                    <a:pt x="5" y="123"/>
                  </a:lnTo>
                  <a:lnTo>
                    <a:pt x="1" y="106"/>
                  </a:lnTo>
                  <a:lnTo>
                    <a:pt x="0" y="88"/>
                  </a:lnTo>
                  <a:lnTo>
                    <a:pt x="1" y="70"/>
                  </a:lnTo>
                  <a:lnTo>
                    <a:pt x="5" y="54"/>
                  </a:lnTo>
                  <a:lnTo>
                    <a:pt x="10" y="38"/>
                  </a:lnTo>
                  <a:lnTo>
                    <a:pt x="19" y="26"/>
                  </a:lnTo>
                  <a:lnTo>
                    <a:pt x="28" y="15"/>
                  </a:lnTo>
                  <a:lnTo>
                    <a:pt x="38" y="6"/>
                  </a:lnTo>
                  <a:lnTo>
                    <a:pt x="50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C15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8" name="Freeform 126"/>
            <p:cNvSpPr>
              <a:spLocks/>
            </p:cNvSpPr>
            <p:nvPr/>
          </p:nvSpPr>
          <p:spPr bwMode="auto">
            <a:xfrm>
              <a:off x="4098" y="300"/>
              <a:ext cx="112" cy="80"/>
            </a:xfrm>
            <a:custGeom>
              <a:avLst/>
              <a:gdLst>
                <a:gd name="T0" fmla="*/ 56 w 112"/>
                <a:gd name="T1" fmla="*/ 0 h 161"/>
                <a:gd name="T2" fmla="*/ 67 w 112"/>
                <a:gd name="T3" fmla="*/ 1 h 161"/>
                <a:gd name="T4" fmla="*/ 77 w 112"/>
                <a:gd name="T5" fmla="*/ 7 h 161"/>
                <a:gd name="T6" fmla="*/ 88 w 112"/>
                <a:gd name="T7" fmla="*/ 14 h 161"/>
                <a:gd name="T8" fmla="*/ 96 w 112"/>
                <a:gd name="T9" fmla="*/ 23 h 161"/>
                <a:gd name="T10" fmla="*/ 103 w 112"/>
                <a:gd name="T11" fmla="*/ 36 h 161"/>
                <a:gd name="T12" fmla="*/ 108 w 112"/>
                <a:gd name="T13" fmla="*/ 48 h 161"/>
                <a:gd name="T14" fmla="*/ 111 w 112"/>
                <a:gd name="T15" fmla="*/ 64 h 161"/>
                <a:gd name="T16" fmla="*/ 112 w 112"/>
                <a:gd name="T17" fmla="*/ 80 h 161"/>
                <a:gd name="T18" fmla="*/ 111 w 112"/>
                <a:gd name="T19" fmla="*/ 97 h 161"/>
                <a:gd name="T20" fmla="*/ 108 w 112"/>
                <a:gd name="T21" fmla="*/ 112 h 161"/>
                <a:gd name="T22" fmla="*/ 103 w 112"/>
                <a:gd name="T23" fmla="*/ 125 h 161"/>
                <a:gd name="T24" fmla="*/ 96 w 112"/>
                <a:gd name="T25" fmla="*/ 137 h 161"/>
                <a:gd name="T26" fmla="*/ 88 w 112"/>
                <a:gd name="T27" fmla="*/ 147 h 161"/>
                <a:gd name="T28" fmla="*/ 77 w 112"/>
                <a:gd name="T29" fmla="*/ 154 h 161"/>
                <a:gd name="T30" fmla="*/ 67 w 112"/>
                <a:gd name="T31" fmla="*/ 159 h 161"/>
                <a:gd name="T32" fmla="*/ 56 w 112"/>
                <a:gd name="T33" fmla="*/ 161 h 161"/>
                <a:gd name="T34" fmla="*/ 45 w 112"/>
                <a:gd name="T35" fmla="*/ 159 h 161"/>
                <a:gd name="T36" fmla="*/ 34 w 112"/>
                <a:gd name="T37" fmla="*/ 154 h 161"/>
                <a:gd name="T38" fmla="*/ 25 w 112"/>
                <a:gd name="T39" fmla="*/ 147 h 161"/>
                <a:gd name="T40" fmla="*/ 17 w 112"/>
                <a:gd name="T41" fmla="*/ 137 h 161"/>
                <a:gd name="T42" fmla="*/ 10 w 112"/>
                <a:gd name="T43" fmla="*/ 125 h 161"/>
                <a:gd name="T44" fmla="*/ 5 w 112"/>
                <a:gd name="T45" fmla="*/ 112 h 161"/>
                <a:gd name="T46" fmla="*/ 1 w 112"/>
                <a:gd name="T47" fmla="*/ 97 h 161"/>
                <a:gd name="T48" fmla="*/ 0 w 112"/>
                <a:gd name="T49" fmla="*/ 80 h 161"/>
                <a:gd name="T50" fmla="*/ 1 w 112"/>
                <a:gd name="T51" fmla="*/ 64 h 161"/>
                <a:gd name="T52" fmla="*/ 5 w 112"/>
                <a:gd name="T53" fmla="*/ 48 h 161"/>
                <a:gd name="T54" fmla="*/ 10 w 112"/>
                <a:gd name="T55" fmla="*/ 36 h 161"/>
                <a:gd name="T56" fmla="*/ 17 w 112"/>
                <a:gd name="T57" fmla="*/ 23 h 161"/>
                <a:gd name="T58" fmla="*/ 25 w 112"/>
                <a:gd name="T59" fmla="*/ 14 h 161"/>
                <a:gd name="T60" fmla="*/ 34 w 112"/>
                <a:gd name="T61" fmla="*/ 7 h 161"/>
                <a:gd name="T62" fmla="*/ 45 w 112"/>
                <a:gd name="T63" fmla="*/ 1 h 161"/>
                <a:gd name="T64" fmla="*/ 56 w 112"/>
                <a:gd name="T6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61">
                  <a:moveTo>
                    <a:pt x="56" y="0"/>
                  </a:moveTo>
                  <a:lnTo>
                    <a:pt x="67" y="1"/>
                  </a:lnTo>
                  <a:lnTo>
                    <a:pt x="77" y="7"/>
                  </a:lnTo>
                  <a:lnTo>
                    <a:pt x="88" y="14"/>
                  </a:lnTo>
                  <a:lnTo>
                    <a:pt x="96" y="23"/>
                  </a:lnTo>
                  <a:lnTo>
                    <a:pt x="103" y="36"/>
                  </a:lnTo>
                  <a:lnTo>
                    <a:pt x="108" y="48"/>
                  </a:lnTo>
                  <a:lnTo>
                    <a:pt x="111" y="64"/>
                  </a:lnTo>
                  <a:lnTo>
                    <a:pt x="112" y="80"/>
                  </a:lnTo>
                  <a:lnTo>
                    <a:pt x="111" y="97"/>
                  </a:lnTo>
                  <a:lnTo>
                    <a:pt x="108" y="112"/>
                  </a:lnTo>
                  <a:lnTo>
                    <a:pt x="103" y="125"/>
                  </a:lnTo>
                  <a:lnTo>
                    <a:pt x="96" y="137"/>
                  </a:lnTo>
                  <a:lnTo>
                    <a:pt x="88" y="147"/>
                  </a:lnTo>
                  <a:lnTo>
                    <a:pt x="77" y="154"/>
                  </a:lnTo>
                  <a:lnTo>
                    <a:pt x="67" y="159"/>
                  </a:lnTo>
                  <a:lnTo>
                    <a:pt x="56" y="161"/>
                  </a:lnTo>
                  <a:lnTo>
                    <a:pt x="45" y="159"/>
                  </a:lnTo>
                  <a:lnTo>
                    <a:pt x="34" y="154"/>
                  </a:lnTo>
                  <a:lnTo>
                    <a:pt x="25" y="147"/>
                  </a:lnTo>
                  <a:lnTo>
                    <a:pt x="17" y="137"/>
                  </a:lnTo>
                  <a:lnTo>
                    <a:pt x="10" y="125"/>
                  </a:lnTo>
                  <a:lnTo>
                    <a:pt x="5" y="112"/>
                  </a:lnTo>
                  <a:lnTo>
                    <a:pt x="1" y="97"/>
                  </a:lnTo>
                  <a:lnTo>
                    <a:pt x="0" y="80"/>
                  </a:lnTo>
                  <a:lnTo>
                    <a:pt x="1" y="64"/>
                  </a:lnTo>
                  <a:lnTo>
                    <a:pt x="5" y="48"/>
                  </a:lnTo>
                  <a:lnTo>
                    <a:pt x="10" y="36"/>
                  </a:lnTo>
                  <a:lnTo>
                    <a:pt x="17" y="23"/>
                  </a:lnTo>
                  <a:lnTo>
                    <a:pt x="25" y="14"/>
                  </a:lnTo>
                  <a:lnTo>
                    <a:pt x="34" y="7"/>
                  </a:lnTo>
                  <a:lnTo>
                    <a:pt x="45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9" name="Freeform 127"/>
            <p:cNvSpPr>
              <a:spLocks/>
            </p:cNvSpPr>
            <p:nvPr/>
          </p:nvSpPr>
          <p:spPr bwMode="auto">
            <a:xfrm>
              <a:off x="4105" y="305"/>
              <a:ext cx="98" cy="71"/>
            </a:xfrm>
            <a:custGeom>
              <a:avLst/>
              <a:gdLst>
                <a:gd name="T0" fmla="*/ 49 w 98"/>
                <a:gd name="T1" fmla="*/ 0 h 142"/>
                <a:gd name="T2" fmla="*/ 59 w 98"/>
                <a:gd name="T3" fmla="*/ 1 h 142"/>
                <a:gd name="T4" fmla="*/ 67 w 98"/>
                <a:gd name="T5" fmla="*/ 5 h 142"/>
                <a:gd name="T6" fmla="*/ 76 w 98"/>
                <a:gd name="T7" fmla="*/ 12 h 142"/>
                <a:gd name="T8" fmla="*/ 84 w 98"/>
                <a:gd name="T9" fmla="*/ 20 h 142"/>
                <a:gd name="T10" fmla="*/ 90 w 98"/>
                <a:gd name="T11" fmla="*/ 31 h 142"/>
                <a:gd name="T12" fmla="*/ 94 w 98"/>
                <a:gd name="T13" fmla="*/ 42 h 142"/>
                <a:gd name="T14" fmla="*/ 97 w 98"/>
                <a:gd name="T15" fmla="*/ 56 h 142"/>
                <a:gd name="T16" fmla="*/ 98 w 98"/>
                <a:gd name="T17" fmla="*/ 70 h 142"/>
                <a:gd name="T18" fmla="*/ 97 w 98"/>
                <a:gd name="T19" fmla="*/ 85 h 142"/>
                <a:gd name="T20" fmla="*/ 94 w 98"/>
                <a:gd name="T21" fmla="*/ 98 h 142"/>
                <a:gd name="T22" fmla="*/ 90 w 98"/>
                <a:gd name="T23" fmla="*/ 110 h 142"/>
                <a:gd name="T24" fmla="*/ 84 w 98"/>
                <a:gd name="T25" fmla="*/ 121 h 142"/>
                <a:gd name="T26" fmla="*/ 76 w 98"/>
                <a:gd name="T27" fmla="*/ 130 h 142"/>
                <a:gd name="T28" fmla="*/ 67 w 98"/>
                <a:gd name="T29" fmla="*/ 137 h 142"/>
                <a:gd name="T30" fmla="*/ 59 w 98"/>
                <a:gd name="T31" fmla="*/ 141 h 142"/>
                <a:gd name="T32" fmla="*/ 49 w 98"/>
                <a:gd name="T33" fmla="*/ 142 h 142"/>
                <a:gd name="T34" fmla="*/ 39 w 98"/>
                <a:gd name="T35" fmla="*/ 141 h 142"/>
                <a:gd name="T36" fmla="*/ 29 w 98"/>
                <a:gd name="T37" fmla="*/ 137 h 142"/>
                <a:gd name="T38" fmla="*/ 21 w 98"/>
                <a:gd name="T39" fmla="*/ 130 h 142"/>
                <a:gd name="T40" fmla="*/ 14 w 98"/>
                <a:gd name="T41" fmla="*/ 121 h 142"/>
                <a:gd name="T42" fmla="*/ 8 w 98"/>
                <a:gd name="T43" fmla="*/ 110 h 142"/>
                <a:gd name="T44" fmla="*/ 4 w 98"/>
                <a:gd name="T45" fmla="*/ 98 h 142"/>
                <a:gd name="T46" fmla="*/ 1 w 98"/>
                <a:gd name="T47" fmla="*/ 85 h 142"/>
                <a:gd name="T48" fmla="*/ 0 w 98"/>
                <a:gd name="T49" fmla="*/ 70 h 142"/>
                <a:gd name="T50" fmla="*/ 1 w 98"/>
                <a:gd name="T51" fmla="*/ 56 h 142"/>
                <a:gd name="T52" fmla="*/ 4 w 98"/>
                <a:gd name="T53" fmla="*/ 42 h 142"/>
                <a:gd name="T54" fmla="*/ 8 w 98"/>
                <a:gd name="T55" fmla="*/ 31 h 142"/>
                <a:gd name="T56" fmla="*/ 14 w 98"/>
                <a:gd name="T57" fmla="*/ 20 h 142"/>
                <a:gd name="T58" fmla="*/ 21 w 98"/>
                <a:gd name="T59" fmla="*/ 12 h 142"/>
                <a:gd name="T60" fmla="*/ 29 w 98"/>
                <a:gd name="T61" fmla="*/ 5 h 142"/>
                <a:gd name="T62" fmla="*/ 39 w 98"/>
                <a:gd name="T63" fmla="*/ 1 h 142"/>
                <a:gd name="T64" fmla="*/ 49 w 98"/>
                <a:gd name="T6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42">
                  <a:moveTo>
                    <a:pt x="49" y="0"/>
                  </a:moveTo>
                  <a:lnTo>
                    <a:pt x="59" y="1"/>
                  </a:lnTo>
                  <a:lnTo>
                    <a:pt x="67" y="5"/>
                  </a:lnTo>
                  <a:lnTo>
                    <a:pt x="76" y="12"/>
                  </a:lnTo>
                  <a:lnTo>
                    <a:pt x="84" y="20"/>
                  </a:lnTo>
                  <a:lnTo>
                    <a:pt x="90" y="31"/>
                  </a:lnTo>
                  <a:lnTo>
                    <a:pt x="94" y="42"/>
                  </a:lnTo>
                  <a:lnTo>
                    <a:pt x="97" y="56"/>
                  </a:lnTo>
                  <a:lnTo>
                    <a:pt x="98" y="70"/>
                  </a:lnTo>
                  <a:lnTo>
                    <a:pt x="97" y="85"/>
                  </a:lnTo>
                  <a:lnTo>
                    <a:pt x="94" y="98"/>
                  </a:lnTo>
                  <a:lnTo>
                    <a:pt x="90" y="110"/>
                  </a:lnTo>
                  <a:lnTo>
                    <a:pt x="84" y="121"/>
                  </a:lnTo>
                  <a:lnTo>
                    <a:pt x="76" y="130"/>
                  </a:lnTo>
                  <a:lnTo>
                    <a:pt x="67" y="137"/>
                  </a:lnTo>
                  <a:lnTo>
                    <a:pt x="59" y="141"/>
                  </a:lnTo>
                  <a:lnTo>
                    <a:pt x="49" y="142"/>
                  </a:lnTo>
                  <a:lnTo>
                    <a:pt x="39" y="141"/>
                  </a:lnTo>
                  <a:lnTo>
                    <a:pt x="29" y="137"/>
                  </a:lnTo>
                  <a:lnTo>
                    <a:pt x="21" y="130"/>
                  </a:lnTo>
                  <a:lnTo>
                    <a:pt x="14" y="121"/>
                  </a:lnTo>
                  <a:lnTo>
                    <a:pt x="8" y="110"/>
                  </a:lnTo>
                  <a:lnTo>
                    <a:pt x="4" y="98"/>
                  </a:lnTo>
                  <a:lnTo>
                    <a:pt x="1" y="85"/>
                  </a:lnTo>
                  <a:lnTo>
                    <a:pt x="0" y="70"/>
                  </a:lnTo>
                  <a:lnTo>
                    <a:pt x="1" y="56"/>
                  </a:lnTo>
                  <a:lnTo>
                    <a:pt x="4" y="42"/>
                  </a:lnTo>
                  <a:lnTo>
                    <a:pt x="8" y="31"/>
                  </a:lnTo>
                  <a:lnTo>
                    <a:pt x="14" y="20"/>
                  </a:lnTo>
                  <a:lnTo>
                    <a:pt x="21" y="12"/>
                  </a:lnTo>
                  <a:lnTo>
                    <a:pt x="29" y="5"/>
                  </a:lnTo>
                  <a:lnTo>
                    <a:pt x="39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0" name="Freeform 128"/>
            <p:cNvSpPr>
              <a:spLocks/>
            </p:cNvSpPr>
            <p:nvPr/>
          </p:nvSpPr>
          <p:spPr bwMode="auto">
            <a:xfrm>
              <a:off x="4112" y="309"/>
              <a:ext cx="85" cy="63"/>
            </a:xfrm>
            <a:custGeom>
              <a:avLst/>
              <a:gdLst>
                <a:gd name="T0" fmla="*/ 42 w 85"/>
                <a:gd name="T1" fmla="*/ 0 h 126"/>
                <a:gd name="T2" fmla="*/ 50 w 85"/>
                <a:gd name="T3" fmla="*/ 1 h 126"/>
                <a:gd name="T4" fmla="*/ 58 w 85"/>
                <a:gd name="T5" fmla="*/ 5 h 126"/>
                <a:gd name="T6" fmla="*/ 65 w 85"/>
                <a:gd name="T7" fmla="*/ 11 h 126"/>
                <a:gd name="T8" fmla="*/ 73 w 85"/>
                <a:gd name="T9" fmla="*/ 18 h 126"/>
                <a:gd name="T10" fmla="*/ 78 w 85"/>
                <a:gd name="T11" fmla="*/ 28 h 126"/>
                <a:gd name="T12" fmla="*/ 82 w 85"/>
                <a:gd name="T13" fmla="*/ 39 h 126"/>
                <a:gd name="T14" fmla="*/ 84 w 85"/>
                <a:gd name="T15" fmla="*/ 51 h 126"/>
                <a:gd name="T16" fmla="*/ 85 w 85"/>
                <a:gd name="T17" fmla="*/ 64 h 126"/>
                <a:gd name="T18" fmla="*/ 84 w 85"/>
                <a:gd name="T19" fmla="*/ 76 h 126"/>
                <a:gd name="T20" fmla="*/ 82 w 85"/>
                <a:gd name="T21" fmla="*/ 87 h 126"/>
                <a:gd name="T22" fmla="*/ 78 w 85"/>
                <a:gd name="T23" fmla="*/ 98 h 126"/>
                <a:gd name="T24" fmla="*/ 73 w 85"/>
                <a:gd name="T25" fmla="*/ 107 h 126"/>
                <a:gd name="T26" fmla="*/ 65 w 85"/>
                <a:gd name="T27" fmla="*/ 115 h 126"/>
                <a:gd name="T28" fmla="*/ 58 w 85"/>
                <a:gd name="T29" fmla="*/ 120 h 126"/>
                <a:gd name="T30" fmla="*/ 50 w 85"/>
                <a:gd name="T31" fmla="*/ 125 h 126"/>
                <a:gd name="T32" fmla="*/ 42 w 85"/>
                <a:gd name="T33" fmla="*/ 126 h 126"/>
                <a:gd name="T34" fmla="*/ 34 w 85"/>
                <a:gd name="T35" fmla="*/ 125 h 126"/>
                <a:gd name="T36" fmla="*/ 25 w 85"/>
                <a:gd name="T37" fmla="*/ 120 h 126"/>
                <a:gd name="T38" fmla="*/ 18 w 85"/>
                <a:gd name="T39" fmla="*/ 115 h 126"/>
                <a:gd name="T40" fmla="*/ 12 w 85"/>
                <a:gd name="T41" fmla="*/ 107 h 126"/>
                <a:gd name="T42" fmla="*/ 7 w 85"/>
                <a:gd name="T43" fmla="*/ 98 h 126"/>
                <a:gd name="T44" fmla="*/ 3 w 85"/>
                <a:gd name="T45" fmla="*/ 87 h 126"/>
                <a:gd name="T46" fmla="*/ 1 w 85"/>
                <a:gd name="T47" fmla="*/ 76 h 126"/>
                <a:gd name="T48" fmla="*/ 0 w 85"/>
                <a:gd name="T49" fmla="*/ 64 h 126"/>
                <a:gd name="T50" fmla="*/ 1 w 85"/>
                <a:gd name="T51" fmla="*/ 51 h 126"/>
                <a:gd name="T52" fmla="*/ 3 w 85"/>
                <a:gd name="T53" fmla="*/ 39 h 126"/>
                <a:gd name="T54" fmla="*/ 7 w 85"/>
                <a:gd name="T55" fmla="*/ 28 h 126"/>
                <a:gd name="T56" fmla="*/ 12 w 85"/>
                <a:gd name="T57" fmla="*/ 18 h 126"/>
                <a:gd name="T58" fmla="*/ 18 w 85"/>
                <a:gd name="T59" fmla="*/ 11 h 126"/>
                <a:gd name="T60" fmla="*/ 25 w 85"/>
                <a:gd name="T61" fmla="*/ 5 h 126"/>
                <a:gd name="T62" fmla="*/ 34 w 85"/>
                <a:gd name="T63" fmla="*/ 1 h 126"/>
                <a:gd name="T64" fmla="*/ 42 w 85"/>
                <a:gd name="T6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26">
                  <a:moveTo>
                    <a:pt x="42" y="0"/>
                  </a:moveTo>
                  <a:lnTo>
                    <a:pt x="50" y="1"/>
                  </a:lnTo>
                  <a:lnTo>
                    <a:pt x="58" y="5"/>
                  </a:lnTo>
                  <a:lnTo>
                    <a:pt x="65" y="11"/>
                  </a:lnTo>
                  <a:lnTo>
                    <a:pt x="73" y="18"/>
                  </a:lnTo>
                  <a:lnTo>
                    <a:pt x="78" y="28"/>
                  </a:lnTo>
                  <a:lnTo>
                    <a:pt x="82" y="39"/>
                  </a:lnTo>
                  <a:lnTo>
                    <a:pt x="84" y="51"/>
                  </a:lnTo>
                  <a:lnTo>
                    <a:pt x="85" y="64"/>
                  </a:lnTo>
                  <a:lnTo>
                    <a:pt x="84" y="76"/>
                  </a:lnTo>
                  <a:lnTo>
                    <a:pt x="82" y="87"/>
                  </a:lnTo>
                  <a:lnTo>
                    <a:pt x="78" y="98"/>
                  </a:lnTo>
                  <a:lnTo>
                    <a:pt x="73" y="107"/>
                  </a:lnTo>
                  <a:lnTo>
                    <a:pt x="65" y="115"/>
                  </a:lnTo>
                  <a:lnTo>
                    <a:pt x="58" y="120"/>
                  </a:lnTo>
                  <a:lnTo>
                    <a:pt x="50" y="125"/>
                  </a:lnTo>
                  <a:lnTo>
                    <a:pt x="42" y="126"/>
                  </a:lnTo>
                  <a:lnTo>
                    <a:pt x="34" y="125"/>
                  </a:lnTo>
                  <a:lnTo>
                    <a:pt x="25" y="120"/>
                  </a:lnTo>
                  <a:lnTo>
                    <a:pt x="18" y="115"/>
                  </a:lnTo>
                  <a:lnTo>
                    <a:pt x="12" y="107"/>
                  </a:lnTo>
                  <a:lnTo>
                    <a:pt x="7" y="98"/>
                  </a:lnTo>
                  <a:lnTo>
                    <a:pt x="3" y="87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9"/>
                  </a:lnTo>
                  <a:lnTo>
                    <a:pt x="7" y="28"/>
                  </a:lnTo>
                  <a:lnTo>
                    <a:pt x="12" y="18"/>
                  </a:lnTo>
                  <a:lnTo>
                    <a:pt x="18" y="11"/>
                  </a:lnTo>
                  <a:lnTo>
                    <a:pt x="25" y="5"/>
                  </a:lnTo>
                  <a:lnTo>
                    <a:pt x="34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16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1" name="Freeform 129"/>
            <p:cNvSpPr>
              <a:spLocks/>
            </p:cNvSpPr>
            <p:nvPr/>
          </p:nvSpPr>
          <p:spPr bwMode="auto">
            <a:xfrm>
              <a:off x="4118" y="313"/>
              <a:ext cx="73" cy="55"/>
            </a:xfrm>
            <a:custGeom>
              <a:avLst/>
              <a:gdLst>
                <a:gd name="T0" fmla="*/ 36 w 73"/>
                <a:gd name="T1" fmla="*/ 0 h 110"/>
                <a:gd name="T2" fmla="*/ 43 w 73"/>
                <a:gd name="T3" fmla="*/ 2 h 110"/>
                <a:gd name="T4" fmla="*/ 50 w 73"/>
                <a:gd name="T5" fmla="*/ 4 h 110"/>
                <a:gd name="T6" fmla="*/ 56 w 73"/>
                <a:gd name="T7" fmla="*/ 10 h 110"/>
                <a:gd name="T8" fmla="*/ 62 w 73"/>
                <a:gd name="T9" fmla="*/ 17 h 110"/>
                <a:gd name="T10" fmla="*/ 67 w 73"/>
                <a:gd name="T11" fmla="*/ 25 h 110"/>
                <a:gd name="T12" fmla="*/ 70 w 73"/>
                <a:gd name="T13" fmla="*/ 33 h 110"/>
                <a:gd name="T14" fmla="*/ 72 w 73"/>
                <a:gd name="T15" fmla="*/ 45 h 110"/>
                <a:gd name="T16" fmla="*/ 73 w 73"/>
                <a:gd name="T17" fmla="*/ 56 h 110"/>
                <a:gd name="T18" fmla="*/ 72 w 73"/>
                <a:gd name="T19" fmla="*/ 67 h 110"/>
                <a:gd name="T20" fmla="*/ 70 w 73"/>
                <a:gd name="T21" fmla="*/ 76 h 110"/>
                <a:gd name="T22" fmla="*/ 67 w 73"/>
                <a:gd name="T23" fmla="*/ 86 h 110"/>
                <a:gd name="T24" fmla="*/ 62 w 73"/>
                <a:gd name="T25" fmla="*/ 93 h 110"/>
                <a:gd name="T26" fmla="*/ 56 w 73"/>
                <a:gd name="T27" fmla="*/ 100 h 110"/>
                <a:gd name="T28" fmla="*/ 50 w 73"/>
                <a:gd name="T29" fmla="*/ 105 h 110"/>
                <a:gd name="T30" fmla="*/ 43 w 73"/>
                <a:gd name="T31" fmla="*/ 108 h 110"/>
                <a:gd name="T32" fmla="*/ 36 w 73"/>
                <a:gd name="T33" fmla="*/ 110 h 110"/>
                <a:gd name="T34" fmla="*/ 29 w 73"/>
                <a:gd name="T35" fmla="*/ 108 h 110"/>
                <a:gd name="T36" fmla="*/ 22 w 73"/>
                <a:gd name="T37" fmla="*/ 105 h 110"/>
                <a:gd name="T38" fmla="*/ 16 w 73"/>
                <a:gd name="T39" fmla="*/ 100 h 110"/>
                <a:gd name="T40" fmla="*/ 10 w 73"/>
                <a:gd name="T41" fmla="*/ 93 h 110"/>
                <a:gd name="T42" fmla="*/ 6 w 73"/>
                <a:gd name="T43" fmla="*/ 86 h 110"/>
                <a:gd name="T44" fmla="*/ 3 w 73"/>
                <a:gd name="T45" fmla="*/ 76 h 110"/>
                <a:gd name="T46" fmla="*/ 1 w 73"/>
                <a:gd name="T47" fmla="*/ 67 h 110"/>
                <a:gd name="T48" fmla="*/ 0 w 73"/>
                <a:gd name="T49" fmla="*/ 56 h 110"/>
                <a:gd name="T50" fmla="*/ 1 w 73"/>
                <a:gd name="T51" fmla="*/ 45 h 110"/>
                <a:gd name="T52" fmla="*/ 3 w 73"/>
                <a:gd name="T53" fmla="*/ 33 h 110"/>
                <a:gd name="T54" fmla="*/ 6 w 73"/>
                <a:gd name="T55" fmla="*/ 25 h 110"/>
                <a:gd name="T56" fmla="*/ 10 w 73"/>
                <a:gd name="T57" fmla="*/ 17 h 110"/>
                <a:gd name="T58" fmla="*/ 16 w 73"/>
                <a:gd name="T59" fmla="*/ 10 h 110"/>
                <a:gd name="T60" fmla="*/ 22 w 73"/>
                <a:gd name="T61" fmla="*/ 4 h 110"/>
                <a:gd name="T62" fmla="*/ 29 w 73"/>
                <a:gd name="T63" fmla="*/ 2 h 110"/>
                <a:gd name="T64" fmla="*/ 36 w 73"/>
                <a:gd name="T6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110">
                  <a:moveTo>
                    <a:pt x="36" y="0"/>
                  </a:moveTo>
                  <a:lnTo>
                    <a:pt x="43" y="2"/>
                  </a:lnTo>
                  <a:lnTo>
                    <a:pt x="50" y="4"/>
                  </a:lnTo>
                  <a:lnTo>
                    <a:pt x="56" y="10"/>
                  </a:lnTo>
                  <a:lnTo>
                    <a:pt x="62" y="17"/>
                  </a:lnTo>
                  <a:lnTo>
                    <a:pt x="67" y="25"/>
                  </a:lnTo>
                  <a:lnTo>
                    <a:pt x="70" y="33"/>
                  </a:lnTo>
                  <a:lnTo>
                    <a:pt x="72" y="45"/>
                  </a:lnTo>
                  <a:lnTo>
                    <a:pt x="73" y="56"/>
                  </a:lnTo>
                  <a:lnTo>
                    <a:pt x="72" y="67"/>
                  </a:lnTo>
                  <a:lnTo>
                    <a:pt x="70" y="76"/>
                  </a:lnTo>
                  <a:lnTo>
                    <a:pt x="67" y="86"/>
                  </a:lnTo>
                  <a:lnTo>
                    <a:pt x="62" y="93"/>
                  </a:lnTo>
                  <a:lnTo>
                    <a:pt x="56" y="100"/>
                  </a:lnTo>
                  <a:lnTo>
                    <a:pt x="50" y="105"/>
                  </a:lnTo>
                  <a:lnTo>
                    <a:pt x="43" y="108"/>
                  </a:lnTo>
                  <a:lnTo>
                    <a:pt x="36" y="110"/>
                  </a:lnTo>
                  <a:lnTo>
                    <a:pt x="29" y="108"/>
                  </a:lnTo>
                  <a:lnTo>
                    <a:pt x="22" y="105"/>
                  </a:lnTo>
                  <a:lnTo>
                    <a:pt x="16" y="100"/>
                  </a:lnTo>
                  <a:lnTo>
                    <a:pt x="10" y="93"/>
                  </a:lnTo>
                  <a:lnTo>
                    <a:pt x="6" y="86"/>
                  </a:lnTo>
                  <a:lnTo>
                    <a:pt x="3" y="76"/>
                  </a:lnTo>
                  <a:lnTo>
                    <a:pt x="1" y="67"/>
                  </a:lnTo>
                  <a:lnTo>
                    <a:pt x="0" y="56"/>
                  </a:lnTo>
                  <a:lnTo>
                    <a:pt x="1" y="45"/>
                  </a:lnTo>
                  <a:lnTo>
                    <a:pt x="3" y="33"/>
                  </a:lnTo>
                  <a:lnTo>
                    <a:pt x="6" y="25"/>
                  </a:lnTo>
                  <a:lnTo>
                    <a:pt x="10" y="17"/>
                  </a:lnTo>
                  <a:lnTo>
                    <a:pt x="16" y="10"/>
                  </a:lnTo>
                  <a:lnTo>
                    <a:pt x="22" y="4"/>
                  </a:lnTo>
                  <a:lnTo>
                    <a:pt x="29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2" name="Freeform 130"/>
            <p:cNvSpPr>
              <a:spLocks/>
            </p:cNvSpPr>
            <p:nvPr/>
          </p:nvSpPr>
          <p:spPr bwMode="auto">
            <a:xfrm>
              <a:off x="4125" y="318"/>
              <a:ext cx="59" cy="46"/>
            </a:xfrm>
            <a:custGeom>
              <a:avLst/>
              <a:gdLst>
                <a:gd name="T0" fmla="*/ 30 w 59"/>
                <a:gd name="T1" fmla="*/ 0 h 93"/>
                <a:gd name="T2" fmla="*/ 36 w 59"/>
                <a:gd name="T3" fmla="*/ 1 h 93"/>
                <a:gd name="T4" fmla="*/ 41 w 59"/>
                <a:gd name="T5" fmla="*/ 3 h 93"/>
                <a:gd name="T6" fmla="*/ 45 w 59"/>
                <a:gd name="T7" fmla="*/ 7 h 93"/>
                <a:gd name="T8" fmla="*/ 50 w 59"/>
                <a:gd name="T9" fmla="*/ 12 h 93"/>
                <a:gd name="T10" fmla="*/ 53 w 59"/>
                <a:gd name="T11" fmla="*/ 19 h 93"/>
                <a:gd name="T12" fmla="*/ 56 w 59"/>
                <a:gd name="T13" fmla="*/ 28 h 93"/>
                <a:gd name="T14" fmla="*/ 57 w 59"/>
                <a:gd name="T15" fmla="*/ 36 h 93"/>
                <a:gd name="T16" fmla="*/ 59 w 59"/>
                <a:gd name="T17" fmla="*/ 46 h 93"/>
                <a:gd name="T18" fmla="*/ 57 w 59"/>
                <a:gd name="T19" fmla="*/ 55 h 93"/>
                <a:gd name="T20" fmla="*/ 56 w 59"/>
                <a:gd name="T21" fmla="*/ 64 h 93"/>
                <a:gd name="T22" fmla="*/ 53 w 59"/>
                <a:gd name="T23" fmla="*/ 72 h 93"/>
                <a:gd name="T24" fmla="*/ 50 w 59"/>
                <a:gd name="T25" fmla="*/ 79 h 93"/>
                <a:gd name="T26" fmla="*/ 45 w 59"/>
                <a:gd name="T27" fmla="*/ 84 h 93"/>
                <a:gd name="T28" fmla="*/ 41 w 59"/>
                <a:gd name="T29" fmla="*/ 89 h 93"/>
                <a:gd name="T30" fmla="*/ 36 w 59"/>
                <a:gd name="T31" fmla="*/ 91 h 93"/>
                <a:gd name="T32" fmla="*/ 30 w 59"/>
                <a:gd name="T33" fmla="*/ 93 h 93"/>
                <a:gd name="T34" fmla="*/ 24 w 59"/>
                <a:gd name="T35" fmla="*/ 91 h 93"/>
                <a:gd name="T36" fmla="*/ 18 w 59"/>
                <a:gd name="T37" fmla="*/ 89 h 93"/>
                <a:gd name="T38" fmla="*/ 12 w 59"/>
                <a:gd name="T39" fmla="*/ 84 h 93"/>
                <a:gd name="T40" fmla="*/ 8 w 59"/>
                <a:gd name="T41" fmla="*/ 79 h 93"/>
                <a:gd name="T42" fmla="*/ 5 w 59"/>
                <a:gd name="T43" fmla="*/ 72 h 93"/>
                <a:gd name="T44" fmla="*/ 2 w 59"/>
                <a:gd name="T45" fmla="*/ 64 h 93"/>
                <a:gd name="T46" fmla="*/ 1 w 59"/>
                <a:gd name="T47" fmla="*/ 55 h 93"/>
                <a:gd name="T48" fmla="*/ 0 w 59"/>
                <a:gd name="T49" fmla="*/ 46 h 93"/>
                <a:gd name="T50" fmla="*/ 1 w 59"/>
                <a:gd name="T51" fmla="*/ 36 h 93"/>
                <a:gd name="T52" fmla="*/ 2 w 59"/>
                <a:gd name="T53" fmla="*/ 28 h 93"/>
                <a:gd name="T54" fmla="*/ 5 w 59"/>
                <a:gd name="T55" fmla="*/ 19 h 93"/>
                <a:gd name="T56" fmla="*/ 8 w 59"/>
                <a:gd name="T57" fmla="*/ 12 h 93"/>
                <a:gd name="T58" fmla="*/ 12 w 59"/>
                <a:gd name="T59" fmla="*/ 7 h 93"/>
                <a:gd name="T60" fmla="*/ 18 w 59"/>
                <a:gd name="T61" fmla="*/ 3 h 93"/>
                <a:gd name="T62" fmla="*/ 24 w 59"/>
                <a:gd name="T63" fmla="*/ 1 h 93"/>
                <a:gd name="T64" fmla="*/ 30 w 59"/>
                <a:gd name="T6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93">
                  <a:moveTo>
                    <a:pt x="30" y="0"/>
                  </a:moveTo>
                  <a:lnTo>
                    <a:pt x="36" y="1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50" y="12"/>
                  </a:lnTo>
                  <a:lnTo>
                    <a:pt x="53" y="19"/>
                  </a:lnTo>
                  <a:lnTo>
                    <a:pt x="56" y="28"/>
                  </a:lnTo>
                  <a:lnTo>
                    <a:pt x="57" y="36"/>
                  </a:lnTo>
                  <a:lnTo>
                    <a:pt x="59" y="46"/>
                  </a:lnTo>
                  <a:lnTo>
                    <a:pt x="57" y="55"/>
                  </a:lnTo>
                  <a:lnTo>
                    <a:pt x="56" y="64"/>
                  </a:lnTo>
                  <a:lnTo>
                    <a:pt x="53" y="72"/>
                  </a:lnTo>
                  <a:lnTo>
                    <a:pt x="50" y="79"/>
                  </a:lnTo>
                  <a:lnTo>
                    <a:pt x="45" y="84"/>
                  </a:lnTo>
                  <a:lnTo>
                    <a:pt x="41" y="89"/>
                  </a:lnTo>
                  <a:lnTo>
                    <a:pt x="36" y="91"/>
                  </a:lnTo>
                  <a:lnTo>
                    <a:pt x="30" y="93"/>
                  </a:lnTo>
                  <a:lnTo>
                    <a:pt x="24" y="91"/>
                  </a:lnTo>
                  <a:lnTo>
                    <a:pt x="18" y="89"/>
                  </a:lnTo>
                  <a:lnTo>
                    <a:pt x="12" y="84"/>
                  </a:lnTo>
                  <a:lnTo>
                    <a:pt x="8" y="79"/>
                  </a:lnTo>
                  <a:lnTo>
                    <a:pt x="5" y="72"/>
                  </a:lnTo>
                  <a:lnTo>
                    <a:pt x="2" y="64"/>
                  </a:lnTo>
                  <a:lnTo>
                    <a:pt x="1" y="55"/>
                  </a:lnTo>
                  <a:lnTo>
                    <a:pt x="0" y="46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7"/>
                  </a:lnTo>
                  <a:lnTo>
                    <a:pt x="18" y="3"/>
                  </a:lnTo>
                  <a:lnTo>
                    <a:pt x="24" y="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3" name="Freeform 131"/>
            <p:cNvSpPr>
              <a:spLocks/>
            </p:cNvSpPr>
            <p:nvPr/>
          </p:nvSpPr>
          <p:spPr bwMode="auto">
            <a:xfrm>
              <a:off x="4131" y="322"/>
              <a:ext cx="46" cy="38"/>
            </a:xfrm>
            <a:custGeom>
              <a:avLst/>
              <a:gdLst>
                <a:gd name="T0" fmla="*/ 24 w 46"/>
                <a:gd name="T1" fmla="*/ 0 h 76"/>
                <a:gd name="T2" fmla="*/ 33 w 46"/>
                <a:gd name="T3" fmla="*/ 3 h 76"/>
                <a:gd name="T4" fmla="*/ 40 w 46"/>
                <a:gd name="T5" fmla="*/ 11 h 76"/>
                <a:gd name="T6" fmla="*/ 44 w 46"/>
                <a:gd name="T7" fmla="*/ 22 h 76"/>
                <a:gd name="T8" fmla="*/ 46 w 46"/>
                <a:gd name="T9" fmla="*/ 38 h 76"/>
                <a:gd name="T10" fmla="*/ 44 w 46"/>
                <a:gd name="T11" fmla="*/ 53 h 76"/>
                <a:gd name="T12" fmla="*/ 40 w 46"/>
                <a:gd name="T13" fmla="*/ 65 h 76"/>
                <a:gd name="T14" fmla="*/ 33 w 46"/>
                <a:gd name="T15" fmla="*/ 74 h 76"/>
                <a:gd name="T16" fmla="*/ 24 w 46"/>
                <a:gd name="T17" fmla="*/ 76 h 76"/>
                <a:gd name="T18" fmla="*/ 15 w 46"/>
                <a:gd name="T19" fmla="*/ 74 h 76"/>
                <a:gd name="T20" fmla="*/ 7 w 46"/>
                <a:gd name="T21" fmla="*/ 65 h 76"/>
                <a:gd name="T22" fmla="*/ 2 w 46"/>
                <a:gd name="T23" fmla="*/ 53 h 76"/>
                <a:gd name="T24" fmla="*/ 0 w 46"/>
                <a:gd name="T25" fmla="*/ 38 h 76"/>
                <a:gd name="T26" fmla="*/ 2 w 46"/>
                <a:gd name="T27" fmla="*/ 22 h 76"/>
                <a:gd name="T28" fmla="*/ 7 w 46"/>
                <a:gd name="T29" fmla="*/ 11 h 76"/>
                <a:gd name="T30" fmla="*/ 15 w 46"/>
                <a:gd name="T31" fmla="*/ 3 h 76"/>
                <a:gd name="T32" fmla="*/ 24 w 46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76">
                  <a:moveTo>
                    <a:pt x="24" y="0"/>
                  </a:moveTo>
                  <a:lnTo>
                    <a:pt x="33" y="3"/>
                  </a:lnTo>
                  <a:lnTo>
                    <a:pt x="40" y="11"/>
                  </a:lnTo>
                  <a:lnTo>
                    <a:pt x="44" y="22"/>
                  </a:lnTo>
                  <a:lnTo>
                    <a:pt x="46" y="38"/>
                  </a:lnTo>
                  <a:lnTo>
                    <a:pt x="44" y="53"/>
                  </a:lnTo>
                  <a:lnTo>
                    <a:pt x="40" y="65"/>
                  </a:lnTo>
                  <a:lnTo>
                    <a:pt x="33" y="74"/>
                  </a:lnTo>
                  <a:lnTo>
                    <a:pt x="24" y="76"/>
                  </a:lnTo>
                  <a:lnTo>
                    <a:pt x="15" y="74"/>
                  </a:lnTo>
                  <a:lnTo>
                    <a:pt x="7" y="65"/>
                  </a:lnTo>
                  <a:lnTo>
                    <a:pt x="2" y="53"/>
                  </a:lnTo>
                  <a:lnTo>
                    <a:pt x="0" y="38"/>
                  </a:lnTo>
                  <a:lnTo>
                    <a:pt x="2" y="22"/>
                  </a:lnTo>
                  <a:lnTo>
                    <a:pt x="7" y="11"/>
                  </a:lnTo>
                  <a:lnTo>
                    <a:pt x="15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E6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4" name="Freeform 132"/>
            <p:cNvSpPr>
              <a:spLocks/>
            </p:cNvSpPr>
            <p:nvPr/>
          </p:nvSpPr>
          <p:spPr bwMode="auto">
            <a:xfrm>
              <a:off x="4138" y="326"/>
              <a:ext cx="33" cy="30"/>
            </a:xfrm>
            <a:custGeom>
              <a:avLst/>
              <a:gdLst>
                <a:gd name="T0" fmla="*/ 17 w 33"/>
                <a:gd name="T1" fmla="*/ 0 h 60"/>
                <a:gd name="T2" fmla="*/ 23 w 33"/>
                <a:gd name="T3" fmla="*/ 3 h 60"/>
                <a:gd name="T4" fmla="*/ 28 w 33"/>
                <a:gd name="T5" fmla="*/ 9 h 60"/>
                <a:gd name="T6" fmla="*/ 32 w 33"/>
                <a:gd name="T7" fmla="*/ 19 h 60"/>
                <a:gd name="T8" fmla="*/ 33 w 33"/>
                <a:gd name="T9" fmla="*/ 30 h 60"/>
                <a:gd name="T10" fmla="*/ 32 w 33"/>
                <a:gd name="T11" fmla="*/ 41 h 60"/>
                <a:gd name="T12" fmla="*/ 28 w 33"/>
                <a:gd name="T13" fmla="*/ 50 h 60"/>
                <a:gd name="T14" fmla="*/ 23 w 33"/>
                <a:gd name="T15" fmla="*/ 57 h 60"/>
                <a:gd name="T16" fmla="*/ 17 w 33"/>
                <a:gd name="T17" fmla="*/ 60 h 60"/>
                <a:gd name="T18" fmla="*/ 10 w 33"/>
                <a:gd name="T19" fmla="*/ 57 h 60"/>
                <a:gd name="T20" fmla="*/ 5 w 33"/>
                <a:gd name="T21" fmla="*/ 50 h 60"/>
                <a:gd name="T22" fmla="*/ 1 w 33"/>
                <a:gd name="T23" fmla="*/ 41 h 60"/>
                <a:gd name="T24" fmla="*/ 0 w 33"/>
                <a:gd name="T25" fmla="*/ 30 h 60"/>
                <a:gd name="T26" fmla="*/ 1 w 33"/>
                <a:gd name="T27" fmla="*/ 19 h 60"/>
                <a:gd name="T28" fmla="*/ 5 w 33"/>
                <a:gd name="T29" fmla="*/ 9 h 60"/>
                <a:gd name="T30" fmla="*/ 10 w 33"/>
                <a:gd name="T31" fmla="*/ 3 h 60"/>
                <a:gd name="T32" fmla="*/ 17 w 33"/>
                <a:gd name="T3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60">
                  <a:moveTo>
                    <a:pt x="17" y="0"/>
                  </a:moveTo>
                  <a:lnTo>
                    <a:pt x="23" y="3"/>
                  </a:lnTo>
                  <a:lnTo>
                    <a:pt x="28" y="9"/>
                  </a:lnTo>
                  <a:lnTo>
                    <a:pt x="32" y="19"/>
                  </a:lnTo>
                  <a:lnTo>
                    <a:pt x="33" y="30"/>
                  </a:lnTo>
                  <a:lnTo>
                    <a:pt x="32" y="41"/>
                  </a:lnTo>
                  <a:lnTo>
                    <a:pt x="28" y="50"/>
                  </a:lnTo>
                  <a:lnTo>
                    <a:pt x="23" y="57"/>
                  </a:lnTo>
                  <a:lnTo>
                    <a:pt x="17" y="60"/>
                  </a:lnTo>
                  <a:lnTo>
                    <a:pt x="10" y="57"/>
                  </a:lnTo>
                  <a:lnTo>
                    <a:pt x="5" y="50"/>
                  </a:lnTo>
                  <a:lnTo>
                    <a:pt x="1" y="41"/>
                  </a:lnTo>
                  <a:lnTo>
                    <a:pt x="0" y="30"/>
                  </a:lnTo>
                  <a:lnTo>
                    <a:pt x="1" y="19"/>
                  </a:lnTo>
                  <a:lnTo>
                    <a:pt x="5" y="9"/>
                  </a:lnTo>
                  <a:lnTo>
                    <a:pt x="10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5" name="Freeform 133"/>
            <p:cNvSpPr>
              <a:spLocks/>
            </p:cNvSpPr>
            <p:nvPr/>
          </p:nvSpPr>
          <p:spPr bwMode="auto">
            <a:xfrm>
              <a:off x="4145" y="330"/>
              <a:ext cx="20" cy="22"/>
            </a:xfrm>
            <a:custGeom>
              <a:avLst/>
              <a:gdLst>
                <a:gd name="T0" fmla="*/ 10 w 20"/>
                <a:gd name="T1" fmla="*/ 0 h 43"/>
                <a:gd name="T2" fmla="*/ 14 w 20"/>
                <a:gd name="T3" fmla="*/ 1 h 43"/>
                <a:gd name="T4" fmla="*/ 17 w 20"/>
                <a:gd name="T5" fmla="*/ 7 h 43"/>
                <a:gd name="T6" fmla="*/ 19 w 20"/>
                <a:gd name="T7" fmla="*/ 14 h 43"/>
                <a:gd name="T8" fmla="*/ 20 w 20"/>
                <a:gd name="T9" fmla="*/ 22 h 43"/>
                <a:gd name="T10" fmla="*/ 19 w 20"/>
                <a:gd name="T11" fmla="*/ 29 h 43"/>
                <a:gd name="T12" fmla="*/ 17 w 20"/>
                <a:gd name="T13" fmla="*/ 36 h 43"/>
                <a:gd name="T14" fmla="*/ 14 w 20"/>
                <a:gd name="T15" fmla="*/ 41 h 43"/>
                <a:gd name="T16" fmla="*/ 10 w 20"/>
                <a:gd name="T17" fmla="*/ 43 h 43"/>
                <a:gd name="T18" fmla="*/ 6 w 20"/>
                <a:gd name="T19" fmla="*/ 41 h 43"/>
                <a:gd name="T20" fmla="*/ 3 w 20"/>
                <a:gd name="T21" fmla="*/ 36 h 43"/>
                <a:gd name="T22" fmla="*/ 1 w 20"/>
                <a:gd name="T23" fmla="*/ 29 h 43"/>
                <a:gd name="T24" fmla="*/ 0 w 20"/>
                <a:gd name="T25" fmla="*/ 22 h 43"/>
                <a:gd name="T26" fmla="*/ 1 w 20"/>
                <a:gd name="T27" fmla="*/ 14 h 43"/>
                <a:gd name="T28" fmla="*/ 3 w 20"/>
                <a:gd name="T29" fmla="*/ 7 h 43"/>
                <a:gd name="T30" fmla="*/ 6 w 20"/>
                <a:gd name="T31" fmla="*/ 1 h 43"/>
                <a:gd name="T32" fmla="*/ 10 w 20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3">
                  <a:moveTo>
                    <a:pt x="10" y="0"/>
                  </a:moveTo>
                  <a:lnTo>
                    <a:pt x="14" y="1"/>
                  </a:lnTo>
                  <a:lnTo>
                    <a:pt x="17" y="7"/>
                  </a:lnTo>
                  <a:lnTo>
                    <a:pt x="19" y="14"/>
                  </a:lnTo>
                  <a:lnTo>
                    <a:pt x="20" y="22"/>
                  </a:lnTo>
                  <a:lnTo>
                    <a:pt x="19" y="29"/>
                  </a:lnTo>
                  <a:lnTo>
                    <a:pt x="17" y="36"/>
                  </a:lnTo>
                  <a:lnTo>
                    <a:pt x="14" y="41"/>
                  </a:lnTo>
                  <a:lnTo>
                    <a:pt x="10" y="43"/>
                  </a:lnTo>
                  <a:lnTo>
                    <a:pt x="6" y="41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3" y="7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6" name="Freeform 134"/>
            <p:cNvSpPr>
              <a:spLocks/>
            </p:cNvSpPr>
            <p:nvPr/>
          </p:nvSpPr>
          <p:spPr bwMode="auto">
            <a:xfrm>
              <a:off x="4152" y="335"/>
              <a:ext cx="6" cy="13"/>
            </a:xfrm>
            <a:custGeom>
              <a:avLst/>
              <a:gdLst>
                <a:gd name="T0" fmla="*/ 3 w 6"/>
                <a:gd name="T1" fmla="*/ 0 h 24"/>
                <a:gd name="T2" fmla="*/ 4 w 6"/>
                <a:gd name="T3" fmla="*/ 1 h 24"/>
                <a:gd name="T4" fmla="*/ 5 w 6"/>
                <a:gd name="T5" fmla="*/ 2 h 24"/>
                <a:gd name="T6" fmla="*/ 6 w 6"/>
                <a:gd name="T7" fmla="*/ 6 h 24"/>
                <a:gd name="T8" fmla="*/ 6 w 6"/>
                <a:gd name="T9" fmla="*/ 12 h 24"/>
                <a:gd name="T10" fmla="*/ 6 w 6"/>
                <a:gd name="T11" fmla="*/ 16 h 24"/>
                <a:gd name="T12" fmla="*/ 5 w 6"/>
                <a:gd name="T13" fmla="*/ 20 h 24"/>
                <a:gd name="T14" fmla="*/ 4 w 6"/>
                <a:gd name="T15" fmla="*/ 23 h 24"/>
                <a:gd name="T16" fmla="*/ 3 w 6"/>
                <a:gd name="T17" fmla="*/ 24 h 24"/>
                <a:gd name="T18" fmla="*/ 1 w 6"/>
                <a:gd name="T19" fmla="*/ 23 h 24"/>
                <a:gd name="T20" fmla="*/ 0 w 6"/>
                <a:gd name="T21" fmla="*/ 20 h 24"/>
                <a:gd name="T22" fmla="*/ 0 w 6"/>
                <a:gd name="T23" fmla="*/ 16 h 24"/>
                <a:gd name="T24" fmla="*/ 0 w 6"/>
                <a:gd name="T25" fmla="*/ 12 h 24"/>
                <a:gd name="T26" fmla="*/ 0 w 6"/>
                <a:gd name="T27" fmla="*/ 6 h 24"/>
                <a:gd name="T28" fmla="*/ 0 w 6"/>
                <a:gd name="T29" fmla="*/ 2 h 24"/>
                <a:gd name="T30" fmla="*/ 1 w 6"/>
                <a:gd name="T31" fmla="*/ 1 h 24"/>
                <a:gd name="T32" fmla="*/ 3 w 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4">
                  <a:moveTo>
                    <a:pt x="3" y="0"/>
                  </a:moveTo>
                  <a:lnTo>
                    <a:pt x="4" y="1"/>
                  </a:lnTo>
                  <a:lnTo>
                    <a:pt x="5" y="2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5" y="20"/>
                  </a:lnTo>
                  <a:lnTo>
                    <a:pt x="4" y="23"/>
                  </a:lnTo>
                  <a:lnTo>
                    <a:pt x="3" y="24"/>
                  </a:lnTo>
                  <a:lnTo>
                    <a:pt x="1" y="23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7" name="Freeform 135"/>
            <p:cNvSpPr>
              <a:spLocks/>
            </p:cNvSpPr>
            <p:nvPr/>
          </p:nvSpPr>
          <p:spPr bwMode="auto">
            <a:xfrm>
              <a:off x="4152" y="339"/>
              <a:ext cx="6" cy="5"/>
            </a:xfrm>
            <a:custGeom>
              <a:avLst/>
              <a:gdLst>
                <a:gd name="T0" fmla="*/ 3 w 6"/>
                <a:gd name="T1" fmla="*/ 0 h 8"/>
                <a:gd name="T2" fmla="*/ 2 w 6"/>
                <a:gd name="T3" fmla="*/ 0 h 8"/>
                <a:gd name="T4" fmla="*/ 1 w 6"/>
                <a:gd name="T5" fmla="*/ 1 h 8"/>
                <a:gd name="T6" fmla="*/ 0 w 6"/>
                <a:gd name="T7" fmla="*/ 3 h 8"/>
                <a:gd name="T8" fmla="*/ 0 w 6"/>
                <a:gd name="T9" fmla="*/ 4 h 8"/>
                <a:gd name="T10" fmla="*/ 0 w 6"/>
                <a:gd name="T11" fmla="*/ 5 h 8"/>
                <a:gd name="T12" fmla="*/ 1 w 6"/>
                <a:gd name="T13" fmla="*/ 7 h 8"/>
                <a:gd name="T14" fmla="*/ 2 w 6"/>
                <a:gd name="T15" fmla="*/ 8 h 8"/>
                <a:gd name="T16" fmla="*/ 3 w 6"/>
                <a:gd name="T17" fmla="*/ 8 h 8"/>
                <a:gd name="T18" fmla="*/ 4 w 6"/>
                <a:gd name="T19" fmla="*/ 8 h 8"/>
                <a:gd name="T20" fmla="*/ 5 w 6"/>
                <a:gd name="T21" fmla="*/ 7 h 8"/>
                <a:gd name="T22" fmla="*/ 6 w 6"/>
                <a:gd name="T23" fmla="*/ 5 h 8"/>
                <a:gd name="T24" fmla="*/ 6 w 6"/>
                <a:gd name="T25" fmla="*/ 4 h 8"/>
                <a:gd name="T26" fmla="*/ 6 w 6"/>
                <a:gd name="T27" fmla="*/ 3 h 8"/>
                <a:gd name="T28" fmla="*/ 5 w 6"/>
                <a:gd name="T29" fmla="*/ 1 h 8"/>
                <a:gd name="T30" fmla="*/ 4 w 6"/>
                <a:gd name="T31" fmla="*/ 0 h 8"/>
                <a:gd name="T32" fmla="*/ 3 w 6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E7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8" name="Freeform 136"/>
            <p:cNvSpPr>
              <a:spLocks/>
            </p:cNvSpPr>
            <p:nvPr/>
          </p:nvSpPr>
          <p:spPr bwMode="auto">
            <a:xfrm>
              <a:off x="2659" y="106"/>
              <a:ext cx="514" cy="332"/>
            </a:xfrm>
            <a:custGeom>
              <a:avLst/>
              <a:gdLst>
                <a:gd name="T0" fmla="*/ 351 w 514"/>
                <a:gd name="T1" fmla="*/ 229 h 664"/>
                <a:gd name="T2" fmla="*/ 372 w 514"/>
                <a:gd name="T3" fmla="*/ 231 h 664"/>
                <a:gd name="T4" fmla="*/ 392 w 514"/>
                <a:gd name="T5" fmla="*/ 234 h 664"/>
                <a:gd name="T6" fmla="*/ 421 w 514"/>
                <a:gd name="T7" fmla="*/ 238 h 664"/>
                <a:gd name="T8" fmla="*/ 468 w 514"/>
                <a:gd name="T9" fmla="*/ 247 h 664"/>
                <a:gd name="T10" fmla="*/ 500 w 514"/>
                <a:gd name="T11" fmla="*/ 271 h 664"/>
                <a:gd name="T12" fmla="*/ 469 w 514"/>
                <a:gd name="T13" fmla="*/ 309 h 664"/>
                <a:gd name="T14" fmla="*/ 413 w 514"/>
                <a:gd name="T15" fmla="*/ 377 h 664"/>
                <a:gd name="T16" fmla="*/ 382 w 514"/>
                <a:gd name="T17" fmla="*/ 446 h 664"/>
                <a:gd name="T18" fmla="*/ 385 w 514"/>
                <a:gd name="T19" fmla="*/ 474 h 664"/>
                <a:gd name="T20" fmla="*/ 389 w 514"/>
                <a:gd name="T21" fmla="*/ 501 h 664"/>
                <a:gd name="T22" fmla="*/ 396 w 514"/>
                <a:gd name="T23" fmla="*/ 539 h 664"/>
                <a:gd name="T24" fmla="*/ 405 w 514"/>
                <a:gd name="T25" fmla="*/ 603 h 664"/>
                <a:gd name="T26" fmla="*/ 398 w 514"/>
                <a:gd name="T27" fmla="*/ 650 h 664"/>
                <a:gd name="T28" fmla="*/ 362 w 514"/>
                <a:gd name="T29" fmla="*/ 622 h 664"/>
                <a:gd name="T30" fmla="*/ 297 w 514"/>
                <a:gd name="T31" fmla="*/ 571 h 664"/>
                <a:gd name="T32" fmla="*/ 240 w 514"/>
                <a:gd name="T33" fmla="*/ 553 h 664"/>
                <a:gd name="T34" fmla="*/ 221 w 514"/>
                <a:gd name="T35" fmla="*/ 568 h 664"/>
                <a:gd name="T36" fmla="*/ 203 w 514"/>
                <a:gd name="T37" fmla="*/ 580 h 664"/>
                <a:gd name="T38" fmla="*/ 177 w 514"/>
                <a:gd name="T39" fmla="*/ 600 h 664"/>
                <a:gd name="T40" fmla="*/ 134 w 514"/>
                <a:gd name="T41" fmla="*/ 632 h 664"/>
                <a:gd name="T42" fmla="*/ 94 w 514"/>
                <a:gd name="T43" fmla="*/ 648 h 664"/>
                <a:gd name="T44" fmla="*/ 100 w 514"/>
                <a:gd name="T45" fmla="*/ 616 h 664"/>
                <a:gd name="T46" fmla="*/ 104 w 514"/>
                <a:gd name="T47" fmla="*/ 591 h 664"/>
                <a:gd name="T48" fmla="*/ 110 w 514"/>
                <a:gd name="T49" fmla="*/ 558 h 664"/>
                <a:gd name="T50" fmla="*/ 119 w 514"/>
                <a:gd name="T51" fmla="*/ 506 h 664"/>
                <a:gd name="T52" fmla="*/ 133 w 514"/>
                <a:gd name="T53" fmla="*/ 420 h 664"/>
                <a:gd name="T54" fmla="*/ 99 w 514"/>
                <a:gd name="T55" fmla="*/ 377 h 664"/>
                <a:gd name="T56" fmla="*/ 59 w 514"/>
                <a:gd name="T57" fmla="*/ 327 h 664"/>
                <a:gd name="T58" fmla="*/ 10 w 514"/>
                <a:gd name="T59" fmla="*/ 253 h 664"/>
                <a:gd name="T60" fmla="*/ 35 w 514"/>
                <a:gd name="T61" fmla="*/ 249 h 664"/>
                <a:gd name="T62" fmla="*/ 54 w 514"/>
                <a:gd name="T63" fmla="*/ 247 h 664"/>
                <a:gd name="T64" fmla="*/ 79 w 514"/>
                <a:gd name="T65" fmla="*/ 242 h 664"/>
                <a:gd name="T66" fmla="*/ 118 w 514"/>
                <a:gd name="T67" fmla="*/ 235 h 664"/>
                <a:gd name="T68" fmla="*/ 181 w 514"/>
                <a:gd name="T69" fmla="*/ 226 h 664"/>
                <a:gd name="T70" fmla="*/ 194 w 514"/>
                <a:gd name="T71" fmla="*/ 191 h 664"/>
                <a:gd name="T72" fmla="*/ 202 w 514"/>
                <a:gd name="T73" fmla="*/ 168 h 664"/>
                <a:gd name="T74" fmla="*/ 211 w 514"/>
                <a:gd name="T75" fmla="*/ 140 h 664"/>
                <a:gd name="T76" fmla="*/ 224 w 514"/>
                <a:gd name="T77" fmla="*/ 98 h 664"/>
                <a:gd name="T78" fmla="*/ 247 w 514"/>
                <a:gd name="T79" fmla="*/ 30 h 664"/>
                <a:gd name="T80" fmla="*/ 265 w 514"/>
                <a:gd name="T81" fmla="*/ 24 h 664"/>
                <a:gd name="T82" fmla="*/ 275 w 514"/>
                <a:gd name="T83" fmla="*/ 50 h 664"/>
                <a:gd name="T84" fmla="*/ 283 w 514"/>
                <a:gd name="T85" fmla="*/ 75 h 664"/>
                <a:gd name="T86" fmla="*/ 294 w 514"/>
                <a:gd name="T87" fmla="*/ 111 h 664"/>
                <a:gd name="T88" fmla="*/ 313 w 514"/>
                <a:gd name="T89" fmla="*/ 16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4" h="664">
                  <a:moveTo>
                    <a:pt x="332" y="226"/>
                  </a:moveTo>
                  <a:lnTo>
                    <a:pt x="342" y="227"/>
                  </a:lnTo>
                  <a:lnTo>
                    <a:pt x="351" y="229"/>
                  </a:lnTo>
                  <a:lnTo>
                    <a:pt x="359" y="230"/>
                  </a:lnTo>
                  <a:lnTo>
                    <a:pt x="366" y="230"/>
                  </a:lnTo>
                  <a:lnTo>
                    <a:pt x="372" y="231"/>
                  </a:lnTo>
                  <a:lnTo>
                    <a:pt x="379" y="233"/>
                  </a:lnTo>
                  <a:lnTo>
                    <a:pt x="385" y="233"/>
                  </a:lnTo>
                  <a:lnTo>
                    <a:pt x="392" y="234"/>
                  </a:lnTo>
                  <a:lnTo>
                    <a:pt x="401" y="235"/>
                  </a:lnTo>
                  <a:lnTo>
                    <a:pt x="410" y="237"/>
                  </a:lnTo>
                  <a:lnTo>
                    <a:pt x="421" y="238"/>
                  </a:lnTo>
                  <a:lnTo>
                    <a:pt x="434" y="241"/>
                  </a:lnTo>
                  <a:lnTo>
                    <a:pt x="450" y="244"/>
                  </a:lnTo>
                  <a:lnTo>
                    <a:pt x="468" y="247"/>
                  </a:lnTo>
                  <a:lnTo>
                    <a:pt x="490" y="249"/>
                  </a:lnTo>
                  <a:lnTo>
                    <a:pt x="514" y="253"/>
                  </a:lnTo>
                  <a:lnTo>
                    <a:pt x="500" y="271"/>
                  </a:lnTo>
                  <a:lnTo>
                    <a:pt x="489" y="284"/>
                  </a:lnTo>
                  <a:lnTo>
                    <a:pt x="480" y="296"/>
                  </a:lnTo>
                  <a:lnTo>
                    <a:pt x="469" y="309"/>
                  </a:lnTo>
                  <a:lnTo>
                    <a:pt x="456" y="324"/>
                  </a:lnTo>
                  <a:lnTo>
                    <a:pt x="438" y="346"/>
                  </a:lnTo>
                  <a:lnTo>
                    <a:pt x="413" y="377"/>
                  </a:lnTo>
                  <a:lnTo>
                    <a:pt x="378" y="420"/>
                  </a:lnTo>
                  <a:lnTo>
                    <a:pt x="380" y="434"/>
                  </a:lnTo>
                  <a:lnTo>
                    <a:pt x="382" y="446"/>
                  </a:lnTo>
                  <a:lnTo>
                    <a:pt x="383" y="456"/>
                  </a:lnTo>
                  <a:lnTo>
                    <a:pt x="384" y="465"/>
                  </a:lnTo>
                  <a:lnTo>
                    <a:pt x="385" y="474"/>
                  </a:lnTo>
                  <a:lnTo>
                    <a:pt x="387" y="482"/>
                  </a:lnTo>
                  <a:lnTo>
                    <a:pt x="388" y="492"/>
                  </a:lnTo>
                  <a:lnTo>
                    <a:pt x="389" y="501"/>
                  </a:lnTo>
                  <a:lnTo>
                    <a:pt x="391" y="513"/>
                  </a:lnTo>
                  <a:lnTo>
                    <a:pt x="393" y="525"/>
                  </a:lnTo>
                  <a:lnTo>
                    <a:pt x="396" y="539"/>
                  </a:lnTo>
                  <a:lnTo>
                    <a:pt x="398" y="557"/>
                  </a:lnTo>
                  <a:lnTo>
                    <a:pt x="401" y="578"/>
                  </a:lnTo>
                  <a:lnTo>
                    <a:pt x="405" y="603"/>
                  </a:lnTo>
                  <a:lnTo>
                    <a:pt x="409" y="630"/>
                  </a:lnTo>
                  <a:lnTo>
                    <a:pt x="414" y="664"/>
                  </a:lnTo>
                  <a:lnTo>
                    <a:pt x="398" y="650"/>
                  </a:lnTo>
                  <a:lnTo>
                    <a:pt x="384" y="640"/>
                  </a:lnTo>
                  <a:lnTo>
                    <a:pt x="374" y="632"/>
                  </a:lnTo>
                  <a:lnTo>
                    <a:pt x="362" y="622"/>
                  </a:lnTo>
                  <a:lnTo>
                    <a:pt x="346" y="611"/>
                  </a:lnTo>
                  <a:lnTo>
                    <a:pt x="326" y="594"/>
                  </a:lnTo>
                  <a:lnTo>
                    <a:pt x="297" y="571"/>
                  </a:lnTo>
                  <a:lnTo>
                    <a:pt x="257" y="540"/>
                  </a:lnTo>
                  <a:lnTo>
                    <a:pt x="248" y="547"/>
                  </a:lnTo>
                  <a:lnTo>
                    <a:pt x="240" y="553"/>
                  </a:lnTo>
                  <a:lnTo>
                    <a:pt x="232" y="558"/>
                  </a:lnTo>
                  <a:lnTo>
                    <a:pt x="226" y="562"/>
                  </a:lnTo>
                  <a:lnTo>
                    <a:pt x="221" y="568"/>
                  </a:lnTo>
                  <a:lnTo>
                    <a:pt x="215" y="572"/>
                  </a:lnTo>
                  <a:lnTo>
                    <a:pt x="210" y="576"/>
                  </a:lnTo>
                  <a:lnTo>
                    <a:pt x="203" y="580"/>
                  </a:lnTo>
                  <a:lnTo>
                    <a:pt x="196" y="586"/>
                  </a:lnTo>
                  <a:lnTo>
                    <a:pt x="187" y="593"/>
                  </a:lnTo>
                  <a:lnTo>
                    <a:pt x="177" y="600"/>
                  </a:lnTo>
                  <a:lnTo>
                    <a:pt x="165" y="610"/>
                  </a:lnTo>
                  <a:lnTo>
                    <a:pt x="150" y="619"/>
                  </a:lnTo>
                  <a:lnTo>
                    <a:pt x="134" y="632"/>
                  </a:lnTo>
                  <a:lnTo>
                    <a:pt x="115" y="646"/>
                  </a:lnTo>
                  <a:lnTo>
                    <a:pt x="92" y="662"/>
                  </a:lnTo>
                  <a:lnTo>
                    <a:pt x="94" y="648"/>
                  </a:lnTo>
                  <a:lnTo>
                    <a:pt x="97" y="636"/>
                  </a:lnTo>
                  <a:lnTo>
                    <a:pt x="98" y="626"/>
                  </a:lnTo>
                  <a:lnTo>
                    <a:pt x="100" y="616"/>
                  </a:lnTo>
                  <a:lnTo>
                    <a:pt x="101" y="608"/>
                  </a:lnTo>
                  <a:lnTo>
                    <a:pt x="103" y="600"/>
                  </a:lnTo>
                  <a:lnTo>
                    <a:pt x="104" y="591"/>
                  </a:lnTo>
                  <a:lnTo>
                    <a:pt x="106" y="582"/>
                  </a:lnTo>
                  <a:lnTo>
                    <a:pt x="108" y="571"/>
                  </a:lnTo>
                  <a:lnTo>
                    <a:pt x="110" y="558"/>
                  </a:lnTo>
                  <a:lnTo>
                    <a:pt x="112" y="543"/>
                  </a:lnTo>
                  <a:lnTo>
                    <a:pt x="116" y="526"/>
                  </a:lnTo>
                  <a:lnTo>
                    <a:pt x="119" y="506"/>
                  </a:lnTo>
                  <a:lnTo>
                    <a:pt x="123" y="481"/>
                  </a:lnTo>
                  <a:lnTo>
                    <a:pt x="128" y="453"/>
                  </a:lnTo>
                  <a:lnTo>
                    <a:pt x="133" y="420"/>
                  </a:lnTo>
                  <a:lnTo>
                    <a:pt x="119" y="402"/>
                  </a:lnTo>
                  <a:lnTo>
                    <a:pt x="108" y="388"/>
                  </a:lnTo>
                  <a:lnTo>
                    <a:pt x="99" y="377"/>
                  </a:lnTo>
                  <a:lnTo>
                    <a:pt x="90" y="364"/>
                  </a:lnTo>
                  <a:lnTo>
                    <a:pt x="77" y="349"/>
                  </a:lnTo>
                  <a:lnTo>
                    <a:pt x="59" y="327"/>
                  </a:lnTo>
                  <a:lnTo>
                    <a:pt x="34" y="296"/>
                  </a:lnTo>
                  <a:lnTo>
                    <a:pt x="0" y="255"/>
                  </a:lnTo>
                  <a:lnTo>
                    <a:pt x="10" y="253"/>
                  </a:lnTo>
                  <a:lnTo>
                    <a:pt x="19" y="252"/>
                  </a:lnTo>
                  <a:lnTo>
                    <a:pt x="27" y="251"/>
                  </a:lnTo>
                  <a:lnTo>
                    <a:pt x="35" y="249"/>
                  </a:lnTo>
                  <a:lnTo>
                    <a:pt x="41" y="248"/>
                  </a:lnTo>
                  <a:lnTo>
                    <a:pt x="48" y="247"/>
                  </a:lnTo>
                  <a:lnTo>
                    <a:pt x="54" y="247"/>
                  </a:lnTo>
                  <a:lnTo>
                    <a:pt x="61" y="245"/>
                  </a:lnTo>
                  <a:lnTo>
                    <a:pt x="69" y="244"/>
                  </a:lnTo>
                  <a:lnTo>
                    <a:pt x="79" y="242"/>
                  </a:lnTo>
                  <a:lnTo>
                    <a:pt x="90" y="241"/>
                  </a:lnTo>
                  <a:lnTo>
                    <a:pt x="102" y="238"/>
                  </a:lnTo>
                  <a:lnTo>
                    <a:pt x="118" y="235"/>
                  </a:lnTo>
                  <a:lnTo>
                    <a:pt x="136" y="233"/>
                  </a:lnTo>
                  <a:lnTo>
                    <a:pt x="157" y="230"/>
                  </a:lnTo>
                  <a:lnTo>
                    <a:pt x="181" y="226"/>
                  </a:lnTo>
                  <a:lnTo>
                    <a:pt x="186" y="213"/>
                  </a:lnTo>
                  <a:lnTo>
                    <a:pt x="189" y="201"/>
                  </a:lnTo>
                  <a:lnTo>
                    <a:pt x="194" y="191"/>
                  </a:lnTo>
                  <a:lnTo>
                    <a:pt x="197" y="183"/>
                  </a:lnTo>
                  <a:lnTo>
                    <a:pt x="199" y="175"/>
                  </a:lnTo>
                  <a:lnTo>
                    <a:pt x="202" y="168"/>
                  </a:lnTo>
                  <a:lnTo>
                    <a:pt x="205" y="159"/>
                  </a:lnTo>
                  <a:lnTo>
                    <a:pt x="208" y="150"/>
                  </a:lnTo>
                  <a:lnTo>
                    <a:pt x="211" y="140"/>
                  </a:lnTo>
                  <a:lnTo>
                    <a:pt x="215" y="129"/>
                  </a:lnTo>
                  <a:lnTo>
                    <a:pt x="219" y="115"/>
                  </a:lnTo>
                  <a:lnTo>
                    <a:pt x="224" y="98"/>
                  </a:lnTo>
                  <a:lnTo>
                    <a:pt x="231" y="79"/>
                  </a:lnTo>
                  <a:lnTo>
                    <a:pt x="239" y="57"/>
                  </a:lnTo>
                  <a:lnTo>
                    <a:pt x="247" y="30"/>
                  </a:lnTo>
                  <a:lnTo>
                    <a:pt x="257" y="0"/>
                  </a:lnTo>
                  <a:lnTo>
                    <a:pt x="261" y="12"/>
                  </a:lnTo>
                  <a:lnTo>
                    <a:pt x="265" y="24"/>
                  </a:lnTo>
                  <a:lnTo>
                    <a:pt x="268" y="33"/>
                  </a:lnTo>
                  <a:lnTo>
                    <a:pt x="271" y="42"/>
                  </a:lnTo>
                  <a:lnTo>
                    <a:pt x="275" y="50"/>
                  </a:lnTo>
                  <a:lnTo>
                    <a:pt x="277" y="58"/>
                  </a:lnTo>
                  <a:lnTo>
                    <a:pt x="280" y="66"/>
                  </a:lnTo>
                  <a:lnTo>
                    <a:pt x="283" y="75"/>
                  </a:lnTo>
                  <a:lnTo>
                    <a:pt x="286" y="84"/>
                  </a:lnTo>
                  <a:lnTo>
                    <a:pt x="289" y="97"/>
                  </a:lnTo>
                  <a:lnTo>
                    <a:pt x="294" y="111"/>
                  </a:lnTo>
                  <a:lnTo>
                    <a:pt x="299" y="127"/>
                  </a:lnTo>
                  <a:lnTo>
                    <a:pt x="305" y="145"/>
                  </a:lnTo>
                  <a:lnTo>
                    <a:pt x="313" y="169"/>
                  </a:lnTo>
                  <a:lnTo>
                    <a:pt x="322" y="195"/>
                  </a:lnTo>
                  <a:lnTo>
                    <a:pt x="332" y="226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9" name="Freeform 137"/>
            <p:cNvSpPr>
              <a:spLocks/>
            </p:cNvSpPr>
            <p:nvPr/>
          </p:nvSpPr>
          <p:spPr bwMode="auto">
            <a:xfrm>
              <a:off x="2671" y="115"/>
              <a:ext cx="490" cy="315"/>
            </a:xfrm>
            <a:custGeom>
              <a:avLst/>
              <a:gdLst>
                <a:gd name="T0" fmla="*/ 327 w 490"/>
                <a:gd name="T1" fmla="*/ 215 h 630"/>
                <a:gd name="T2" fmla="*/ 343 w 490"/>
                <a:gd name="T3" fmla="*/ 217 h 630"/>
                <a:gd name="T4" fmla="*/ 355 w 490"/>
                <a:gd name="T5" fmla="*/ 220 h 630"/>
                <a:gd name="T6" fmla="*/ 367 w 490"/>
                <a:gd name="T7" fmla="*/ 222 h 630"/>
                <a:gd name="T8" fmla="*/ 382 w 490"/>
                <a:gd name="T9" fmla="*/ 224 h 630"/>
                <a:gd name="T10" fmla="*/ 402 w 490"/>
                <a:gd name="T11" fmla="*/ 227 h 630"/>
                <a:gd name="T12" fmla="*/ 429 w 490"/>
                <a:gd name="T13" fmla="*/ 231 h 630"/>
                <a:gd name="T14" fmla="*/ 467 w 490"/>
                <a:gd name="T15" fmla="*/ 237 h 630"/>
                <a:gd name="T16" fmla="*/ 476 w 490"/>
                <a:gd name="T17" fmla="*/ 256 h 630"/>
                <a:gd name="T18" fmla="*/ 456 w 490"/>
                <a:gd name="T19" fmla="*/ 281 h 630"/>
                <a:gd name="T20" fmla="*/ 434 w 490"/>
                <a:gd name="T21" fmla="*/ 308 h 630"/>
                <a:gd name="T22" fmla="*/ 393 w 490"/>
                <a:gd name="T23" fmla="*/ 357 h 630"/>
                <a:gd name="T24" fmla="*/ 362 w 490"/>
                <a:gd name="T25" fmla="*/ 411 h 630"/>
                <a:gd name="T26" fmla="*/ 365 w 490"/>
                <a:gd name="T27" fmla="*/ 434 h 630"/>
                <a:gd name="T28" fmla="*/ 367 w 490"/>
                <a:gd name="T29" fmla="*/ 450 h 630"/>
                <a:gd name="T30" fmla="*/ 370 w 490"/>
                <a:gd name="T31" fmla="*/ 467 h 630"/>
                <a:gd name="T32" fmla="*/ 372 w 490"/>
                <a:gd name="T33" fmla="*/ 486 h 630"/>
                <a:gd name="T34" fmla="*/ 376 w 490"/>
                <a:gd name="T35" fmla="*/ 513 h 630"/>
                <a:gd name="T36" fmla="*/ 381 w 490"/>
                <a:gd name="T37" fmla="*/ 549 h 630"/>
                <a:gd name="T38" fmla="*/ 389 w 490"/>
                <a:gd name="T39" fmla="*/ 598 h 630"/>
                <a:gd name="T40" fmla="*/ 377 w 490"/>
                <a:gd name="T41" fmla="*/ 618 h 630"/>
                <a:gd name="T42" fmla="*/ 355 w 490"/>
                <a:gd name="T43" fmla="*/ 600 h 630"/>
                <a:gd name="T44" fmla="*/ 330 w 490"/>
                <a:gd name="T45" fmla="*/ 580 h 630"/>
                <a:gd name="T46" fmla="*/ 283 w 490"/>
                <a:gd name="T47" fmla="*/ 542 h 630"/>
                <a:gd name="T48" fmla="*/ 229 w 490"/>
                <a:gd name="T49" fmla="*/ 525 h 630"/>
                <a:gd name="T50" fmla="*/ 205 w 490"/>
                <a:gd name="T51" fmla="*/ 543 h 630"/>
                <a:gd name="T52" fmla="*/ 178 w 490"/>
                <a:gd name="T53" fmla="*/ 562 h 630"/>
                <a:gd name="T54" fmla="*/ 128 w 490"/>
                <a:gd name="T55" fmla="*/ 600 h 630"/>
                <a:gd name="T56" fmla="*/ 90 w 490"/>
                <a:gd name="T57" fmla="*/ 615 h 630"/>
                <a:gd name="T58" fmla="*/ 94 w 490"/>
                <a:gd name="T59" fmla="*/ 594 h 630"/>
                <a:gd name="T60" fmla="*/ 97 w 490"/>
                <a:gd name="T61" fmla="*/ 578 h 630"/>
                <a:gd name="T62" fmla="*/ 100 w 490"/>
                <a:gd name="T63" fmla="*/ 561 h 630"/>
                <a:gd name="T64" fmla="*/ 104 w 490"/>
                <a:gd name="T65" fmla="*/ 542 h 630"/>
                <a:gd name="T66" fmla="*/ 108 w 490"/>
                <a:gd name="T67" fmla="*/ 517 h 630"/>
                <a:gd name="T68" fmla="*/ 114 w 490"/>
                <a:gd name="T69" fmla="*/ 481 h 630"/>
                <a:gd name="T70" fmla="*/ 122 w 490"/>
                <a:gd name="T71" fmla="*/ 431 h 630"/>
                <a:gd name="T72" fmla="*/ 114 w 490"/>
                <a:gd name="T73" fmla="*/ 382 h 630"/>
                <a:gd name="T74" fmla="*/ 95 w 490"/>
                <a:gd name="T75" fmla="*/ 359 h 630"/>
                <a:gd name="T76" fmla="*/ 73 w 490"/>
                <a:gd name="T77" fmla="*/ 331 h 630"/>
                <a:gd name="T78" fmla="*/ 33 w 490"/>
                <a:gd name="T79" fmla="*/ 283 h 630"/>
                <a:gd name="T80" fmla="*/ 10 w 490"/>
                <a:gd name="T81" fmla="*/ 241 h 630"/>
                <a:gd name="T82" fmla="*/ 27 w 490"/>
                <a:gd name="T83" fmla="*/ 238 h 630"/>
                <a:gd name="T84" fmla="*/ 40 w 490"/>
                <a:gd name="T85" fmla="*/ 235 h 630"/>
                <a:gd name="T86" fmla="*/ 52 w 490"/>
                <a:gd name="T87" fmla="*/ 234 h 630"/>
                <a:gd name="T88" fmla="*/ 67 w 490"/>
                <a:gd name="T89" fmla="*/ 231 h 630"/>
                <a:gd name="T90" fmla="*/ 86 w 490"/>
                <a:gd name="T91" fmla="*/ 229 h 630"/>
                <a:gd name="T92" fmla="*/ 113 w 490"/>
                <a:gd name="T93" fmla="*/ 224 h 630"/>
                <a:gd name="T94" fmla="*/ 150 w 490"/>
                <a:gd name="T95" fmla="*/ 219 h 630"/>
                <a:gd name="T96" fmla="*/ 182 w 490"/>
                <a:gd name="T97" fmla="*/ 191 h 630"/>
                <a:gd name="T98" fmla="*/ 193 w 490"/>
                <a:gd name="T99" fmla="*/ 159 h 630"/>
                <a:gd name="T100" fmla="*/ 205 w 490"/>
                <a:gd name="T101" fmla="*/ 122 h 630"/>
                <a:gd name="T102" fmla="*/ 228 w 490"/>
                <a:gd name="T103" fmla="*/ 54 h 630"/>
                <a:gd name="T104" fmla="*/ 253 w 490"/>
                <a:gd name="T105" fmla="*/ 22 h 630"/>
                <a:gd name="T106" fmla="*/ 264 w 490"/>
                <a:gd name="T107" fmla="*/ 54 h 630"/>
                <a:gd name="T108" fmla="*/ 276 w 490"/>
                <a:gd name="T109" fmla="*/ 91 h 630"/>
                <a:gd name="T110" fmla="*/ 298 w 490"/>
                <a:gd name="T111" fmla="*/ 159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630">
                  <a:moveTo>
                    <a:pt x="317" y="213"/>
                  </a:moveTo>
                  <a:lnTo>
                    <a:pt x="327" y="215"/>
                  </a:lnTo>
                  <a:lnTo>
                    <a:pt x="335" y="216"/>
                  </a:lnTo>
                  <a:lnTo>
                    <a:pt x="343" y="217"/>
                  </a:lnTo>
                  <a:lnTo>
                    <a:pt x="349" y="219"/>
                  </a:lnTo>
                  <a:lnTo>
                    <a:pt x="355" y="220"/>
                  </a:lnTo>
                  <a:lnTo>
                    <a:pt x="361" y="220"/>
                  </a:lnTo>
                  <a:lnTo>
                    <a:pt x="367" y="222"/>
                  </a:lnTo>
                  <a:lnTo>
                    <a:pt x="374" y="223"/>
                  </a:lnTo>
                  <a:lnTo>
                    <a:pt x="382" y="224"/>
                  </a:lnTo>
                  <a:lnTo>
                    <a:pt x="391" y="226"/>
                  </a:lnTo>
                  <a:lnTo>
                    <a:pt x="402" y="227"/>
                  </a:lnTo>
                  <a:lnTo>
                    <a:pt x="414" y="229"/>
                  </a:lnTo>
                  <a:lnTo>
                    <a:pt x="429" y="231"/>
                  </a:lnTo>
                  <a:lnTo>
                    <a:pt x="446" y="233"/>
                  </a:lnTo>
                  <a:lnTo>
                    <a:pt x="467" y="237"/>
                  </a:lnTo>
                  <a:lnTo>
                    <a:pt x="490" y="240"/>
                  </a:lnTo>
                  <a:lnTo>
                    <a:pt x="476" y="256"/>
                  </a:lnTo>
                  <a:lnTo>
                    <a:pt x="466" y="269"/>
                  </a:lnTo>
                  <a:lnTo>
                    <a:pt x="456" y="281"/>
                  </a:lnTo>
                  <a:lnTo>
                    <a:pt x="447" y="292"/>
                  </a:lnTo>
                  <a:lnTo>
                    <a:pt x="434" y="308"/>
                  </a:lnTo>
                  <a:lnTo>
                    <a:pt x="417" y="328"/>
                  </a:lnTo>
                  <a:lnTo>
                    <a:pt x="393" y="357"/>
                  </a:lnTo>
                  <a:lnTo>
                    <a:pt x="360" y="398"/>
                  </a:lnTo>
                  <a:lnTo>
                    <a:pt x="362" y="411"/>
                  </a:lnTo>
                  <a:lnTo>
                    <a:pt x="364" y="422"/>
                  </a:lnTo>
                  <a:lnTo>
                    <a:pt x="365" y="434"/>
                  </a:lnTo>
                  <a:lnTo>
                    <a:pt x="366" y="442"/>
                  </a:lnTo>
                  <a:lnTo>
                    <a:pt x="367" y="450"/>
                  </a:lnTo>
                  <a:lnTo>
                    <a:pt x="368" y="459"/>
                  </a:lnTo>
                  <a:lnTo>
                    <a:pt x="370" y="467"/>
                  </a:lnTo>
                  <a:lnTo>
                    <a:pt x="371" y="477"/>
                  </a:lnTo>
                  <a:lnTo>
                    <a:pt x="372" y="486"/>
                  </a:lnTo>
                  <a:lnTo>
                    <a:pt x="374" y="499"/>
                  </a:lnTo>
                  <a:lnTo>
                    <a:pt x="376" y="513"/>
                  </a:lnTo>
                  <a:lnTo>
                    <a:pt x="378" y="529"/>
                  </a:lnTo>
                  <a:lnTo>
                    <a:pt x="381" y="549"/>
                  </a:lnTo>
                  <a:lnTo>
                    <a:pt x="386" y="572"/>
                  </a:lnTo>
                  <a:lnTo>
                    <a:pt x="389" y="598"/>
                  </a:lnTo>
                  <a:lnTo>
                    <a:pt x="394" y="630"/>
                  </a:lnTo>
                  <a:lnTo>
                    <a:pt x="377" y="618"/>
                  </a:lnTo>
                  <a:lnTo>
                    <a:pt x="366" y="608"/>
                  </a:lnTo>
                  <a:lnTo>
                    <a:pt x="355" y="600"/>
                  </a:lnTo>
                  <a:lnTo>
                    <a:pt x="345" y="592"/>
                  </a:lnTo>
                  <a:lnTo>
                    <a:pt x="330" y="580"/>
                  </a:lnTo>
                  <a:lnTo>
                    <a:pt x="310" y="564"/>
                  </a:lnTo>
                  <a:lnTo>
                    <a:pt x="283" y="542"/>
                  </a:lnTo>
                  <a:lnTo>
                    <a:pt x="245" y="513"/>
                  </a:lnTo>
                  <a:lnTo>
                    <a:pt x="229" y="525"/>
                  </a:lnTo>
                  <a:lnTo>
                    <a:pt x="216" y="535"/>
                  </a:lnTo>
                  <a:lnTo>
                    <a:pt x="205" y="543"/>
                  </a:lnTo>
                  <a:lnTo>
                    <a:pt x="194" y="551"/>
                  </a:lnTo>
                  <a:lnTo>
                    <a:pt x="178" y="562"/>
                  </a:lnTo>
                  <a:lnTo>
                    <a:pt x="158" y="578"/>
                  </a:lnTo>
                  <a:lnTo>
                    <a:pt x="128" y="600"/>
                  </a:lnTo>
                  <a:lnTo>
                    <a:pt x="88" y="629"/>
                  </a:lnTo>
                  <a:lnTo>
                    <a:pt x="90" y="615"/>
                  </a:lnTo>
                  <a:lnTo>
                    <a:pt x="92" y="604"/>
                  </a:lnTo>
                  <a:lnTo>
                    <a:pt x="94" y="594"/>
                  </a:lnTo>
                  <a:lnTo>
                    <a:pt x="95" y="586"/>
                  </a:lnTo>
                  <a:lnTo>
                    <a:pt x="97" y="578"/>
                  </a:lnTo>
                  <a:lnTo>
                    <a:pt x="98" y="569"/>
                  </a:lnTo>
                  <a:lnTo>
                    <a:pt x="100" y="561"/>
                  </a:lnTo>
                  <a:lnTo>
                    <a:pt x="102" y="553"/>
                  </a:lnTo>
                  <a:lnTo>
                    <a:pt x="104" y="542"/>
                  </a:lnTo>
                  <a:lnTo>
                    <a:pt x="106" y="531"/>
                  </a:lnTo>
                  <a:lnTo>
                    <a:pt x="108" y="517"/>
                  </a:lnTo>
                  <a:lnTo>
                    <a:pt x="111" y="500"/>
                  </a:lnTo>
                  <a:lnTo>
                    <a:pt x="114" y="481"/>
                  </a:lnTo>
                  <a:lnTo>
                    <a:pt x="118" y="457"/>
                  </a:lnTo>
                  <a:lnTo>
                    <a:pt x="122" y="431"/>
                  </a:lnTo>
                  <a:lnTo>
                    <a:pt x="127" y="399"/>
                  </a:lnTo>
                  <a:lnTo>
                    <a:pt x="114" y="382"/>
                  </a:lnTo>
                  <a:lnTo>
                    <a:pt x="104" y="370"/>
                  </a:lnTo>
                  <a:lnTo>
                    <a:pt x="95" y="359"/>
                  </a:lnTo>
                  <a:lnTo>
                    <a:pt x="85" y="346"/>
                  </a:lnTo>
                  <a:lnTo>
                    <a:pt x="73" y="331"/>
                  </a:lnTo>
                  <a:lnTo>
                    <a:pt x="56" y="310"/>
                  </a:lnTo>
                  <a:lnTo>
                    <a:pt x="33" y="283"/>
                  </a:lnTo>
                  <a:lnTo>
                    <a:pt x="0" y="242"/>
                  </a:lnTo>
                  <a:lnTo>
                    <a:pt x="10" y="241"/>
                  </a:lnTo>
                  <a:lnTo>
                    <a:pt x="19" y="240"/>
                  </a:lnTo>
                  <a:lnTo>
                    <a:pt x="27" y="238"/>
                  </a:lnTo>
                  <a:lnTo>
                    <a:pt x="34" y="237"/>
                  </a:lnTo>
                  <a:lnTo>
                    <a:pt x="40" y="235"/>
                  </a:lnTo>
                  <a:lnTo>
                    <a:pt x="46" y="235"/>
                  </a:lnTo>
                  <a:lnTo>
                    <a:pt x="52" y="234"/>
                  </a:lnTo>
                  <a:lnTo>
                    <a:pt x="59" y="233"/>
                  </a:lnTo>
                  <a:lnTo>
                    <a:pt x="67" y="231"/>
                  </a:lnTo>
                  <a:lnTo>
                    <a:pt x="76" y="230"/>
                  </a:lnTo>
                  <a:lnTo>
                    <a:pt x="86" y="229"/>
                  </a:lnTo>
                  <a:lnTo>
                    <a:pt x="98" y="226"/>
                  </a:lnTo>
                  <a:lnTo>
                    <a:pt x="113" y="224"/>
                  </a:lnTo>
                  <a:lnTo>
                    <a:pt x="130" y="222"/>
                  </a:lnTo>
                  <a:lnTo>
                    <a:pt x="150" y="219"/>
                  </a:lnTo>
                  <a:lnTo>
                    <a:pt x="173" y="215"/>
                  </a:lnTo>
                  <a:lnTo>
                    <a:pt x="182" y="191"/>
                  </a:lnTo>
                  <a:lnTo>
                    <a:pt x="188" y="175"/>
                  </a:lnTo>
                  <a:lnTo>
                    <a:pt x="193" y="159"/>
                  </a:lnTo>
                  <a:lnTo>
                    <a:pt x="198" y="143"/>
                  </a:lnTo>
                  <a:lnTo>
                    <a:pt x="205" y="122"/>
                  </a:lnTo>
                  <a:lnTo>
                    <a:pt x="214" y="94"/>
                  </a:lnTo>
                  <a:lnTo>
                    <a:pt x="228" y="54"/>
                  </a:lnTo>
                  <a:lnTo>
                    <a:pt x="245" y="0"/>
                  </a:lnTo>
                  <a:lnTo>
                    <a:pt x="253" y="22"/>
                  </a:lnTo>
                  <a:lnTo>
                    <a:pt x="258" y="40"/>
                  </a:lnTo>
                  <a:lnTo>
                    <a:pt x="264" y="54"/>
                  </a:lnTo>
                  <a:lnTo>
                    <a:pt x="269" y="71"/>
                  </a:lnTo>
                  <a:lnTo>
                    <a:pt x="276" y="91"/>
                  </a:lnTo>
                  <a:lnTo>
                    <a:pt x="285" y="119"/>
                  </a:lnTo>
                  <a:lnTo>
                    <a:pt x="298" y="159"/>
                  </a:lnTo>
                  <a:lnTo>
                    <a:pt x="317" y="213"/>
                  </a:lnTo>
                  <a:close/>
                </a:path>
              </a:pathLst>
            </a:custGeom>
            <a:solidFill>
              <a:srgbClr val="74D4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0" name="Freeform 138"/>
            <p:cNvSpPr>
              <a:spLocks/>
            </p:cNvSpPr>
            <p:nvPr/>
          </p:nvSpPr>
          <p:spPr bwMode="auto">
            <a:xfrm>
              <a:off x="2684" y="123"/>
              <a:ext cx="464" cy="300"/>
            </a:xfrm>
            <a:custGeom>
              <a:avLst/>
              <a:gdLst>
                <a:gd name="T0" fmla="*/ 309 w 464"/>
                <a:gd name="T1" fmla="*/ 205 h 598"/>
                <a:gd name="T2" fmla="*/ 324 w 464"/>
                <a:gd name="T3" fmla="*/ 207 h 598"/>
                <a:gd name="T4" fmla="*/ 336 w 464"/>
                <a:gd name="T5" fmla="*/ 209 h 598"/>
                <a:gd name="T6" fmla="*/ 348 w 464"/>
                <a:gd name="T7" fmla="*/ 210 h 598"/>
                <a:gd name="T8" fmla="*/ 361 w 464"/>
                <a:gd name="T9" fmla="*/ 213 h 598"/>
                <a:gd name="T10" fmla="*/ 380 w 464"/>
                <a:gd name="T11" fmla="*/ 216 h 598"/>
                <a:gd name="T12" fmla="*/ 405 w 464"/>
                <a:gd name="T13" fmla="*/ 220 h 598"/>
                <a:gd name="T14" fmla="*/ 441 w 464"/>
                <a:gd name="T15" fmla="*/ 225 h 598"/>
                <a:gd name="T16" fmla="*/ 451 w 464"/>
                <a:gd name="T17" fmla="*/ 245 h 598"/>
                <a:gd name="T18" fmla="*/ 432 w 464"/>
                <a:gd name="T19" fmla="*/ 267 h 598"/>
                <a:gd name="T20" fmla="*/ 411 w 464"/>
                <a:gd name="T21" fmla="*/ 292 h 598"/>
                <a:gd name="T22" fmla="*/ 372 w 464"/>
                <a:gd name="T23" fmla="*/ 340 h 598"/>
                <a:gd name="T24" fmla="*/ 344 w 464"/>
                <a:gd name="T25" fmla="*/ 401 h 598"/>
                <a:gd name="T26" fmla="*/ 349 w 464"/>
                <a:gd name="T27" fmla="*/ 435 h 598"/>
                <a:gd name="T28" fmla="*/ 354 w 464"/>
                <a:gd name="T29" fmla="*/ 472 h 598"/>
                <a:gd name="T30" fmla="*/ 364 w 464"/>
                <a:gd name="T31" fmla="*/ 543 h 598"/>
                <a:gd name="T32" fmla="*/ 357 w 464"/>
                <a:gd name="T33" fmla="*/ 586 h 598"/>
                <a:gd name="T34" fmla="*/ 336 w 464"/>
                <a:gd name="T35" fmla="*/ 569 h 598"/>
                <a:gd name="T36" fmla="*/ 312 w 464"/>
                <a:gd name="T37" fmla="*/ 550 h 598"/>
                <a:gd name="T38" fmla="*/ 267 w 464"/>
                <a:gd name="T39" fmla="*/ 515 h 598"/>
                <a:gd name="T40" fmla="*/ 216 w 464"/>
                <a:gd name="T41" fmla="*/ 498 h 598"/>
                <a:gd name="T42" fmla="*/ 194 w 464"/>
                <a:gd name="T43" fmla="*/ 515 h 598"/>
                <a:gd name="T44" fmla="*/ 169 w 464"/>
                <a:gd name="T45" fmla="*/ 534 h 598"/>
                <a:gd name="T46" fmla="*/ 121 w 464"/>
                <a:gd name="T47" fmla="*/ 570 h 598"/>
                <a:gd name="T48" fmla="*/ 87 w 464"/>
                <a:gd name="T49" fmla="*/ 575 h 598"/>
                <a:gd name="T50" fmla="*/ 94 w 464"/>
                <a:gd name="T51" fmla="*/ 541 h 598"/>
                <a:gd name="T52" fmla="*/ 100 w 464"/>
                <a:gd name="T53" fmla="*/ 504 h 598"/>
                <a:gd name="T54" fmla="*/ 111 w 464"/>
                <a:gd name="T55" fmla="*/ 435 h 598"/>
                <a:gd name="T56" fmla="*/ 108 w 464"/>
                <a:gd name="T57" fmla="*/ 363 h 598"/>
                <a:gd name="T58" fmla="*/ 91 w 464"/>
                <a:gd name="T59" fmla="*/ 340 h 598"/>
                <a:gd name="T60" fmla="*/ 70 w 464"/>
                <a:gd name="T61" fmla="*/ 315 h 598"/>
                <a:gd name="T62" fmla="*/ 31 w 464"/>
                <a:gd name="T63" fmla="*/ 268 h 598"/>
                <a:gd name="T64" fmla="*/ 10 w 464"/>
                <a:gd name="T65" fmla="*/ 230 h 598"/>
                <a:gd name="T66" fmla="*/ 25 w 464"/>
                <a:gd name="T67" fmla="*/ 227 h 598"/>
                <a:gd name="T68" fmla="*/ 37 w 464"/>
                <a:gd name="T69" fmla="*/ 225 h 598"/>
                <a:gd name="T70" fmla="*/ 50 w 464"/>
                <a:gd name="T71" fmla="*/ 223 h 598"/>
                <a:gd name="T72" fmla="*/ 63 w 464"/>
                <a:gd name="T73" fmla="*/ 220 h 598"/>
                <a:gd name="T74" fmla="*/ 81 w 464"/>
                <a:gd name="T75" fmla="*/ 217 h 598"/>
                <a:gd name="T76" fmla="*/ 107 w 464"/>
                <a:gd name="T77" fmla="*/ 213 h 598"/>
                <a:gd name="T78" fmla="*/ 143 w 464"/>
                <a:gd name="T79" fmla="*/ 207 h 598"/>
                <a:gd name="T80" fmla="*/ 172 w 464"/>
                <a:gd name="T81" fmla="*/ 181 h 598"/>
                <a:gd name="T82" fmla="*/ 183 w 464"/>
                <a:gd name="T83" fmla="*/ 151 h 598"/>
                <a:gd name="T84" fmla="*/ 194 w 464"/>
                <a:gd name="T85" fmla="*/ 116 h 598"/>
                <a:gd name="T86" fmla="*/ 216 w 464"/>
                <a:gd name="T87" fmla="*/ 51 h 598"/>
                <a:gd name="T88" fmla="*/ 239 w 464"/>
                <a:gd name="T89" fmla="*/ 22 h 598"/>
                <a:gd name="T90" fmla="*/ 251 w 464"/>
                <a:gd name="T91" fmla="*/ 52 h 598"/>
                <a:gd name="T92" fmla="*/ 262 w 464"/>
                <a:gd name="T93" fmla="*/ 87 h 598"/>
                <a:gd name="T94" fmla="*/ 282 w 464"/>
                <a:gd name="T95" fmla="*/ 152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4" h="598">
                  <a:moveTo>
                    <a:pt x="300" y="203"/>
                  </a:moveTo>
                  <a:lnTo>
                    <a:pt x="309" y="205"/>
                  </a:lnTo>
                  <a:lnTo>
                    <a:pt x="317" y="206"/>
                  </a:lnTo>
                  <a:lnTo>
                    <a:pt x="324" y="207"/>
                  </a:lnTo>
                  <a:lnTo>
                    <a:pt x="331" y="207"/>
                  </a:lnTo>
                  <a:lnTo>
                    <a:pt x="336" y="209"/>
                  </a:lnTo>
                  <a:lnTo>
                    <a:pt x="342" y="210"/>
                  </a:lnTo>
                  <a:lnTo>
                    <a:pt x="348" y="210"/>
                  </a:lnTo>
                  <a:lnTo>
                    <a:pt x="354" y="212"/>
                  </a:lnTo>
                  <a:lnTo>
                    <a:pt x="361" y="213"/>
                  </a:lnTo>
                  <a:lnTo>
                    <a:pt x="369" y="214"/>
                  </a:lnTo>
                  <a:lnTo>
                    <a:pt x="380" y="216"/>
                  </a:lnTo>
                  <a:lnTo>
                    <a:pt x="392" y="217"/>
                  </a:lnTo>
                  <a:lnTo>
                    <a:pt x="405" y="220"/>
                  </a:lnTo>
                  <a:lnTo>
                    <a:pt x="422" y="221"/>
                  </a:lnTo>
                  <a:lnTo>
                    <a:pt x="441" y="225"/>
                  </a:lnTo>
                  <a:lnTo>
                    <a:pt x="464" y="228"/>
                  </a:lnTo>
                  <a:lnTo>
                    <a:pt x="451" y="245"/>
                  </a:lnTo>
                  <a:lnTo>
                    <a:pt x="440" y="256"/>
                  </a:lnTo>
                  <a:lnTo>
                    <a:pt x="432" y="267"/>
                  </a:lnTo>
                  <a:lnTo>
                    <a:pt x="423" y="278"/>
                  </a:lnTo>
                  <a:lnTo>
                    <a:pt x="411" y="292"/>
                  </a:lnTo>
                  <a:lnTo>
                    <a:pt x="394" y="313"/>
                  </a:lnTo>
                  <a:lnTo>
                    <a:pt x="372" y="340"/>
                  </a:lnTo>
                  <a:lnTo>
                    <a:pt x="341" y="378"/>
                  </a:lnTo>
                  <a:lnTo>
                    <a:pt x="344" y="401"/>
                  </a:lnTo>
                  <a:lnTo>
                    <a:pt x="347" y="419"/>
                  </a:lnTo>
                  <a:lnTo>
                    <a:pt x="349" y="435"/>
                  </a:lnTo>
                  <a:lnTo>
                    <a:pt x="351" y="451"/>
                  </a:lnTo>
                  <a:lnTo>
                    <a:pt x="354" y="472"/>
                  </a:lnTo>
                  <a:lnTo>
                    <a:pt x="358" y="501"/>
                  </a:lnTo>
                  <a:lnTo>
                    <a:pt x="364" y="543"/>
                  </a:lnTo>
                  <a:lnTo>
                    <a:pt x="373" y="598"/>
                  </a:lnTo>
                  <a:lnTo>
                    <a:pt x="357" y="586"/>
                  </a:lnTo>
                  <a:lnTo>
                    <a:pt x="346" y="577"/>
                  </a:lnTo>
                  <a:lnTo>
                    <a:pt x="336" y="569"/>
                  </a:lnTo>
                  <a:lnTo>
                    <a:pt x="325" y="561"/>
                  </a:lnTo>
                  <a:lnTo>
                    <a:pt x="312" y="550"/>
                  </a:lnTo>
                  <a:lnTo>
                    <a:pt x="293" y="536"/>
                  </a:lnTo>
                  <a:lnTo>
                    <a:pt x="267" y="515"/>
                  </a:lnTo>
                  <a:lnTo>
                    <a:pt x="231" y="487"/>
                  </a:lnTo>
                  <a:lnTo>
                    <a:pt x="216" y="498"/>
                  </a:lnTo>
                  <a:lnTo>
                    <a:pt x="204" y="508"/>
                  </a:lnTo>
                  <a:lnTo>
                    <a:pt x="194" y="515"/>
                  </a:lnTo>
                  <a:lnTo>
                    <a:pt x="183" y="523"/>
                  </a:lnTo>
                  <a:lnTo>
                    <a:pt x="169" y="534"/>
                  </a:lnTo>
                  <a:lnTo>
                    <a:pt x="149" y="550"/>
                  </a:lnTo>
                  <a:lnTo>
                    <a:pt x="121" y="570"/>
                  </a:lnTo>
                  <a:lnTo>
                    <a:pt x="83" y="598"/>
                  </a:lnTo>
                  <a:lnTo>
                    <a:pt x="87" y="575"/>
                  </a:lnTo>
                  <a:lnTo>
                    <a:pt x="91" y="556"/>
                  </a:lnTo>
                  <a:lnTo>
                    <a:pt x="94" y="541"/>
                  </a:lnTo>
                  <a:lnTo>
                    <a:pt x="97" y="525"/>
                  </a:lnTo>
                  <a:lnTo>
                    <a:pt x="100" y="504"/>
                  </a:lnTo>
                  <a:lnTo>
                    <a:pt x="105" y="475"/>
                  </a:lnTo>
                  <a:lnTo>
                    <a:pt x="111" y="435"/>
                  </a:lnTo>
                  <a:lnTo>
                    <a:pt x="120" y="379"/>
                  </a:lnTo>
                  <a:lnTo>
                    <a:pt x="108" y="363"/>
                  </a:lnTo>
                  <a:lnTo>
                    <a:pt x="99" y="351"/>
                  </a:lnTo>
                  <a:lnTo>
                    <a:pt x="91" y="340"/>
                  </a:lnTo>
                  <a:lnTo>
                    <a:pt x="81" y="329"/>
                  </a:lnTo>
                  <a:lnTo>
                    <a:pt x="70" y="315"/>
                  </a:lnTo>
                  <a:lnTo>
                    <a:pt x="54" y="296"/>
                  </a:lnTo>
                  <a:lnTo>
                    <a:pt x="31" y="268"/>
                  </a:lnTo>
                  <a:lnTo>
                    <a:pt x="0" y="231"/>
                  </a:lnTo>
                  <a:lnTo>
                    <a:pt x="10" y="230"/>
                  </a:lnTo>
                  <a:lnTo>
                    <a:pt x="18" y="228"/>
                  </a:lnTo>
                  <a:lnTo>
                    <a:pt x="25" y="227"/>
                  </a:lnTo>
                  <a:lnTo>
                    <a:pt x="31" y="225"/>
                  </a:lnTo>
                  <a:lnTo>
                    <a:pt x="37" y="225"/>
                  </a:lnTo>
                  <a:lnTo>
                    <a:pt x="43" y="224"/>
                  </a:lnTo>
                  <a:lnTo>
                    <a:pt x="50" y="223"/>
                  </a:lnTo>
                  <a:lnTo>
                    <a:pt x="56" y="221"/>
                  </a:lnTo>
                  <a:lnTo>
                    <a:pt x="63" y="220"/>
                  </a:lnTo>
                  <a:lnTo>
                    <a:pt x="72" y="218"/>
                  </a:lnTo>
                  <a:lnTo>
                    <a:pt x="81" y="217"/>
                  </a:lnTo>
                  <a:lnTo>
                    <a:pt x="94" y="216"/>
                  </a:lnTo>
                  <a:lnTo>
                    <a:pt x="107" y="213"/>
                  </a:lnTo>
                  <a:lnTo>
                    <a:pt x="123" y="210"/>
                  </a:lnTo>
                  <a:lnTo>
                    <a:pt x="143" y="207"/>
                  </a:lnTo>
                  <a:lnTo>
                    <a:pt x="164" y="203"/>
                  </a:lnTo>
                  <a:lnTo>
                    <a:pt x="172" y="181"/>
                  </a:lnTo>
                  <a:lnTo>
                    <a:pt x="178" y="166"/>
                  </a:lnTo>
                  <a:lnTo>
                    <a:pt x="183" y="151"/>
                  </a:lnTo>
                  <a:lnTo>
                    <a:pt x="188" y="135"/>
                  </a:lnTo>
                  <a:lnTo>
                    <a:pt x="194" y="116"/>
                  </a:lnTo>
                  <a:lnTo>
                    <a:pt x="203" y="90"/>
                  </a:lnTo>
                  <a:lnTo>
                    <a:pt x="216" y="51"/>
                  </a:lnTo>
                  <a:lnTo>
                    <a:pt x="232" y="0"/>
                  </a:lnTo>
                  <a:lnTo>
                    <a:pt x="239" y="22"/>
                  </a:lnTo>
                  <a:lnTo>
                    <a:pt x="245" y="38"/>
                  </a:lnTo>
                  <a:lnTo>
                    <a:pt x="251" y="52"/>
                  </a:lnTo>
                  <a:lnTo>
                    <a:pt x="256" y="67"/>
                  </a:lnTo>
                  <a:lnTo>
                    <a:pt x="262" y="87"/>
                  </a:lnTo>
                  <a:lnTo>
                    <a:pt x="270" y="115"/>
                  </a:lnTo>
                  <a:lnTo>
                    <a:pt x="282" y="152"/>
                  </a:lnTo>
                  <a:lnTo>
                    <a:pt x="300" y="203"/>
                  </a:lnTo>
                  <a:close/>
                </a:path>
              </a:pathLst>
            </a:custGeom>
            <a:solidFill>
              <a:srgbClr val="74D4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1" name="Freeform 139"/>
            <p:cNvSpPr>
              <a:spLocks/>
            </p:cNvSpPr>
            <p:nvPr/>
          </p:nvSpPr>
          <p:spPr bwMode="auto">
            <a:xfrm>
              <a:off x="2698" y="132"/>
              <a:ext cx="437" cy="283"/>
            </a:xfrm>
            <a:custGeom>
              <a:avLst/>
              <a:gdLst>
                <a:gd name="T0" fmla="*/ 298 w 437"/>
                <a:gd name="T1" fmla="*/ 194 h 565"/>
                <a:gd name="T2" fmla="*/ 322 w 437"/>
                <a:gd name="T3" fmla="*/ 198 h 565"/>
                <a:gd name="T4" fmla="*/ 348 w 437"/>
                <a:gd name="T5" fmla="*/ 202 h 565"/>
                <a:gd name="T6" fmla="*/ 398 w 437"/>
                <a:gd name="T7" fmla="*/ 209 h 565"/>
                <a:gd name="T8" fmla="*/ 424 w 437"/>
                <a:gd name="T9" fmla="*/ 230 h 565"/>
                <a:gd name="T10" fmla="*/ 407 w 437"/>
                <a:gd name="T11" fmla="*/ 250 h 565"/>
                <a:gd name="T12" fmla="*/ 386 w 437"/>
                <a:gd name="T13" fmla="*/ 275 h 565"/>
                <a:gd name="T14" fmla="*/ 350 w 437"/>
                <a:gd name="T15" fmla="*/ 321 h 565"/>
                <a:gd name="T16" fmla="*/ 324 w 437"/>
                <a:gd name="T17" fmla="*/ 379 h 565"/>
                <a:gd name="T18" fmla="*/ 328 w 437"/>
                <a:gd name="T19" fmla="*/ 411 h 565"/>
                <a:gd name="T20" fmla="*/ 333 w 437"/>
                <a:gd name="T21" fmla="*/ 446 h 565"/>
                <a:gd name="T22" fmla="*/ 343 w 437"/>
                <a:gd name="T23" fmla="*/ 512 h 565"/>
                <a:gd name="T24" fmla="*/ 336 w 437"/>
                <a:gd name="T25" fmla="*/ 554 h 565"/>
                <a:gd name="T26" fmla="*/ 317 w 437"/>
                <a:gd name="T27" fmla="*/ 538 h 565"/>
                <a:gd name="T28" fmla="*/ 293 w 437"/>
                <a:gd name="T29" fmla="*/ 519 h 565"/>
                <a:gd name="T30" fmla="*/ 251 w 437"/>
                <a:gd name="T31" fmla="*/ 486 h 565"/>
                <a:gd name="T32" fmla="*/ 203 w 437"/>
                <a:gd name="T33" fmla="*/ 471 h 565"/>
                <a:gd name="T34" fmla="*/ 182 w 437"/>
                <a:gd name="T35" fmla="*/ 487 h 565"/>
                <a:gd name="T36" fmla="*/ 158 w 437"/>
                <a:gd name="T37" fmla="*/ 505 h 565"/>
                <a:gd name="T38" fmla="*/ 112 w 437"/>
                <a:gd name="T39" fmla="*/ 538 h 565"/>
                <a:gd name="T40" fmla="*/ 81 w 437"/>
                <a:gd name="T41" fmla="*/ 543 h 565"/>
                <a:gd name="T42" fmla="*/ 87 w 437"/>
                <a:gd name="T43" fmla="*/ 512 h 565"/>
                <a:gd name="T44" fmla="*/ 93 w 437"/>
                <a:gd name="T45" fmla="*/ 476 h 565"/>
                <a:gd name="T46" fmla="*/ 104 w 437"/>
                <a:gd name="T47" fmla="*/ 411 h 565"/>
                <a:gd name="T48" fmla="*/ 101 w 437"/>
                <a:gd name="T49" fmla="*/ 343 h 565"/>
                <a:gd name="T50" fmla="*/ 84 w 437"/>
                <a:gd name="T51" fmla="*/ 322 h 565"/>
                <a:gd name="T52" fmla="*/ 65 w 437"/>
                <a:gd name="T53" fmla="*/ 297 h 565"/>
                <a:gd name="T54" fmla="*/ 28 w 437"/>
                <a:gd name="T55" fmla="*/ 253 h 565"/>
                <a:gd name="T56" fmla="*/ 16 w 437"/>
                <a:gd name="T57" fmla="*/ 216 h 565"/>
                <a:gd name="T58" fmla="*/ 41 w 437"/>
                <a:gd name="T59" fmla="*/ 212 h 565"/>
                <a:gd name="T60" fmla="*/ 67 w 437"/>
                <a:gd name="T61" fmla="*/ 207 h 565"/>
                <a:gd name="T62" fmla="*/ 116 w 437"/>
                <a:gd name="T63" fmla="*/ 199 h 565"/>
                <a:gd name="T64" fmla="*/ 162 w 437"/>
                <a:gd name="T65" fmla="*/ 171 h 565"/>
                <a:gd name="T66" fmla="*/ 172 w 437"/>
                <a:gd name="T67" fmla="*/ 142 h 565"/>
                <a:gd name="T68" fmla="*/ 183 w 437"/>
                <a:gd name="T69" fmla="*/ 109 h 565"/>
                <a:gd name="T70" fmla="*/ 203 w 437"/>
                <a:gd name="T71" fmla="*/ 48 h 565"/>
                <a:gd name="T72" fmla="*/ 225 w 437"/>
                <a:gd name="T73" fmla="*/ 20 h 565"/>
                <a:gd name="T74" fmla="*/ 234 w 437"/>
                <a:gd name="T75" fmla="*/ 49 h 565"/>
                <a:gd name="T76" fmla="*/ 246 w 437"/>
                <a:gd name="T77" fmla="*/ 81 h 565"/>
                <a:gd name="T78" fmla="*/ 265 w 437"/>
                <a:gd name="T79" fmla="*/ 142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7" h="565">
                  <a:moveTo>
                    <a:pt x="282" y="191"/>
                  </a:moveTo>
                  <a:lnTo>
                    <a:pt x="298" y="194"/>
                  </a:lnTo>
                  <a:lnTo>
                    <a:pt x="311" y="195"/>
                  </a:lnTo>
                  <a:lnTo>
                    <a:pt x="322" y="198"/>
                  </a:lnTo>
                  <a:lnTo>
                    <a:pt x="333" y="199"/>
                  </a:lnTo>
                  <a:lnTo>
                    <a:pt x="348" y="202"/>
                  </a:lnTo>
                  <a:lnTo>
                    <a:pt x="369" y="205"/>
                  </a:lnTo>
                  <a:lnTo>
                    <a:pt x="398" y="209"/>
                  </a:lnTo>
                  <a:lnTo>
                    <a:pt x="437" y="214"/>
                  </a:lnTo>
                  <a:lnTo>
                    <a:pt x="424" y="230"/>
                  </a:lnTo>
                  <a:lnTo>
                    <a:pt x="415" y="241"/>
                  </a:lnTo>
                  <a:lnTo>
                    <a:pt x="407" y="250"/>
                  </a:lnTo>
                  <a:lnTo>
                    <a:pt x="398" y="261"/>
                  </a:lnTo>
                  <a:lnTo>
                    <a:pt x="386" y="275"/>
                  </a:lnTo>
                  <a:lnTo>
                    <a:pt x="371" y="295"/>
                  </a:lnTo>
                  <a:lnTo>
                    <a:pt x="350" y="321"/>
                  </a:lnTo>
                  <a:lnTo>
                    <a:pt x="321" y="357"/>
                  </a:lnTo>
                  <a:lnTo>
                    <a:pt x="324" y="379"/>
                  </a:lnTo>
                  <a:lnTo>
                    <a:pt x="326" y="396"/>
                  </a:lnTo>
                  <a:lnTo>
                    <a:pt x="328" y="411"/>
                  </a:lnTo>
                  <a:lnTo>
                    <a:pt x="330" y="426"/>
                  </a:lnTo>
                  <a:lnTo>
                    <a:pt x="333" y="446"/>
                  </a:lnTo>
                  <a:lnTo>
                    <a:pt x="337" y="473"/>
                  </a:lnTo>
                  <a:lnTo>
                    <a:pt x="343" y="512"/>
                  </a:lnTo>
                  <a:lnTo>
                    <a:pt x="350" y="565"/>
                  </a:lnTo>
                  <a:lnTo>
                    <a:pt x="336" y="554"/>
                  </a:lnTo>
                  <a:lnTo>
                    <a:pt x="326" y="545"/>
                  </a:lnTo>
                  <a:lnTo>
                    <a:pt x="317" y="538"/>
                  </a:lnTo>
                  <a:lnTo>
                    <a:pt x="306" y="530"/>
                  </a:lnTo>
                  <a:lnTo>
                    <a:pt x="293" y="519"/>
                  </a:lnTo>
                  <a:lnTo>
                    <a:pt x="276" y="505"/>
                  </a:lnTo>
                  <a:lnTo>
                    <a:pt x="251" y="486"/>
                  </a:lnTo>
                  <a:lnTo>
                    <a:pt x="217" y="460"/>
                  </a:lnTo>
                  <a:lnTo>
                    <a:pt x="203" y="471"/>
                  </a:lnTo>
                  <a:lnTo>
                    <a:pt x="191" y="480"/>
                  </a:lnTo>
                  <a:lnTo>
                    <a:pt x="182" y="487"/>
                  </a:lnTo>
                  <a:lnTo>
                    <a:pt x="172" y="496"/>
                  </a:lnTo>
                  <a:lnTo>
                    <a:pt x="158" y="505"/>
                  </a:lnTo>
                  <a:lnTo>
                    <a:pt x="139" y="519"/>
                  </a:lnTo>
                  <a:lnTo>
                    <a:pt x="112" y="538"/>
                  </a:lnTo>
                  <a:lnTo>
                    <a:pt x="77" y="565"/>
                  </a:lnTo>
                  <a:lnTo>
                    <a:pt x="81" y="543"/>
                  </a:lnTo>
                  <a:lnTo>
                    <a:pt x="84" y="526"/>
                  </a:lnTo>
                  <a:lnTo>
                    <a:pt x="87" y="512"/>
                  </a:lnTo>
                  <a:lnTo>
                    <a:pt x="90" y="497"/>
                  </a:lnTo>
                  <a:lnTo>
                    <a:pt x="93" y="476"/>
                  </a:lnTo>
                  <a:lnTo>
                    <a:pt x="98" y="448"/>
                  </a:lnTo>
                  <a:lnTo>
                    <a:pt x="104" y="411"/>
                  </a:lnTo>
                  <a:lnTo>
                    <a:pt x="112" y="358"/>
                  </a:lnTo>
                  <a:lnTo>
                    <a:pt x="101" y="343"/>
                  </a:lnTo>
                  <a:lnTo>
                    <a:pt x="92" y="332"/>
                  </a:lnTo>
                  <a:lnTo>
                    <a:pt x="84" y="322"/>
                  </a:lnTo>
                  <a:lnTo>
                    <a:pt x="76" y="311"/>
                  </a:lnTo>
                  <a:lnTo>
                    <a:pt x="65" y="297"/>
                  </a:lnTo>
                  <a:lnTo>
                    <a:pt x="50" y="279"/>
                  </a:lnTo>
                  <a:lnTo>
                    <a:pt x="28" y="253"/>
                  </a:lnTo>
                  <a:lnTo>
                    <a:pt x="0" y="218"/>
                  </a:lnTo>
                  <a:lnTo>
                    <a:pt x="16" y="216"/>
                  </a:lnTo>
                  <a:lnTo>
                    <a:pt x="29" y="213"/>
                  </a:lnTo>
                  <a:lnTo>
                    <a:pt x="41" y="212"/>
                  </a:lnTo>
                  <a:lnTo>
                    <a:pt x="52" y="209"/>
                  </a:lnTo>
                  <a:lnTo>
                    <a:pt x="67" y="207"/>
                  </a:lnTo>
                  <a:lnTo>
                    <a:pt x="88" y="203"/>
                  </a:lnTo>
                  <a:lnTo>
                    <a:pt x="116" y="199"/>
                  </a:lnTo>
                  <a:lnTo>
                    <a:pt x="155" y="192"/>
                  </a:lnTo>
                  <a:lnTo>
                    <a:pt x="162" y="171"/>
                  </a:lnTo>
                  <a:lnTo>
                    <a:pt x="167" y="156"/>
                  </a:lnTo>
                  <a:lnTo>
                    <a:pt x="172" y="142"/>
                  </a:lnTo>
                  <a:lnTo>
                    <a:pt x="176" y="128"/>
                  </a:lnTo>
                  <a:lnTo>
                    <a:pt x="183" y="109"/>
                  </a:lnTo>
                  <a:lnTo>
                    <a:pt x="191" y="84"/>
                  </a:lnTo>
                  <a:lnTo>
                    <a:pt x="203" y="48"/>
                  </a:lnTo>
                  <a:lnTo>
                    <a:pt x="219" y="0"/>
                  </a:lnTo>
                  <a:lnTo>
                    <a:pt x="225" y="20"/>
                  </a:lnTo>
                  <a:lnTo>
                    <a:pt x="230" y="36"/>
                  </a:lnTo>
                  <a:lnTo>
                    <a:pt x="234" y="49"/>
                  </a:lnTo>
                  <a:lnTo>
                    <a:pt x="240" y="63"/>
                  </a:lnTo>
                  <a:lnTo>
                    <a:pt x="246" y="81"/>
                  </a:lnTo>
                  <a:lnTo>
                    <a:pt x="254" y="108"/>
                  </a:lnTo>
                  <a:lnTo>
                    <a:pt x="265" y="142"/>
                  </a:lnTo>
                  <a:lnTo>
                    <a:pt x="282" y="191"/>
                  </a:lnTo>
                  <a:close/>
                </a:path>
              </a:pathLst>
            </a:custGeom>
            <a:solidFill>
              <a:srgbClr val="81D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2" name="Freeform 140"/>
            <p:cNvSpPr>
              <a:spLocks/>
            </p:cNvSpPr>
            <p:nvPr/>
          </p:nvSpPr>
          <p:spPr bwMode="auto">
            <a:xfrm>
              <a:off x="2711" y="141"/>
              <a:ext cx="411" cy="266"/>
            </a:xfrm>
            <a:custGeom>
              <a:avLst/>
              <a:gdLst>
                <a:gd name="T0" fmla="*/ 281 w 411"/>
                <a:gd name="T1" fmla="*/ 182 h 532"/>
                <a:gd name="T2" fmla="*/ 303 w 411"/>
                <a:gd name="T3" fmla="*/ 185 h 532"/>
                <a:gd name="T4" fmla="*/ 328 w 411"/>
                <a:gd name="T5" fmla="*/ 189 h 532"/>
                <a:gd name="T6" fmla="*/ 374 w 411"/>
                <a:gd name="T7" fmla="*/ 196 h 532"/>
                <a:gd name="T8" fmla="*/ 399 w 411"/>
                <a:gd name="T9" fmla="*/ 216 h 532"/>
                <a:gd name="T10" fmla="*/ 382 w 411"/>
                <a:gd name="T11" fmla="*/ 237 h 532"/>
                <a:gd name="T12" fmla="*/ 364 w 411"/>
                <a:gd name="T13" fmla="*/ 259 h 532"/>
                <a:gd name="T14" fmla="*/ 329 w 411"/>
                <a:gd name="T15" fmla="*/ 302 h 532"/>
                <a:gd name="T16" fmla="*/ 305 w 411"/>
                <a:gd name="T17" fmla="*/ 356 h 532"/>
                <a:gd name="T18" fmla="*/ 309 w 411"/>
                <a:gd name="T19" fmla="*/ 386 h 532"/>
                <a:gd name="T20" fmla="*/ 313 w 411"/>
                <a:gd name="T21" fmla="*/ 419 h 532"/>
                <a:gd name="T22" fmla="*/ 322 w 411"/>
                <a:gd name="T23" fmla="*/ 482 h 532"/>
                <a:gd name="T24" fmla="*/ 316 w 411"/>
                <a:gd name="T25" fmla="*/ 520 h 532"/>
                <a:gd name="T26" fmla="*/ 296 w 411"/>
                <a:gd name="T27" fmla="*/ 505 h 532"/>
                <a:gd name="T28" fmla="*/ 276 w 411"/>
                <a:gd name="T29" fmla="*/ 489 h 532"/>
                <a:gd name="T30" fmla="*/ 236 w 411"/>
                <a:gd name="T31" fmla="*/ 458 h 532"/>
                <a:gd name="T32" fmla="*/ 191 w 411"/>
                <a:gd name="T33" fmla="*/ 444 h 532"/>
                <a:gd name="T34" fmla="*/ 171 w 411"/>
                <a:gd name="T35" fmla="*/ 460 h 532"/>
                <a:gd name="T36" fmla="*/ 149 w 411"/>
                <a:gd name="T37" fmla="*/ 476 h 532"/>
                <a:gd name="T38" fmla="*/ 106 w 411"/>
                <a:gd name="T39" fmla="*/ 507 h 532"/>
                <a:gd name="T40" fmla="*/ 76 w 411"/>
                <a:gd name="T41" fmla="*/ 511 h 532"/>
                <a:gd name="T42" fmla="*/ 81 w 411"/>
                <a:gd name="T43" fmla="*/ 482 h 532"/>
                <a:gd name="T44" fmla="*/ 87 w 411"/>
                <a:gd name="T45" fmla="*/ 448 h 532"/>
                <a:gd name="T46" fmla="*/ 97 w 411"/>
                <a:gd name="T47" fmla="*/ 386 h 532"/>
                <a:gd name="T48" fmla="*/ 94 w 411"/>
                <a:gd name="T49" fmla="*/ 324 h 532"/>
                <a:gd name="T50" fmla="*/ 79 w 411"/>
                <a:gd name="T51" fmla="*/ 303 h 532"/>
                <a:gd name="T52" fmla="*/ 62 w 411"/>
                <a:gd name="T53" fmla="*/ 281 h 532"/>
                <a:gd name="T54" fmla="*/ 28 w 411"/>
                <a:gd name="T55" fmla="*/ 239 h 532"/>
                <a:gd name="T56" fmla="*/ 15 w 411"/>
                <a:gd name="T57" fmla="*/ 203 h 532"/>
                <a:gd name="T58" fmla="*/ 38 w 411"/>
                <a:gd name="T59" fmla="*/ 199 h 532"/>
                <a:gd name="T60" fmla="*/ 64 w 411"/>
                <a:gd name="T61" fmla="*/ 195 h 532"/>
                <a:gd name="T62" fmla="*/ 110 w 411"/>
                <a:gd name="T63" fmla="*/ 187 h 532"/>
                <a:gd name="T64" fmla="*/ 152 w 411"/>
                <a:gd name="T65" fmla="*/ 162 h 532"/>
                <a:gd name="T66" fmla="*/ 162 w 411"/>
                <a:gd name="T67" fmla="*/ 134 h 532"/>
                <a:gd name="T68" fmla="*/ 172 w 411"/>
                <a:gd name="T69" fmla="*/ 104 h 532"/>
                <a:gd name="T70" fmla="*/ 191 w 411"/>
                <a:gd name="T71" fmla="*/ 45 h 532"/>
                <a:gd name="T72" fmla="*/ 212 w 411"/>
                <a:gd name="T73" fmla="*/ 19 h 532"/>
                <a:gd name="T74" fmla="*/ 221 w 411"/>
                <a:gd name="T75" fmla="*/ 45 h 532"/>
                <a:gd name="T76" fmla="*/ 231 w 411"/>
                <a:gd name="T77" fmla="*/ 77 h 532"/>
                <a:gd name="T78" fmla="*/ 250 w 411"/>
                <a:gd name="T79" fmla="*/ 134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1" h="532">
                  <a:moveTo>
                    <a:pt x="266" y="180"/>
                  </a:moveTo>
                  <a:lnTo>
                    <a:pt x="281" y="182"/>
                  </a:lnTo>
                  <a:lnTo>
                    <a:pt x="292" y="184"/>
                  </a:lnTo>
                  <a:lnTo>
                    <a:pt x="303" y="185"/>
                  </a:lnTo>
                  <a:lnTo>
                    <a:pt x="314" y="187"/>
                  </a:lnTo>
                  <a:lnTo>
                    <a:pt x="328" y="189"/>
                  </a:lnTo>
                  <a:lnTo>
                    <a:pt x="348" y="192"/>
                  </a:lnTo>
                  <a:lnTo>
                    <a:pt x="374" y="196"/>
                  </a:lnTo>
                  <a:lnTo>
                    <a:pt x="411" y="202"/>
                  </a:lnTo>
                  <a:lnTo>
                    <a:pt x="399" y="216"/>
                  </a:lnTo>
                  <a:lnTo>
                    <a:pt x="391" y="227"/>
                  </a:lnTo>
                  <a:lnTo>
                    <a:pt x="382" y="237"/>
                  </a:lnTo>
                  <a:lnTo>
                    <a:pt x="374" y="246"/>
                  </a:lnTo>
                  <a:lnTo>
                    <a:pt x="364" y="259"/>
                  </a:lnTo>
                  <a:lnTo>
                    <a:pt x="350" y="277"/>
                  </a:lnTo>
                  <a:lnTo>
                    <a:pt x="329" y="302"/>
                  </a:lnTo>
                  <a:lnTo>
                    <a:pt x="301" y="335"/>
                  </a:lnTo>
                  <a:lnTo>
                    <a:pt x="305" y="356"/>
                  </a:lnTo>
                  <a:lnTo>
                    <a:pt x="307" y="372"/>
                  </a:lnTo>
                  <a:lnTo>
                    <a:pt x="309" y="386"/>
                  </a:lnTo>
                  <a:lnTo>
                    <a:pt x="311" y="401"/>
                  </a:lnTo>
                  <a:lnTo>
                    <a:pt x="313" y="419"/>
                  </a:lnTo>
                  <a:lnTo>
                    <a:pt x="317" y="446"/>
                  </a:lnTo>
                  <a:lnTo>
                    <a:pt x="322" y="482"/>
                  </a:lnTo>
                  <a:lnTo>
                    <a:pt x="329" y="532"/>
                  </a:lnTo>
                  <a:lnTo>
                    <a:pt x="316" y="520"/>
                  </a:lnTo>
                  <a:lnTo>
                    <a:pt x="306" y="514"/>
                  </a:lnTo>
                  <a:lnTo>
                    <a:pt x="296" y="505"/>
                  </a:lnTo>
                  <a:lnTo>
                    <a:pt x="287" y="498"/>
                  </a:lnTo>
                  <a:lnTo>
                    <a:pt x="276" y="489"/>
                  </a:lnTo>
                  <a:lnTo>
                    <a:pt x="258" y="476"/>
                  </a:lnTo>
                  <a:lnTo>
                    <a:pt x="236" y="458"/>
                  </a:lnTo>
                  <a:lnTo>
                    <a:pt x="204" y="433"/>
                  </a:lnTo>
                  <a:lnTo>
                    <a:pt x="191" y="444"/>
                  </a:lnTo>
                  <a:lnTo>
                    <a:pt x="179" y="451"/>
                  </a:lnTo>
                  <a:lnTo>
                    <a:pt x="171" y="460"/>
                  </a:lnTo>
                  <a:lnTo>
                    <a:pt x="161" y="466"/>
                  </a:lnTo>
                  <a:lnTo>
                    <a:pt x="149" y="476"/>
                  </a:lnTo>
                  <a:lnTo>
                    <a:pt x="130" y="489"/>
                  </a:lnTo>
                  <a:lnTo>
                    <a:pt x="106" y="507"/>
                  </a:lnTo>
                  <a:lnTo>
                    <a:pt x="72" y="532"/>
                  </a:lnTo>
                  <a:lnTo>
                    <a:pt x="76" y="511"/>
                  </a:lnTo>
                  <a:lnTo>
                    <a:pt x="79" y="496"/>
                  </a:lnTo>
                  <a:lnTo>
                    <a:pt x="81" y="482"/>
                  </a:lnTo>
                  <a:lnTo>
                    <a:pt x="84" y="468"/>
                  </a:lnTo>
                  <a:lnTo>
                    <a:pt x="87" y="448"/>
                  </a:lnTo>
                  <a:lnTo>
                    <a:pt x="91" y="422"/>
                  </a:lnTo>
                  <a:lnTo>
                    <a:pt x="97" y="386"/>
                  </a:lnTo>
                  <a:lnTo>
                    <a:pt x="106" y="338"/>
                  </a:lnTo>
                  <a:lnTo>
                    <a:pt x="94" y="324"/>
                  </a:lnTo>
                  <a:lnTo>
                    <a:pt x="86" y="313"/>
                  </a:lnTo>
                  <a:lnTo>
                    <a:pt x="79" y="303"/>
                  </a:lnTo>
                  <a:lnTo>
                    <a:pt x="72" y="293"/>
                  </a:lnTo>
                  <a:lnTo>
                    <a:pt x="62" y="281"/>
                  </a:lnTo>
                  <a:lnTo>
                    <a:pt x="47" y="264"/>
                  </a:lnTo>
                  <a:lnTo>
                    <a:pt x="28" y="239"/>
                  </a:lnTo>
                  <a:lnTo>
                    <a:pt x="0" y="206"/>
                  </a:lnTo>
                  <a:lnTo>
                    <a:pt x="15" y="203"/>
                  </a:lnTo>
                  <a:lnTo>
                    <a:pt x="28" y="200"/>
                  </a:lnTo>
                  <a:lnTo>
                    <a:pt x="38" y="199"/>
                  </a:lnTo>
                  <a:lnTo>
                    <a:pt x="49" y="198"/>
                  </a:lnTo>
                  <a:lnTo>
                    <a:pt x="64" y="195"/>
                  </a:lnTo>
                  <a:lnTo>
                    <a:pt x="83" y="191"/>
                  </a:lnTo>
                  <a:lnTo>
                    <a:pt x="110" y="187"/>
                  </a:lnTo>
                  <a:lnTo>
                    <a:pt x="146" y="181"/>
                  </a:lnTo>
                  <a:lnTo>
                    <a:pt x="152" y="162"/>
                  </a:lnTo>
                  <a:lnTo>
                    <a:pt x="157" y="146"/>
                  </a:lnTo>
                  <a:lnTo>
                    <a:pt x="162" y="134"/>
                  </a:lnTo>
                  <a:lnTo>
                    <a:pt x="166" y="120"/>
                  </a:lnTo>
                  <a:lnTo>
                    <a:pt x="172" y="104"/>
                  </a:lnTo>
                  <a:lnTo>
                    <a:pt x="180" y="79"/>
                  </a:lnTo>
                  <a:lnTo>
                    <a:pt x="191" y="45"/>
                  </a:lnTo>
                  <a:lnTo>
                    <a:pt x="206" y="0"/>
                  </a:lnTo>
                  <a:lnTo>
                    <a:pt x="212" y="19"/>
                  </a:lnTo>
                  <a:lnTo>
                    <a:pt x="217" y="33"/>
                  </a:lnTo>
                  <a:lnTo>
                    <a:pt x="221" y="45"/>
                  </a:lnTo>
                  <a:lnTo>
                    <a:pt x="226" y="59"/>
                  </a:lnTo>
                  <a:lnTo>
                    <a:pt x="231" y="77"/>
                  </a:lnTo>
                  <a:lnTo>
                    <a:pt x="239" y="101"/>
                  </a:lnTo>
                  <a:lnTo>
                    <a:pt x="250" y="134"/>
                  </a:lnTo>
                  <a:lnTo>
                    <a:pt x="266" y="180"/>
                  </a:lnTo>
                  <a:close/>
                </a:path>
              </a:pathLst>
            </a:custGeom>
            <a:solidFill>
              <a:srgbClr val="81D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3" name="Freeform 141"/>
            <p:cNvSpPr>
              <a:spLocks/>
            </p:cNvSpPr>
            <p:nvPr/>
          </p:nvSpPr>
          <p:spPr bwMode="auto">
            <a:xfrm>
              <a:off x="2723" y="150"/>
              <a:ext cx="386" cy="250"/>
            </a:xfrm>
            <a:custGeom>
              <a:avLst/>
              <a:gdLst>
                <a:gd name="T0" fmla="*/ 264 w 386"/>
                <a:gd name="T1" fmla="*/ 171 h 498"/>
                <a:gd name="T2" fmla="*/ 284 w 386"/>
                <a:gd name="T3" fmla="*/ 174 h 498"/>
                <a:gd name="T4" fmla="*/ 308 w 386"/>
                <a:gd name="T5" fmla="*/ 177 h 498"/>
                <a:gd name="T6" fmla="*/ 351 w 386"/>
                <a:gd name="T7" fmla="*/ 184 h 498"/>
                <a:gd name="T8" fmla="*/ 375 w 386"/>
                <a:gd name="T9" fmla="*/ 203 h 498"/>
                <a:gd name="T10" fmla="*/ 359 w 386"/>
                <a:gd name="T11" fmla="*/ 221 h 498"/>
                <a:gd name="T12" fmla="*/ 342 w 386"/>
                <a:gd name="T13" fmla="*/ 243 h 498"/>
                <a:gd name="T14" fmla="*/ 309 w 386"/>
                <a:gd name="T15" fmla="*/ 282 h 498"/>
                <a:gd name="T16" fmla="*/ 285 w 386"/>
                <a:gd name="T17" fmla="*/ 333 h 498"/>
                <a:gd name="T18" fmla="*/ 289 w 386"/>
                <a:gd name="T19" fmla="*/ 363 h 498"/>
                <a:gd name="T20" fmla="*/ 295 w 386"/>
                <a:gd name="T21" fmla="*/ 394 h 498"/>
                <a:gd name="T22" fmla="*/ 303 w 386"/>
                <a:gd name="T23" fmla="*/ 453 h 498"/>
                <a:gd name="T24" fmla="*/ 298 w 386"/>
                <a:gd name="T25" fmla="*/ 489 h 498"/>
                <a:gd name="T26" fmla="*/ 279 w 386"/>
                <a:gd name="T27" fmla="*/ 475 h 498"/>
                <a:gd name="T28" fmla="*/ 259 w 386"/>
                <a:gd name="T29" fmla="*/ 458 h 498"/>
                <a:gd name="T30" fmla="*/ 222 w 386"/>
                <a:gd name="T31" fmla="*/ 429 h 498"/>
                <a:gd name="T32" fmla="*/ 180 w 386"/>
                <a:gd name="T33" fmla="*/ 415 h 498"/>
                <a:gd name="T34" fmla="*/ 161 w 386"/>
                <a:gd name="T35" fmla="*/ 430 h 498"/>
                <a:gd name="T36" fmla="*/ 140 w 386"/>
                <a:gd name="T37" fmla="*/ 446 h 498"/>
                <a:gd name="T38" fmla="*/ 100 w 386"/>
                <a:gd name="T39" fmla="*/ 475 h 498"/>
                <a:gd name="T40" fmla="*/ 72 w 386"/>
                <a:gd name="T41" fmla="*/ 479 h 498"/>
                <a:gd name="T42" fmla="*/ 77 w 386"/>
                <a:gd name="T43" fmla="*/ 453 h 498"/>
                <a:gd name="T44" fmla="*/ 82 w 386"/>
                <a:gd name="T45" fmla="*/ 421 h 498"/>
                <a:gd name="T46" fmla="*/ 93 w 386"/>
                <a:gd name="T47" fmla="*/ 363 h 498"/>
                <a:gd name="T48" fmla="*/ 90 w 386"/>
                <a:gd name="T49" fmla="*/ 303 h 498"/>
                <a:gd name="T50" fmla="*/ 75 w 386"/>
                <a:gd name="T51" fmla="*/ 285 h 498"/>
                <a:gd name="T52" fmla="*/ 58 w 386"/>
                <a:gd name="T53" fmla="*/ 264 h 498"/>
                <a:gd name="T54" fmla="*/ 26 w 386"/>
                <a:gd name="T55" fmla="*/ 224 h 498"/>
                <a:gd name="T56" fmla="*/ 16 w 386"/>
                <a:gd name="T57" fmla="*/ 191 h 498"/>
                <a:gd name="T58" fmla="*/ 36 w 386"/>
                <a:gd name="T59" fmla="*/ 187 h 498"/>
                <a:gd name="T60" fmla="*/ 60 w 386"/>
                <a:gd name="T61" fmla="*/ 182 h 498"/>
                <a:gd name="T62" fmla="*/ 103 w 386"/>
                <a:gd name="T63" fmla="*/ 176 h 498"/>
                <a:gd name="T64" fmla="*/ 143 w 386"/>
                <a:gd name="T65" fmla="*/ 152 h 498"/>
                <a:gd name="T66" fmla="*/ 152 w 386"/>
                <a:gd name="T67" fmla="*/ 126 h 498"/>
                <a:gd name="T68" fmla="*/ 162 w 386"/>
                <a:gd name="T69" fmla="*/ 97 h 498"/>
                <a:gd name="T70" fmla="*/ 180 w 386"/>
                <a:gd name="T71" fmla="*/ 43 h 498"/>
                <a:gd name="T72" fmla="*/ 200 w 386"/>
                <a:gd name="T73" fmla="*/ 18 h 498"/>
                <a:gd name="T74" fmla="*/ 208 w 386"/>
                <a:gd name="T75" fmla="*/ 43 h 498"/>
                <a:gd name="T76" fmla="*/ 218 w 386"/>
                <a:gd name="T77" fmla="*/ 72 h 498"/>
                <a:gd name="T78" fmla="*/ 235 w 386"/>
                <a:gd name="T79" fmla="*/ 126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6" h="498">
                  <a:moveTo>
                    <a:pt x="249" y="169"/>
                  </a:moveTo>
                  <a:lnTo>
                    <a:pt x="264" y="171"/>
                  </a:lnTo>
                  <a:lnTo>
                    <a:pt x="275" y="173"/>
                  </a:lnTo>
                  <a:lnTo>
                    <a:pt x="284" y="174"/>
                  </a:lnTo>
                  <a:lnTo>
                    <a:pt x="295" y="176"/>
                  </a:lnTo>
                  <a:lnTo>
                    <a:pt x="308" y="177"/>
                  </a:lnTo>
                  <a:lnTo>
                    <a:pt x="326" y="180"/>
                  </a:lnTo>
                  <a:lnTo>
                    <a:pt x="351" y="184"/>
                  </a:lnTo>
                  <a:lnTo>
                    <a:pt x="386" y="189"/>
                  </a:lnTo>
                  <a:lnTo>
                    <a:pt x="375" y="203"/>
                  </a:lnTo>
                  <a:lnTo>
                    <a:pt x="366" y="213"/>
                  </a:lnTo>
                  <a:lnTo>
                    <a:pt x="359" y="221"/>
                  </a:lnTo>
                  <a:lnTo>
                    <a:pt x="351" y="231"/>
                  </a:lnTo>
                  <a:lnTo>
                    <a:pt x="342" y="243"/>
                  </a:lnTo>
                  <a:lnTo>
                    <a:pt x="327" y="260"/>
                  </a:lnTo>
                  <a:lnTo>
                    <a:pt x="309" y="282"/>
                  </a:lnTo>
                  <a:lnTo>
                    <a:pt x="282" y="314"/>
                  </a:lnTo>
                  <a:lnTo>
                    <a:pt x="285" y="333"/>
                  </a:lnTo>
                  <a:lnTo>
                    <a:pt x="287" y="349"/>
                  </a:lnTo>
                  <a:lnTo>
                    <a:pt x="289" y="363"/>
                  </a:lnTo>
                  <a:lnTo>
                    <a:pt x="292" y="376"/>
                  </a:lnTo>
                  <a:lnTo>
                    <a:pt x="295" y="394"/>
                  </a:lnTo>
                  <a:lnTo>
                    <a:pt x="298" y="418"/>
                  </a:lnTo>
                  <a:lnTo>
                    <a:pt x="303" y="453"/>
                  </a:lnTo>
                  <a:lnTo>
                    <a:pt x="310" y="498"/>
                  </a:lnTo>
                  <a:lnTo>
                    <a:pt x="298" y="489"/>
                  </a:lnTo>
                  <a:lnTo>
                    <a:pt x="287" y="482"/>
                  </a:lnTo>
                  <a:lnTo>
                    <a:pt x="279" y="475"/>
                  </a:lnTo>
                  <a:lnTo>
                    <a:pt x="270" y="468"/>
                  </a:lnTo>
                  <a:lnTo>
                    <a:pt x="259" y="458"/>
                  </a:lnTo>
                  <a:lnTo>
                    <a:pt x="243" y="446"/>
                  </a:lnTo>
                  <a:lnTo>
                    <a:pt x="222" y="429"/>
                  </a:lnTo>
                  <a:lnTo>
                    <a:pt x="192" y="406"/>
                  </a:lnTo>
                  <a:lnTo>
                    <a:pt x="180" y="415"/>
                  </a:lnTo>
                  <a:lnTo>
                    <a:pt x="170" y="424"/>
                  </a:lnTo>
                  <a:lnTo>
                    <a:pt x="161" y="430"/>
                  </a:lnTo>
                  <a:lnTo>
                    <a:pt x="152" y="437"/>
                  </a:lnTo>
                  <a:lnTo>
                    <a:pt x="140" y="446"/>
                  </a:lnTo>
                  <a:lnTo>
                    <a:pt x="123" y="458"/>
                  </a:lnTo>
                  <a:lnTo>
                    <a:pt x="100" y="475"/>
                  </a:lnTo>
                  <a:lnTo>
                    <a:pt x="68" y="498"/>
                  </a:lnTo>
                  <a:lnTo>
                    <a:pt x="72" y="479"/>
                  </a:lnTo>
                  <a:lnTo>
                    <a:pt x="74" y="465"/>
                  </a:lnTo>
                  <a:lnTo>
                    <a:pt x="77" y="453"/>
                  </a:lnTo>
                  <a:lnTo>
                    <a:pt x="79" y="439"/>
                  </a:lnTo>
                  <a:lnTo>
                    <a:pt x="82" y="421"/>
                  </a:lnTo>
                  <a:lnTo>
                    <a:pt x="86" y="396"/>
                  </a:lnTo>
                  <a:lnTo>
                    <a:pt x="93" y="363"/>
                  </a:lnTo>
                  <a:lnTo>
                    <a:pt x="100" y="317"/>
                  </a:lnTo>
                  <a:lnTo>
                    <a:pt x="90" y="303"/>
                  </a:lnTo>
                  <a:lnTo>
                    <a:pt x="81" y="293"/>
                  </a:lnTo>
                  <a:lnTo>
                    <a:pt x="75" y="285"/>
                  </a:lnTo>
                  <a:lnTo>
                    <a:pt x="67" y="275"/>
                  </a:lnTo>
                  <a:lnTo>
                    <a:pt x="58" y="264"/>
                  </a:lnTo>
                  <a:lnTo>
                    <a:pt x="44" y="248"/>
                  </a:lnTo>
                  <a:lnTo>
                    <a:pt x="26" y="224"/>
                  </a:lnTo>
                  <a:lnTo>
                    <a:pt x="0" y="194"/>
                  </a:lnTo>
                  <a:lnTo>
                    <a:pt x="16" y="191"/>
                  </a:lnTo>
                  <a:lnTo>
                    <a:pt x="27" y="188"/>
                  </a:lnTo>
                  <a:lnTo>
                    <a:pt x="36" y="187"/>
                  </a:lnTo>
                  <a:lnTo>
                    <a:pt x="47" y="185"/>
                  </a:lnTo>
                  <a:lnTo>
                    <a:pt x="60" y="182"/>
                  </a:lnTo>
                  <a:lnTo>
                    <a:pt x="78" y="180"/>
                  </a:lnTo>
                  <a:lnTo>
                    <a:pt x="103" y="176"/>
                  </a:lnTo>
                  <a:lnTo>
                    <a:pt x="137" y="170"/>
                  </a:lnTo>
                  <a:lnTo>
                    <a:pt x="143" y="152"/>
                  </a:lnTo>
                  <a:lnTo>
                    <a:pt x="148" y="138"/>
                  </a:lnTo>
                  <a:lnTo>
                    <a:pt x="152" y="126"/>
                  </a:lnTo>
                  <a:lnTo>
                    <a:pt x="157" y="113"/>
                  </a:lnTo>
                  <a:lnTo>
                    <a:pt x="162" y="97"/>
                  </a:lnTo>
                  <a:lnTo>
                    <a:pt x="170" y="74"/>
                  </a:lnTo>
                  <a:lnTo>
                    <a:pt x="180" y="43"/>
                  </a:lnTo>
                  <a:lnTo>
                    <a:pt x="194" y="0"/>
                  </a:lnTo>
                  <a:lnTo>
                    <a:pt x="200" y="18"/>
                  </a:lnTo>
                  <a:lnTo>
                    <a:pt x="204" y="31"/>
                  </a:lnTo>
                  <a:lnTo>
                    <a:pt x="208" y="43"/>
                  </a:lnTo>
                  <a:lnTo>
                    <a:pt x="213" y="55"/>
                  </a:lnTo>
                  <a:lnTo>
                    <a:pt x="218" y="72"/>
                  </a:lnTo>
                  <a:lnTo>
                    <a:pt x="225" y="94"/>
                  </a:lnTo>
                  <a:lnTo>
                    <a:pt x="235" y="126"/>
                  </a:lnTo>
                  <a:lnTo>
                    <a:pt x="249" y="169"/>
                  </a:lnTo>
                  <a:close/>
                </a:path>
              </a:pathLst>
            </a:custGeom>
            <a:solidFill>
              <a:srgbClr val="8FD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4" name="Freeform 142"/>
            <p:cNvSpPr>
              <a:spLocks/>
            </p:cNvSpPr>
            <p:nvPr/>
          </p:nvSpPr>
          <p:spPr bwMode="auto">
            <a:xfrm>
              <a:off x="2737" y="159"/>
              <a:ext cx="359" cy="234"/>
            </a:xfrm>
            <a:custGeom>
              <a:avLst/>
              <a:gdLst>
                <a:gd name="T0" fmla="*/ 245 w 359"/>
                <a:gd name="T1" fmla="*/ 159 h 466"/>
                <a:gd name="T2" fmla="*/ 264 w 359"/>
                <a:gd name="T3" fmla="*/ 162 h 466"/>
                <a:gd name="T4" fmla="*/ 286 w 359"/>
                <a:gd name="T5" fmla="*/ 164 h 466"/>
                <a:gd name="T6" fmla="*/ 327 w 359"/>
                <a:gd name="T7" fmla="*/ 171 h 466"/>
                <a:gd name="T8" fmla="*/ 348 w 359"/>
                <a:gd name="T9" fmla="*/ 188 h 466"/>
                <a:gd name="T10" fmla="*/ 334 w 359"/>
                <a:gd name="T11" fmla="*/ 206 h 466"/>
                <a:gd name="T12" fmla="*/ 318 w 359"/>
                <a:gd name="T13" fmla="*/ 225 h 466"/>
                <a:gd name="T14" fmla="*/ 287 w 359"/>
                <a:gd name="T15" fmla="*/ 264 h 466"/>
                <a:gd name="T16" fmla="*/ 265 w 359"/>
                <a:gd name="T17" fmla="*/ 311 h 466"/>
                <a:gd name="T18" fmla="*/ 268 w 359"/>
                <a:gd name="T19" fmla="*/ 338 h 466"/>
                <a:gd name="T20" fmla="*/ 272 w 359"/>
                <a:gd name="T21" fmla="*/ 367 h 466"/>
                <a:gd name="T22" fmla="*/ 282 w 359"/>
                <a:gd name="T23" fmla="*/ 422 h 466"/>
                <a:gd name="T24" fmla="*/ 275 w 359"/>
                <a:gd name="T25" fmla="*/ 455 h 466"/>
                <a:gd name="T26" fmla="*/ 259 w 359"/>
                <a:gd name="T27" fmla="*/ 443 h 466"/>
                <a:gd name="T28" fmla="*/ 241 w 359"/>
                <a:gd name="T29" fmla="*/ 428 h 466"/>
                <a:gd name="T30" fmla="*/ 206 w 359"/>
                <a:gd name="T31" fmla="*/ 401 h 466"/>
                <a:gd name="T32" fmla="*/ 166 w 359"/>
                <a:gd name="T33" fmla="*/ 389 h 466"/>
                <a:gd name="T34" fmla="*/ 148 w 359"/>
                <a:gd name="T35" fmla="*/ 401 h 466"/>
                <a:gd name="T36" fmla="*/ 129 w 359"/>
                <a:gd name="T37" fmla="*/ 417 h 466"/>
                <a:gd name="T38" fmla="*/ 92 w 359"/>
                <a:gd name="T39" fmla="*/ 444 h 466"/>
                <a:gd name="T40" fmla="*/ 65 w 359"/>
                <a:gd name="T41" fmla="*/ 448 h 466"/>
                <a:gd name="T42" fmla="*/ 70 w 359"/>
                <a:gd name="T43" fmla="*/ 422 h 466"/>
                <a:gd name="T44" fmla="*/ 76 w 359"/>
                <a:gd name="T45" fmla="*/ 393 h 466"/>
                <a:gd name="T46" fmla="*/ 85 w 359"/>
                <a:gd name="T47" fmla="*/ 339 h 466"/>
                <a:gd name="T48" fmla="*/ 83 w 359"/>
                <a:gd name="T49" fmla="*/ 284 h 466"/>
                <a:gd name="T50" fmla="*/ 69 w 359"/>
                <a:gd name="T51" fmla="*/ 266 h 466"/>
                <a:gd name="T52" fmla="*/ 53 w 359"/>
                <a:gd name="T53" fmla="*/ 246 h 466"/>
                <a:gd name="T54" fmla="*/ 23 w 359"/>
                <a:gd name="T55" fmla="*/ 210 h 466"/>
                <a:gd name="T56" fmla="*/ 13 w 359"/>
                <a:gd name="T57" fmla="*/ 178 h 466"/>
                <a:gd name="T58" fmla="*/ 33 w 359"/>
                <a:gd name="T59" fmla="*/ 176 h 466"/>
                <a:gd name="T60" fmla="*/ 55 w 359"/>
                <a:gd name="T61" fmla="*/ 171 h 466"/>
                <a:gd name="T62" fmla="*/ 95 w 359"/>
                <a:gd name="T63" fmla="*/ 164 h 466"/>
                <a:gd name="T64" fmla="*/ 133 w 359"/>
                <a:gd name="T65" fmla="*/ 142 h 466"/>
                <a:gd name="T66" fmla="*/ 141 w 359"/>
                <a:gd name="T67" fmla="*/ 117 h 466"/>
                <a:gd name="T68" fmla="*/ 150 w 359"/>
                <a:gd name="T69" fmla="*/ 90 h 466"/>
                <a:gd name="T70" fmla="*/ 167 w 359"/>
                <a:gd name="T71" fmla="*/ 40 h 466"/>
                <a:gd name="T72" fmla="*/ 185 w 359"/>
                <a:gd name="T73" fmla="*/ 16 h 466"/>
                <a:gd name="T74" fmla="*/ 193 w 359"/>
                <a:gd name="T75" fmla="*/ 40 h 466"/>
                <a:gd name="T76" fmla="*/ 203 w 359"/>
                <a:gd name="T77" fmla="*/ 66 h 466"/>
                <a:gd name="T78" fmla="*/ 218 w 359"/>
                <a:gd name="T79" fmla="*/ 1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9" h="466">
                  <a:moveTo>
                    <a:pt x="231" y="156"/>
                  </a:moveTo>
                  <a:lnTo>
                    <a:pt x="245" y="159"/>
                  </a:lnTo>
                  <a:lnTo>
                    <a:pt x="255" y="160"/>
                  </a:lnTo>
                  <a:lnTo>
                    <a:pt x="264" y="162"/>
                  </a:lnTo>
                  <a:lnTo>
                    <a:pt x="273" y="163"/>
                  </a:lnTo>
                  <a:lnTo>
                    <a:pt x="286" y="164"/>
                  </a:lnTo>
                  <a:lnTo>
                    <a:pt x="303" y="167"/>
                  </a:lnTo>
                  <a:lnTo>
                    <a:pt x="327" y="171"/>
                  </a:lnTo>
                  <a:lnTo>
                    <a:pt x="359" y="176"/>
                  </a:lnTo>
                  <a:lnTo>
                    <a:pt x="348" y="188"/>
                  </a:lnTo>
                  <a:lnTo>
                    <a:pt x="341" y="198"/>
                  </a:lnTo>
                  <a:lnTo>
                    <a:pt x="334" y="206"/>
                  </a:lnTo>
                  <a:lnTo>
                    <a:pt x="327" y="214"/>
                  </a:lnTo>
                  <a:lnTo>
                    <a:pt x="318" y="225"/>
                  </a:lnTo>
                  <a:lnTo>
                    <a:pt x="304" y="242"/>
                  </a:lnTo>
                  <a:lnTo>
                    <a:pt x="287" y="264"/>
                  </a:lnTo>
                  <a:lnTo>
                    <a:pt x="262" y="293"/>
                  </a:lnTo>
                  <a:lnTo>
                    <a:pt x="265" y="311"/>
                  </a:lnTo>
                  <a:lnTo>
                    <a:pt x="266" y="325"/>
                  </a:lnTo>
                  <a:lnTo>
                    <a:pt x="268" y="338"/>
                  </a:lnTo>
                  <a:lnTo>
                    <a:pt x="270" y="350"/>
                  </a:lnTo>
                  <a:lnTo>
                    <a:pt x="272" y="367"/>
                  </a:lnTo>
                  <a:lnTo>
                    <a:pt x="277" y="390"/>
                  </a:lnTo>
                  <a:lnTo>
                    <a:pt x="282" y="422"/>
                  </a:lnTo>
                  <a:lnTo>
                    <a:pt x="288" y="465"/>
                  </a:lnTo>
                  <a:lnTo>
                    <a:pt x="275" y="455"/>
                  </a:lnTo>
                  <a:lnTo>
                    <a:pt x="267" y="448"/>
                  </a:lnTo>
                  <a:lnTo>
                    <a:pt x="259" y="443"/>
                  </a:lnTo>
                  <a:lnTo>
                    <a:pt x="251" y="436"/>
                  </a:lnTo>
                  <a:lnTo>
                    <a:pt x="241" y="428"/>
                  </a:lnTo>
                  <a:lnTo>
                    <a:pt x="226" y="417"/>
                  </a:lnTo>
                  <a:lnTo>
                    <a:pt x="206" y="401"/>
                  </a:lnTo>
                  <a:lnTo>
                    <a:pt x="178" y="379"/>
                  </a:lnTo>
                  <a:lnTo>
                    <a:pt x="166" y="389"/>
                  </a:lnTo>
                  <a:lnTo>
                    <a:pt x="157" y="396"/>
                  </a:lnTo>
                  <a:lnTo>
                    <a:pt x="148" y="401"/>
                  </a:lnTo>
                  <a:lnTo>
                    <a:pt x="140" y="408"/>
                  </a:lnTo>
                  <a:lnTo>
                    <a:pt x="129" y="417"/>
                  </a:lnTo>
                  <a:lnTo>
                    <a:pt x="113" y="428"/>
                  </a:lnTo>
                  <a:lnTo>
                    <a:pt x="92" y="444"/>
                  </a:lnTo>
                  <a:lnTo>
                    <a:pt x="62" y="466"/>
                  </a:lnTo>
                  <a:lnTo>
                    <a:pt x="65" y="448"/>
                  </a:lnTo>
                  <a:lnTo>
                    <a:pt x="68" y="435"/>
                  </a:lnTo>
                  <a:lnTo>
                    <a:pt x="70" y="422"/>
                  </a:lnTo>
                  <a:lnTo>
                    <a:pt x="72" y="410"/>
                  </a:lnTo>
                  <a:lnTo>
                    <a:pt x="76" y="393"/>
                  </a:lnTo>
                  <a:lnTo>
                    <a:pt x="80" y="371"/>
                  </a:lnTo>
                  <a:lnTo>
                    <a:pt x="85" y="339"/>
                  </a:lnTo>
                  <a:lnTo>
                    <a:pt x="92" y="296"/>
                  </a:lnTo>
                  <a:lnTo>
                    <a:pt x="83" y="284"/>
                  </a:lnTo>
                  <a:lnTo>
                    <a:pt x="76" y="274"/>
                  </a:lnTo>
                  <a:lnTo>
                    <a:pt x="69" y="266"/>
                  </a:lnTo>
                  <a:lnTo>
                    <a:pt x="62" y="257"/>
                  </a:lnTo>
                  <a:lnTo>
                    <a:pt x="53" y="246"/>
                  </a:lnTo>
                  <a:lnTo>
                    <a:pt x="41" y="231"/>
                  </a:lnTo>
                  <a:lnTo>
                    <a:pt x="23" y="210"/>
                  </a:lnTo>
                  <a:lnTo>
                    <a:pt x="0" y="181"/>
                  </a:lnTo>
                  <a:lnTo>
                    <a:pt x="13" y="178"/>
                  </a:lnTo>
                  <a:lnTo>
                    <a:pt x="24" y="177"/>
                  </a:lnTo>
                  <a:lnTo>
                    <a:pt x="33" y="176"/>
                  </a:lnTo>
                  <a:lnTo>
                    <a:pt x="43" y="173"/>
                  </a:lnTo>
                  <a:lnTo>
                    <a:pt x="55" y="171"/>
                  </a:lnTo>
                  <a:lnTo>
                    <a:pt x="71" y="167"/>
                  </a:lnTo>
                  <a:lnTo>
                    <a:pt x="95" y="164"/>
                  </a:lnTo>
                  <a:lnTo>
                    <a:pt x="127" y="159"/>
                  </a:lnTo>
                  <a:lnTo>
                    <a:pt x="133" y="142"/>
                  </a:lnTo>
                  <a:lnTo>
                    <a:pt x="137" y="128"/>
                  </a:lnTo>
                  <a:lnTo>
                    <a:pt x="141" y="117"/>
                  </a:lnTo>
                  <a:lnTo>
                    <a:pt x="145" y="105"/>
                  </a:lnTo>
                  <a:lnTo>
                    <a:pt x="150" y="90"/>
                  </a:lnTo>
                  <a:lnTo>
                    <a:pt x="158" y="69"/>
                  </a:lnTo>
                  <a:lnTo>
                    <a:pt x="167" y="40"/>
                  </a:lnTo>
                  <a:lnTo>
                    <a:pt x="180" y="0"/>
                  </a:lnTo>
                  <a:lnTo>
                    <a:pt x="185" y="16"/>
                  </a:lnTo>
                  <a:lnTo>
                    <a:pt x="190" y="29"/>
                  </a:lnTo>
                  <a:lnTo>
                    <a:pt x="193" y="40"/>
                  </a:lnTo>
                  <a:lnTo>
                    <a:pt x="198" y="51"/>
                  </a:lnTo>
                  <a:lnTo>
                    <a:pt x="203" y="66"/>
                  </a:lnTo>
                  <a:lnTo>
                    <a:pt x="209" y="87"/>
                  </a:lnTo>
                  <a:lnTo>
                    <a:pt x="218" y="116"/>
                  </a:lnTo>
                  <a:lnTo>
                    <a:pt x="231" y="156"/>
                  </a:lnTo>
                  <a:close/>
                </a:path>
              </a:pathLst>
            </a:custGeom>
            <a:solidFill>
              <a:srgbClr val="8FD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5" name="Freeform 143"/>
            <p:cNvSpPr>
              <a:spLocks/>
            </p:cNvSpPr>
            <p:nvPr/>
          </p:nvSpPr>
          <p:spPr bwMode="auto">
            <a:xfrm>
              <a:off x="2750" y="168"/>
              <a:ext cx="333" cy="217"/>
            </a:xfrm>
            <a:custGeom>
              <a:avLst/>
              <a:gdLst>
                <a:gd name="T0" fmla="*/ 228 w 333"/>
                <a:gd name="T1" fmla="*/ 148 h 435"/>
                <a:gd name="T2" fmla="*/ 245 w 333"/>
                <a:gd name="T3" fmla="*/ 151 h 435"/>
                <a:gd name="T4" fmla="*/ 266 w 333"/>
                <a:gd name="T5" fmla="*/ 155 h 435"/>
                <a:gd name="T6" fmla="*/ 303 w 333"/>
                <a:gd name="T7" fmla="*/ 161 h 435"/>
                <a:gd name="T8" fmla="*/ 323 w 333"/>
                <a:gd name="T9" fmla="*/ 176 h 435"/>
                <a:gd name="T10" fmla="*/ 310 w 333"/>
                <a:gd name="T11" fmla="*/ 193 h 435"/>
                <a:gd name="T12" fmla="*/ 294 w 333"/>
                <a:gd name="T13" fmla="*/ 211 h 435"/>
                <a:gd name="T14" fmla="*/ 266 w 333"/>
                <a:gd name="T15" fmla="*/ 245 h 435"/>
                <a:gd name="T16" fmla="*/ 246 w 333"/>
                <a:gd name="T17" fmla="*/ 290 h 435"/>
                <a:gd name="T18" fmla="*/ 249 w 333"/>
                <a:gd name="T19" fmla="*/ 315 h 435"/>
                <a:gd name="T20" fmla="*/ 253 w 333"/>
                <a:gd name="T21" fmla="*/ 342 h 435"/>
                <a:gd name="T22" fmla="*/ 260 w 333"/>
                <a:gd name="T23" fmla="*/ 394 h 435"/>
                <a:gd name="T24" fmla="*/ 255 w 333"/>
                <a:gd name="T25" fmla="*/ 426 h 435"/>
                <a:gd name="T26" fmla="*/ 240 w 333"/>
                <a:gd name="T27" fmla="*/ 413 h 435"/>
                <a:gd name="T28" fmla="*/ 222 w 333"/>
                <a:gd name="T29" fmla="*/ 399 h 435"/>
                <a:gd name="T30" fmla="*/ 190 w 333"/>
                <a:gd name="T31" fmla="*/ 374 h 435"/>
                <a:gd name="T32" fmla="*/ 153 w 333"/>
                <a:gd name="T33" fmla="*/ 363 h 435"/>
                <a:gd name="T34" fmla="*/ 137 w 333"/>
                <a:gd name="T35" fmla="*/ 376 h 435"/>
                <a:gd name="T36" fmla="*/ 119 w 333"/>
                <a:gd name="T37" fmla="*/ 390 h 435"/>
                <a:gd name="T38" fmla="*/ 85 w 333"/>
                <a:gd name="T39" fmla="*/ 414 h 435"/>
                <a:gd name="T40" fmla="*/ 60 w 333"/>
                <a:gd name="T41" fmla="*/ 419 h 435"/>
                <a:gd name="T42" fmla="*/ 66 w 333"/>
                <a:gd name="T43" fmla="*/ 395 h 435"/>
                <a:gd name="T44" fmla="*/ 71 w 333"/>
                <a:gd name="T45" fmla="*/ 367 h 435"/>
                <a:gd name="T46" fmla="*/ 79 w 333"/>
                <a:gd name="T47" fmla="*/ 317 h 435"/>
                <a:gd name="T48" fmla="*/ 76 w 333"/>
                <a:gd name="T49" fmla="*/ 266 h 435"/>
                <a:gd name="T50" fmla="*/ 64 w 333"/>
                <a:gd name="T51" fmla="*/ 250 h 435"/>
                <a:gd name="T52" fmla="*/ 49 w 333"/>
                <a:gd name="T53" fmla="*/ 232 h 435"/>
                <a:gd name="T54" fmla="*/ 21 w 333"/>
                <a:gd name="T55" fmla="*/ 197 h 435"/>
                <a:gd name="T56" fmla="*/ 13 w 333"/>
                <a:gd name="T57" fmla="*/ 168 h 435"/>
                <a:gd name="T58" fmla="*/ 31 w 333"/>
                <a:gd name="T59" fmla="*/ 165 h 435"/>
                <a:gd name="T60" fmla="*/ 51 w 333"/>
                <a:gd name="T61" fmla="*/ 161 h 435"/>
                <a:gd name="T62" fmla="*/ 88 w 333"/>
                <a:gd name="T63" fmla="*/ 154 h 435"/>
                <a:gd name="T64" fmla="*/ 123 w 333"/>
                <a:gd name="T65" fmla="*/ 133 h 435"/>
                <a:gd name="T66" fmla="*/ 131 w 333"/>
                <a:gd name="T67" fmla="*/ 111 h 435"/>
                <a:gd name="T68" fmla="*/ 139 w 333"/>
                <a:gd name="T69" fmla="*/ 85 h 435"/>
                <a:gd name="T70" fmla="*/ 155 w 333"/>
                <a:gd name="T71" fmla="*/ 38 h 435"/>
                <a:gd name="T72" fmla="*/ 172 w 333"/>
                <a:gd name="T73" fmla="*/ 15 h 435"/>
                <a:gd name="T74" fmla="*/ 179 w 333"/>
                <a:gd name="T75" fmla="*/ 38 h 435"/>
                <a:gd name="T76" fmla="*/ 188 w 333"/>
                <a:gd name="T77" fmla="*/ 64 h 435"/>
                <a:gd name="T78" fmla="*/ 203 w 333"/>
                <a:gd name="T79" fmla="*/ 11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3" h="435">
                  <a:moveTo>
                    <a:pt x="215" y="147"/>
                  </a:moveTo>
                  <a:lnTo>
                    <a:pt x="228" y="148"/>
                  </a:lnTo>
                  <a:lnTo>
                    <a:pt x="237" y="150"/>
                  </a:lnTo>
                  <a:lnTo>
                    <a:pt x="245" y="151"/>
                  </a:lnTo>
                  <a:lnTo>
                    <a:pt x="254" y="153"/>
                  </a:lnTo>
                  <a:lnTo>
                    <a:pt x="266" y="155"/>
                  </a:lnTo>
                  <a:lnTo>
                    <a:pt x="281" y="157"/>
                  </a:lnTo>
                  <a:lnTo>
                    <a:pt x="303" y="161"/>
                  </a:lnTo>
                  <a:lnTo>
                    <a:pt x="333" y="165"/>
                  </a:lnTo>
                  <a:lnTo>
                    <a:pt x="323" y="176"/>
                  </a:lnTo>
                  <a:lnTo>
                    <a:pt x="316" y="186"/>
                  </a:lnTo>
                  <a:lnTo>
                    <a:pt x="310" y="193"/>
                  </a:lnTo>
                  <a:lnTo>
                    <a:pt x="302" y="201"/>
                  </a:lnTo>
                  <a:lnTo>
                    <a:pt x="294" y="211"/>
                  </a:lnTo>
                  <a:lnTo>
                    <a:pt x="282" y="226"/>
                  </a:lnTo>
                  <a:lnTo>
                    <a:pt x="266" y="245"/>
                  </a:lnTo>
                  <a:lnTo>
                    <a:pt x="243" y="273"/>
                  </a:lnTo>
                  <a:lnTo>
                    <a:pt x="246" y="290"/>
                  </a:lnTo>
                  <a:lnTo>
                    <a:pt x="247" y="304"/>
                  </a:lnTo>
                  <a:lnTo>
                    <a:pt x="249" y="315"/>
                  </a:lnTo>
                  <a:lnTo>
                    <a:pt x="251" y="327"/>
                  </a:lnTo>
                  <a:lnTo>
                    <a:pt x="253" y="342"/>
                  </a:lnTo>
                  <a:lnTo>
                    <a:pt x="256" y="363"/>
                  </a:lnTo>
                  <a:lnTo>
                    <a:pt x="260" y="394"/>
                  </a:lnTo>
                  <a:lnTo>
                    <a:pt x="267" y="434"/>
                  </a:lnTo>
                  <a:lnTo>
                    <a:pt x="255" y="426"/>
                  </a:lnTo>
                  <a:lnTo>
                    <a:pt x="247" y="419"/>
                  </a:lnTo>
                  <a:lnTo>
                    <a:pt x="240" y="413"/>
                  </a:lnTo>
                  <a:lnTo>
                    <a:pt x="232" y="408"/>
                  </a:lnTo>
                  <a:lnTo>
                    <a:pt x="222" y="399"/>
                  </a:lnTo>
                  <a:lnTo>
                    <a:pt x="208" y="390"/>
                  </a:lnTo>
                  <a:lnTo>
                    <a:pt x="190" y="374"/>
                  </a:lnTo>
                  <a:lnTo>
                    <a:pt x="164" y="355"/>
                  </a:lnTo>
                  <a:lnTo>
                    <a:pt x="153" y="363"/>
                  </a:lnTo>
                  <a:lnTo>
                    <a:pt x="145" y="370"/>
                  </a:lnTo>
                  <a:lnTo>
                    <a:pt x="137" y="376"/>
                  </a:lnTo>
                  <a:lnTo>
                    <a:pt x="129" y="381"/>
                  </a:lnTo>
                  <a:lnTo>
                    <a:pt x="119" y="390"/>
                  </a:lnTo>
                  <a:lnTo>
                    <a:pt x="105" y="401"/>
                  </a:lnTo>
                  <a:lnTo>
                    <a:pt x="85" y="414"/>
                  </a:lnTo>
                  <a:lnTo>
                    <a:pt x="57" y="435"/>
                  </a:lnTo>
                  <a:lnTo>
                    <a:pt x="60" y="419"/>
                  </a:lnTo>
                  <a:lnTo>
                    <a:pt x="64" y="406"/>
                  </a:lnTo>
                  <a:lnTo>
                    <a:pt x="66" y="395"/>
                  </a:lnTo>
                  <a:lnTo>
                    <a:pt x="68" y="383"/>
                  </a:lnTo>
                  <a:lnTo>
                    <a:pt x="71" y="367"/>
                  </a:lnTo>
                  <a:lnTo>
                    <a:pt x="74" y="347"/>
                  </a:lnTo>
                  <a:lnTo>
                    <a:pt x="79" y="317"/>
                  </a:lnTo>
                  <a:lnTo>
                    <a:pt x="85" y="277"/>
                  </a:lnTo>
                  <a:lnTo>
                    <a:pt x="76" y="266"/>
                  </a:lnTo>
                  <a:lnTo>
                    <a:pt x="70" y="257"/>
                  </a:lnTo>
                  <a:lnTo>
                    <a:pt x="64" y="250"/>
                  </a:lnTo>
                  <a:lnTo>
                    <a:pt x="57" y="241"/>
                  </a:lnTo>
                  <a:lnTo>
                    <a:pt x="49" y="232"/>
                  </a:lnTo>
                  <a:lnTo>
                    <a:pt x="38" y="218"/>
                  </a:lnTo>
                  <a:lnTo>
                    <a:pt x="21" y="197"/>
                  </a:lnTo>
                  <a:lnTo>
                    <a:pt x="0" y="171"/>
                  </a:lnTo>
                  <a:lnTo>
                    <a:pt x="13" y="168"/>
                  </a:lnTo>
                  <a:lnTo>
                    <a:pt x="23" y="166"/>
                  </a:lnTo>
                  <a:lnTo>
                    <a:pt x="31" y="165"/>
                  </a:lnTo>
                  <a:lnTo>
                    <a:pt x="40" y="162"/>
                  </a:lnTo>
                  <a:lnTo>
                    <a:pt x="51" y="161"/>
                  </a:lnTo>
                  <a:lnTo>
                    <a:pt x="67" y="157"/>
                  </a:lnTo>
                  <a:lnTo>
                    <a:pt x="88" y="154"/>
                  </a:lnTo>
                  <a:lnTo>
                    <a:pt x="118" y="148"/>
                  </a:lnTo>
                  <a:lnTo>
                    <a:pt x="123" y="133"/>
                  </a:lnTo>
                  <a:lnTo>
                    <a:pt x="128" y="121"/>
                  </a:lnTo>
                  <a:lnTo>
                    <a:pt x="131" y="111"/>
                  </a:lnTo>
                  <a:lnTo>
                    <a:pt x="135" y="99"/>
                  </a:lnTo>
                  <a:lnTo>
                    <a:pt x="139" y="85"/>
                  </a:lnTo>
                  <a:lnTo>
                    <a:pt x="147" y="65"/>
                  </a:lnTo>
                  <a:lnTo>
                    <a:pt x="155" y="38"/>
                  </a:lnTo>
                  <a:lnTo>
                    <a:pt x="167" y="0"/>
                  </a:lnTo>
                  <a:lnTo>
                    <a:pt x="172" y="15"/>
                  </a:lnTo>
                  <a:lnTo>
                    <a:pt x="176" y="28"/>
                  </a:lnTo>
                  <a:lnTo>
                    <a:pt x="179" y="38"/>
                  </a:lnTo>
                  <a:lnTo>
                    <a:pt x="184" y="49"/>
                  </a:lnTo>
                  <a:lnTo>
                    <a:pt x="188" y="64"/>
                  </a:lnTo>
                  <a:lnTo>
                    <a:pt x="194" y="83"/>
                  </a:lnTo>
                  <a:lnTo>
                    <a:pt x="203" y="110"/>
                  </a:lnTo>
                  <a:lnTo>
                    <a:pt x="215" y="147"/>
                  </a:lnTo>
                  <a:close/>
                </a:path>
              </a:pathLst>
            </a:custGeom>
            <a:solidFill>
              <a:srgbClr val="A7E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6" name="Freeform 144"/>
            <p:cNvSpPr>
              <a:spLocks/>
            </p:cNvSpPr>
            <p:nvPr/>
          </p:nvSpPr>
          <p:spPr bwMode="auto">
            <a:xfrm>
              <a:off x="2762" y="177"/>
              <a:ext cx="308" cy="201"/>
            </a:xfrm>
            <a:custGeom>
              <a:avLst/>
              <a:gdLst>
                <a:gd name="T0" fmla="*/ 210 w 308"/>
                <a:gd name="T1" fmla="*/ 137 h 402"/>
                <a:gd name="T2" fmla="*/ 227 w 308"/>
                <a:gd name="T3" fmla="*/ 140 h 402"/>
                <a:gd name="T4" fmla="*/ 245 w 308"/>
                <a:gd name="T5" fmla="*/ 143 h 402"/>
                <a:gd name="T6" fmla="*/ 280 w 308"/>
                <a:gd name="T7" fmla="*/ 148 h 402"/>
                <a:gd name="T8" fmla="*/ 299 w 308"/>
                <a:gd name="T9" fmla="*/ 164 h 402"/>
                <a:gd name="T10" fmla="*/ 286 w 308"/>
                <a:gd name="T11" fmla="*/ 179 h 402"/>
                <a:gd name="T12" fmla="*/ 272 w 308"/>
                <a:gd name="T13" fmla="*/ 196 h 402"/>
                <a:gd name="T14" fmla="*/ 245 w 308"/>
                <a:gd name="T15" fmla="*/ 227 h 402"/>
                <a:gd name="T16" fmla="*/ 227 w 308"/>
                <a:gd name="T17" fmla="*/ 269 h 402"/>
                <a:gd name="T18" fmla="*/ 230 w 308"/>
                <a:gd name="T19" fmla="*/ 291 h 402"/>
                <a:gd name="T20" fmla="*/ 234 w 308"/>
                <a:gd name="T21" fmla="*/ 316 h 402"/>
                <a:gd name="T22" fmla="*/ 241 w 308"/>
                <a:gd name="T23" fmla="*/ 363 h 402"/>
                <a:gd name="T24" fmla="*/ 236 w 308"/>
                <a:gd name="T25" fmla="*/ 392 h 402"/>
                <a:gd name="T26" fmla="*/ 222 w 308"/>
                <a:gd name="T27" fmla="*/ 381 h 402"/>
                <a:gd name="T28" fmla="*/ 205 w 308"/>
                <a:gd name="T29" fmla="*/ 369 h 402"/>
                <a:gd name="T30" fmla="*/ 176 w 308"/>
                <a:gd name="T31" fmla="*/ 345 h 402"/>
                <a:gd name="T32" fmla="*/ 142 w 308"/>
                <a:gd name="T33" fmla="*/ 336 h 402"/>
                <a:gd name="T34" fmla="*/ 127 w 308"/>
                <a:gd name="T35" fmla="*/ 347 h 402"/>
                <a:gd name="T36" fmla="*/ 111 w 308"/>
                <a:gd name="T37" fmla="*/ 360 h 402"/>
                <a:gd name="T38" fmla="*/ 79 w 308"/>
                <a:gd name="T39" fmla="*/ 384 h 402"/>
                <a:gd name="T40" fmla="*/ 57 w 308"/>
                <a:gd name="T41" fmla="*/ 387 h 402"/>
                <a:gd name="T42" fmla="*/ 61 w 308"/>
                <a:gd name="T43" fmla="*/ 365 h 402"/>
                <a:gd name="T44" fmla="*/ 66 w 308"/>
                <a:gd name="T45" fmla="*/ 340 h 402"/>
                <a:gd name="T46" fmla="*/ 73 w 308"/>
                <a:gd name="T47" fmla="*/ 294 h 402"/>
                <a:gd name="T48" fmla="*/ 71 w 308"/>
                <a:gd name="T49" fmla="*/ 245 h 402"/>
                <a:gd name="T50" fmla="*/ 60 w 308"/>
                <a:gd name="T51" fmla="*/ 230 h 402"/>
                <a:gd name="T52" fmla="*/ 46 w 308"/>
                <a:gd name="T53" fmla="*/ 214 h 402"/>
                <a:gd name="T54" fmla="*/ 21 w 308"/>
                <a:gd name="T55" fmla="*/ 183 h 402"/>
                <a:gd name="T56" fmla="*/ 13 w 308"/>
                <a:gd name="T57" fmla="*/ 155 h 402"/>
                <a:gd name="T58" fmla="*/ 29 w 308"/>
                <a:gd name="T59" fmla="*/ 153 h 402"/>
                <a:gd name="T60" fmla="*/ 48 w 308"/>
                <a:gd name="T61" fmla="*/ 148 h 402"/>
                <a:gd name="T62" fmla="*/ 82 w 308"/>
                <a:gd name="T63" fmla="*/ 142 h 402"/>
                <a:gd name="T64" fmla="*/ 115 w 308"/>
                <a:gd name="T65" fmla="*/ 122 h 402"/>
                <a:gd name="T66" fmla="*/ 122 w 308"/>
                <a:gd name="T67" fmla="*/ 101 h 402"/>
                <a:gd name="T68" fmla="*/ 131 w 308"/>
                <a:gd name="T69" fmla="*/ 78 h 402"/>
                <a:gd name="T70" fmla="*/ 144 w 308"/>
                <a:gd name="T71" fmla="*/ 35 h 402"/>
                <a:gd name="T72" fmla="*/ 160 w 308"/>
                <a:gd name="T73" fmla="*/ 14 h 402"/>
                <a:gd name="T74" fmla="*/ 166 w 308"/>
                <a:gd name="T75" fmla="*/ 35 h 402"/>
                <a:gd name="T76" fmla="*/ 174 w 308"/>
                <a:gd name="T77" fmla="*/ 58 h 402"/>
                <a:gd name="T78" fmla="*/ 188 w 308"/>
                <a:gd name="T79" fmla="*/ 10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8" h="402">
                  <a:moveTo>
                    <a:pt x="199" y="136"/>
                  </a:moveTo>
                  <a:lnTo>
                    <a:pt x="210" y="137"/>
                  </a:lnTo>
                  <a:lnTo>
                    <a:pt x="220" y="139"/>
                  </a:lnTo>
                  <a:lnTo>
                    <a:pt x="227" y="140"/>
                  </a:lnTo>
                  <a:lnTo>
                    <a:pt x="235" y="142"/>
                  </a:lnTo>
                  <a:lnTo>
                    <a:pt x="245" y="143"/>
                  </a:lnTo>
                  <a:lnTo>
                    <a:pt x="260" y="144"/>
                  </a:lnTo>
                  <a:lnTo>
                    <a:pt x="280" y="148"/>
                  </a:lnTo>
                  <a:lnTo>
                    <a:pt x="308" y="153"/>
                  </a:lnTo>
                  <a:lnTo>
                    <a:pt x="299" y="164"/>
                  </a:lnTo>
                  <a:lnTo>
                    <a:pt x="293" y="171"/>
                  </a:lnTo>
                  <a:lnTo>
                    <a:pt x="286" y="179"/>
                  </a:lnTo>
                  <a:lnTo>
                    <a:pt x="280" y="186"/>
                  </a:lnTo>
                  <a:lnTo>
                    <a:pt x="272" y="196"/>
                  </a:lnTo>
                  <a:lnTo>
                    <a:pt x="261" y="208"/>
                  </a:lnTo>
                  <a:lnTo>
                    <a:pt x="245" y="227"/>
                  </a:lnTo>
                  <a:lnTo>
                    <a:pt x="225" y="252"/>
                  </a:lnTo>
                  <a:lnTo>
                    <a:pt x="227" y="269"/>
                  </a:lnTo>
                  <a:lnTo>
                    <a:pt x="229" y="280"/>
                  </a:lnTo>
                  <a:lnTo>
                    <a:pt x="230" y="291"/>
                  </a:lnTo>
                  <a:lnTo>
                    <a:pt x="232" y="302"/>
                  </a:lnTo>
                  <a:lnTo>
                    <a:pt x="234" y="316"/>
                  </a:lnTo>
                  <a:lnTo>
                    <a:pt x="237" y="336"/>
                  </a:lnTo>
                  <a:lnTo>
                    <a:pt x="241" y="363"/>
                  </a:lnTo>
                  <a:lnTo>
                    <a:pt x="246" y="401"/>
                  </a:lnTo>
                  <a:lnTo>
                    <a:pt x="236" y="392"/>
                  </a:lnTo>
                  <a:lnTo>
                    <a:pt x="229" y="387"/>
                  </a:lnTo>
                  <a:lnTo>
                    <a:pt x="222" y="381"/>
                  </a:lnTo>
                  <a:lnTo>
                    <a:pt x="215" y="376"/>
                  </a:lnTo>
                  <a:lnTo>
                    <a:pt x="205" y="369"/>
                  </a:lnTo>
                  <a:lnTo>
                    <a:pt x="193" y="359"/>
                  </a:lnTo>
                  <a:lnTo>
                    <a:pt x="176" y="345"/>
                  </a:lnTo>
                  <a:lnTo>
                    <a:pt x="152" y="327"/>
                  </a:lnTo>
                  <a:lnTo>
                    <a:pt x="142" y="336"/>
                  </a:lnTo>
                  <a:lnTo>
                    <a:pt x="135" y="341"/>
                  </a:lnTo>
                  <a:lnTo>
                    <a:pt x="127" y="347"/>
                  </a:lnTo>
                  <a:lnTo>
                    <a:pt x="120" y="352"/>
                  </a:lnTo>
                  <a:lnTo>
                    <a:pt x="111" y="360"/>
                  </a:lnTo>
                  <a:lnTo>
                    <a:pt x="98" y="370"/>
                  </a:lnTo>
                  <a:lnTo>
                    <a:pt x="79" y="384"/>
                  </a:lnTo>
                  <a:lnTo>
                    <a:pt x="54" y="402"/>
                  </a:lnTo>
                  <a:lnTo>
                    <a:pt x="57" y="387"/>
                  </a:lnTo>
                  <a:lnTo>
                    <a:pt x="59" y="374"/>
                  </a:lnTo>
                  <a:lnTo>
                    <a:pt x="61" y="365"/>
                  </a:lnTo>
                  <a:lnTo>
                    <a:pt x="63" y="354"/>
                  </a:lnTo>
                  <a:lnTo>
                    <a:pt x="66" y="340"/>
                  </a:lnTo>
                  <a:lnTo>
                    <a:pt x="69" y="320"/>
                  </a:lnTo>
                  <a:lnTo>
                    <a:pt x="73" y="294"/>
                  </a:lnTo>
                  <a:lnTo>
                    <a:pt x="79" y="257"/>
                  </a:lnTo>
                  <a:lnTo>
                    <a:pt x="71" y="245"/>
                  </a:lnTo>
                  <a:lnTo>
                    <a:pt x="65" y="239"/>
                  </a:lnTo>
                  <a:lnTo>
                    <a:pt x="60" y="230"/>
                  </a:lnTo>
                  <a:lnTo>
                    <a:pt x="54" y="223"/>
                  </a:lnTo>
                  <a:lnTo>
                    <a:pt x="46" y="214"/>
                  </a:lnTo>
                  <a:lnTo>
                    <a:pt x="36" y="201"/>
                  </a:lnTo>
                  <a:lnTo>
                    <a:pt x="21" y="183"/>
                  </a:lnTo>
                  <a:lnTo>
                    <a:pt x="0" y="158"/>
                  </a:lnTo>
                  <a:lnTo>
                    <a:pt x="13" y="155"/>
                  </a:lnTo>
                  <a:lnTo>
                    <a:pt x="22" y="154"/>
                  </a:lnTo>
                  <a:lnTo>
                    <a:pt x="29" y="153"/>
                  </a:lnTo>
                  <a:lnTo>
                    <a:pt x="38" y="150"/>
                  </a:lnTo>
                  <a:lnTo>
                    <a:pt x="48" y="148"/>
                  </a:lnTo>
                  <a:lnTo>
                    <a:pt x="63" y="146"/>
                  </a:lnTo>
                  <a:lnTo>
                    <a:pt x="82" y="142"/>
                  </a:lnTo>
                  <a:lnTo>
                    <a:pt x="110" y="137"/>
                  </a:lnTo>
                  <a:lnTo>
                    <a:pt x="115" y="122"/>
                  </a:lnTo>
                  <a:lnTo>
                    <a:pt x="119" y="111"/>
                  </a:lnTo>
                  <a:lnTo>
                    <a:pt x="122" y="101"/>
                  </a:lnTo>
                  <a:lnTo>
                    <a:pt x="126" y="92"/>
                  </a:lnTo>
                  <a:lnTo>
                    <a:pt x="131" y="78"/>
                  </a:lnTo>
                  <a:lnTo>
                    <a:pt x="136" y="60"/>
                  </a:lnTo>
                  <a:lnTo>
                    <a:pt x="144" y="35"/>
                  </a:lnTo>
                  <a:lnTo>
                    <a:pt x="155" y="0"/>
                  </a:lnTo>
                  <a:lnTo>
                    <a:pt x="160" y="14"/>
                  </a:lnTo>
                  <a:lnTo>
                    <a:pt x="163" y="25"/>
                  </a:lnTo>
                  <a:lnTo>
                    <a:pt x="166" y="35"/>
                  </a:lnTo>
                  <a:lnTo>
                    <a:pt x="169" y="45"/>
                  </a:lnTo>
                  <a:lnTo>
                    <a:pt x="174" y="58"/>
                  </a:lnTo>
                  <a:lnTo>
                    <a:pt x="180" y="76"/>
                  </a:lnTo>
                  <a:lnTo>
                    <a:pt x="188" y="101"/>
                  </a:lnTo>
                  <a:lnTo>
                    <a:pt x="199" y="136"/>
                  </a:lnTo>
                  <a:close/>
                </a:path>
              </a:pathLst>
            </a:custGeom>
            <a:solidFill>
              <a:srgbClr val="A7E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7" name="Freeform 145"/>
            <p:cNvSpPr>
              <a:spLocks/>
            </p:cNvSpPr>
            <p:nvPr/>
          </p:nvSpPr>
          <p:spPr bwMode="auto">
            <a:xfrm>
              <a:off x="2776" y="186"/>
              <a:ext cx="281" cy="184"/>
            </a:xfrm>
            <a:custGeom>
              <a:avLst/>
              <a:gdLst>
                <a:gd name="T0" fmla="*/ 192 w 281"/>
                <a:gd name="T1" fmla="*/ 125 h 369"/>
                <a:gd name="T2" fmla="*/ 207 w 281"/>
                <a:gd name="T3" fmla="*/ 128 h 369"/>
                <a:gd name="T4" fmla="*/ 224 w 281"/>
                <a:gd name="T5" fmla="*/ 130 h 369"/>
                <a:gd name="T6" fmla="*/ 255 w 281"/>
                <a:gd name="T7" fmla="*/ 135 h 369"/>
                <a:gd name="T8" fmla="*/ 272 w 281"/>
                <a:gd name="T9" fmla="*/ 149 h 369"/>
                <a:gd name="T10" fmla="*/ 261 w 281"/>
                <a:gd name="T11" fmla="*/ 162 h 369"/>
                <a:gd name="T12" fmla="*/ 248 w 281"/>
                <a:gd name="T13" fmla="*/ 179 h 369"/>
                <a:gd name="T14" fmla="*/ 224 w 281"/>
                <a:gd name="T15" fmla="*/ 208 h 369"/>
                <a:gd name="T16" fmla="*/ 207 w 281"/>
                <a:gd name="T17" fmla="*/ 247 h 369"/>
                <a:gd name="T18" fmla="*/ 210 w 281"/>
                <a:gd name="T19" fmla="*/ 266 h 369"/>
                <a:gd name="T20" fmla="*/ 213 w 281"/>
                <a:gd name="T21" fmla="*/ 290 h 369"/>
                <a:gd name="T22" fmla="*/ 219 w 281"/>
                <a:gd name="T23" fmla="*/ 333 h 369"/>
                <a:gd name="T24" fmla="*/ 215 w 281"/>
                <a:gd name="T25" fmla="*/ 360 h 369"/>
                <a:gd name="T26" fmla="*/ 202 w 281"/>
                <a:gd name="T27" fmla="*/ 351 h 369"/>
                <a:gd name="T28" fmla="*/ 187 w 281"/>
                <a:gd name="T29" fmla="*/ 338 h 369"/>
                <a:gd name="T30" fmla="*/ 160 w 281"/>
                <a:gd name="T31" fmla="*/ 318 h 369"/>
                <a:gd name="T32" fmla="*/ 129 w 281"/>
                <a:gd name="T33" fmla="*/ 308 h 369"/>
                <a:gd name="T34" fmla="*/ 115 w 281"/>
                <a:gd name="T35" fmla="*/ 319 h 369"/>
                <a:gd name="T36" fmla="*/ 100 w 281"/>
                <a:gd name="T37" fmla="*/ 330 h 369"/>
                <a:gd name="T38" fmla="*/ 70 w 281"/>
                <a:gd name="T39" fmla="*/ 352 h 369"/>
                <a:gd name="T40" fmla="*/ 51 w 281"/>
                <a:gd name="T41" fmla="*/ 355 h 369"/>
                <a:gd name="T42" fmla="*/ 55 w 281"/>
                <a:gd name="T43" fmla="*/ 334 h 369"/>
                <a:gd name="T44" fmla="*/ 59 w 281"/>
                <a:gd name="T45" fmla="*/ 312 h 369"/>
                <a:gd name="T46" fmla="*/ 66 w 281"/>
                <a:gd name="T47" fmla="*/ 269 h 369"/>
                <a:gd name="T48" fmla="*/ 64 w 281"/>
                <a:gd name="T49" fmla="*/ 226 h 369"/>
                <a:gd name="T50" fmla="*/ 54 w 281"/>
                <a:gd name="T51" fmla="*/ 212 h 369"/>
                <a:gd name="T52" fmla="*/ 42 w 281"/>
                <a:gd name="T53" fmla="*/ 197 h 369"/>
                <a:gd name="T54" fmla="*/ 18 w 281"/>
                <a:gd name="T55" fmla="*/ 168 h 369"/>
                <a:gd name="T56" fmla="*/ 11 w 281"/>
                <a:gd name="T57" fmla="*/ 143 h 369"/>
                <a:gd name="T58" fmla="*/ 26 w 281"/>
                <a:gd name="T59" fmla="*/ 140 h 369"/>
                <a:gd name="T60" fmla="*/ 44 w 281"/>
                <a:gd name="T61" fmla="*/ 136 h 369"/>
                <a:gd name="T62" fmla="*/ 75 w 281"/>
                <a:gd name="T63" fmla="*/ 130 h 369"/>
                <a:gd name="T64" fmla="*/ 105 w 281"/>
                <a:gd name="T65" fmla="*/ 112 h 369"/>
                <a:gd name="T66" fmla="*/ 111 w 281"/>
                <a:gd name="T67" fmla="*/ 93 h 369"/>
                <a:gd name="T68" fmla="*/ 119 w 281"/>
                <a:gd name="T69" fmla="*/ 72 h 369"/>
                <a:gd name="T70" fmla="*/ 131 w 281"/>
                <a:gd name="T71" fmla="*/ 32 h 369"/>
                <a:gd name="T72" fmla="*/ 145 w 281"/>
                <a:gd name="T73" fmla="*/ 13 h 369"/>
                <a:gd name="T74" fmla="*/ 151 w 281"/>
                <a:gd name="T75" fmla="*/ 32 h 369"/>
                <a:gd name="T76" fmla="*/ 159 w 281"/>
                <a:gd name="T77" fmla="*/ 53 h 369"/>
                <a:gd name="T78" fmla="*/ 171 w 281"/>
                <a:gd name="T79" fmla="*/ 93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1" h="369">
                  <a:moveTo>
                    <a:pt x="181" y="124"/>
                  </a:moveTo>
                  <a:lnTo>
                    <a:pt x="192" y="125"/>
                  </a:lnTo>
                  <a:lnTo>
                    <a:pt x="200" y="126"/>
                  </a:lnTo>
                  <a:lnTo>
                    <a:pt x="207" y="128"/>
                  </a:lnTo>
                  <a:lnTo>
                    <a:pt x="214" y="129"/>
                  </a:lnTo>
                  <a:lnTo>
                    <a:pt x="224" y="130"/>
                  </a:lnTo>
                  <a:lnTo>
                    <a:pt x="236" y="132"/>
                  </a:lnTo>
                  <a:lnTo>
                    <a:pt x="255" y="135"/>
                  </a:lnTo>
                  <a:lnTo>
                    <a:pt x="281" y="139"/>
                  </a:lnTo>
                  <a:lnTo>
                    <a:pt x="272" y="149"/>
                  </a:lnTo>
                  <a:lnTo>
                    <a:pt x="266" y="155"/>
                  </a:lnTo>
                  <a:lnTo>
                    <a:pt x="261" y="162"/>
                  </a:lnTo>
                  <a:lnTo>
                    <a:pt x="255" y="169"/>
                  </a:lnTo>
                  <a:lnTo>
                    <a:pt x="248" y="179"/>
                  </a:lnTo>
                  <a:lnTo>
                    <a:pt x="239" y="191"/>
                  </a:lnTo>
                  <a:lnTo>
                    <a:pt x="224" y="208"/>
                  </a:lnTo>
                  <a:lnTo>
                    <a:pt x="205" y="232"/>
                  </a:lnTo>
                  <a:lnTo>
                    <a:pt x="207" y="247"/>
                  </a:lnTo>
                  <a:lnTo>
                    <a:pt x="208" y="258"/>
                  </a:lnTo>
                  <a:lnTo>
                    <a:pt x="210" y="266"/>
                  </a:lnTo>
                  <a:lnTo>
                    <a:pt x="211" y="277"/>
                  </a:lnTo>
                  <a:lnTo>
                    <a:pt x="213" y="290"/>
                  </a:lnTo>
                  <a:lnTo>
                    <a:pt x="216" y="308"/>
                  </a:lnTo>
                  <a:lnTo>
                    <a:pt x="219" y="333"/>
                  </a:lnTo>
                  <a:lnTo>
                    <a:pt x="224" y="367"/>
                  </a:lnTo>
                  <a:lnTo>
                    <a:pt x="215" y="360"/>
                  </a:lnTo>
                  <a:lnTo>
                    <a:pt x="208" y="355"/>
                  </a:lnTo>
                  <a:lnTo>
                    <a:pt x="202" y="351"/>
                  </a:lnTo>
                  <a:lnTo>
                    <a:pt x="195" y="345"/>
                  </a:lnTo>
                  <a:lnTo>
                    <a:pt x="187" y="338"/>
                  </a:lnTo>
                  <a:lnTo>
                    <a:pt x="176" y="330"/>
                  </a:lnTo>
                  <a:lnTo>
                    <a:pt x="160" y="318"/>
                  </a:lnTo>
                  <a:lnTo>
                    <a:pt x="138" y="301"/>
                  </a:lnTo>
                  <a:lnTo>
                    <a:pt x="129" y="308"/>
                  </a:lnTo>
                  <a:lnTo>
                    <a:pt x="122" y="313"/>
                  </a:lnTo>
                  <a:lnTo>
                    <a:pt x="115" y="319"/>
                  </a:lnTo>
                  <a:lnTo>
                    <a:pt x="108" y="323"/>
                  </a:lnTo>
                  <a:lnTo>
                    <a:pt x="100" y="330"/>
                  </a:lnTo>
                  <a:lnTo>
                    <a:pt x="88" y="340"/>
                  </a:lnTo>
                  <a:lnTo>
                    <a:pt x="70" y="352"/>
                  </a:lnTo>
                  <a:lnTo>
                    <a:pt x="48" y="369"/>
                  </a:lnTo>
                  <a:lnTo>
                    <a:pt x="51" y="355"/>
                  </a:lnTo>
                  <a:lnTo>
                    <a:pt x="53" y="344"/>
                  </a:lnTo>
                  <a:lnTo>
                    <a:pt x="55" y="334"/>
                  </a:lnTo>
                  <a:lnTo>
                    <a:pt x="57" y="324"/>
                  </a:lnTo>
                  <a:lnTo>
                    <a:pt x="59" y="312"/>
                  </a:lnTo>
                  <a:lnTo>
                    <a:pt x="62" y="294"/>
                  </a:lnTo>
                  <a:lnTo>
                    <a:pt x="66" y="269"/>
                  </a:lnTo>
                  <a:lnTo>
                    <a:pt x="71" y="236"/>
                  </a:lnTo>
                  <a:lnTo>
                    <a:pt x="64" y="226"/>
                  </a:lnTo>
                  <a:lnTo>
                    <a:pt x="58" y="219"/>
                  </a:lnTo>
                  <a:lnTo>
                    <a:pt x="54" y="212"/>
                  </a:lnTo>
                  <a:lnTo>
                    <a:pt x="48" y="205"/>
                  </a:lnTo>
                  <a:lnTo>
                    <a:pt x="42" y="197"/>
                  </a:lnTo>
                  <a:lnTo>
                    <a:pt x="31" y="185"/>
                  </a:lnTo>
                  <a:lnTo>
                    <a:pt x="18" y="168"/>
                  </a:lnTo>
                  <a:lnTo>
                    <a:pt x="0" y="146"/>
                  </a:lnTo>
                  <a:lnTo>
                    <a:pt x="11" y="143"/>
                  </a:lnTo>
                  <a:lnTo>
                    <a:pt x="19" y="142"/>
                  </a:lnTo>
                  <a:lnTo>
                    <a:pt x="26" y="140"/>
                  </a:lnTo>
                  <a:lnTo>
                    <a:pt x="34" y="137"/>
                  </a:lnTo>
                  <a:lnTo>
                    <a:pt x="44" y="136"/>
                  </a:lnTo>
                  <a:lnTo>
                    <a:pt x="57" y="133"/>
                  </a:lnTo>
                  <a:lnTo>
                    <a:pt x="75" y="130"/>
                  </a:lnTo>
                  <a:lnTo>
                    <a:pt x="100" y="126"/>
                  </a:lnTo>
                  <a:lnTo>
                    <a:pt x="105" y="112"/>
                  </a:lnTo>
                  <a:lnTo>
                    <a:pt x="108" y="103"/>
                  </a:lnTo>
                  <a:lnTo>
                    <a:pt x="111" y="93"/>
                  </a:lnTo>
                  <a:lnTo>
                    <a:pt x="114" y="83"/>
                  </a:lnTo>
                  <a:lnTo>
                    <a:pt x="119" y="72"/>
                  </a:lnTo>
                  <a:lnTo>
                    <a:pt x="124" y="56"/>
                  </a:lnTo>
                  <a:lnTo>
                    <a:pt x="131" y="32"/>
                  </a:lnTo>
                  <a:lnTo>
                    <a:pt x="141" y="0"/>
                  </a:lnTo>
                  <a:lnTo>
                    <a:pt x="145" y="13"/>
                  </a:lnTo>
                  <a:lnTo>
                    <a:pt x="149" y="22"/>
                  </a:lnTo>
                  <a:lnTo>
                    <a:pt x="151" y="32"/>
                  </a:lnTo>
                  <a:lnTo>
                    <a:pt x="154" y="40"/>
                  </a:lnTo>
                  <a:lnTo>
                    <a:pt x="159" y="53"/>
                  </a:lnTo>
                  <a:lnTo>
                    <a:pt x="164" y="70"/>
                  </a:lnTo>
                  <a:lnTo>
                    <a:pt x="171" y="93"/>
                  </a:lnTo>
                  <a:lnTo>
                    <a:pt x="181" y="124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8" name="Freeform 146"/>
            <p:cNvSpPr>
              <a:spLocks/>
            </p:cNvSpPr>
            <p:nvPr/>
          </p:nvSpPr>
          <p:spPr bwMode="auto">
            <a:xfrm>
              <a:off x="2789" y="195"/>
              <a:ext cx="255" cy="168"/>
            </a:xfrm>
            <a:custGeom>
              <a:avLst/>
              <a:gdLst>
                <a:gd name="T0" fmla="*/ 174 w 255"/>
                <a:gd name="T1" fmla="*/ 114 h 337"/>
                <a:gd name="T2" fmla="*/ 188 w 255"/>
                <a:gd name="T3" fmla="*/ 115 h 337"/>
                <a:gd name="T4" fmla="*/ 203 w 255"/>
                <a:gd name="T5" fmla="*/ 118 h 337"/>
                <a:gd name="T6" fmla="*/ 233 w 255"/>
                <a:gd name="T7" fmla="*/ 122 h 337"/>
                <a:gd name="T8" fmla="*/ 248 w 255"/>
                <a:gd name="T9" fmla="*/ 135 h 337"/>
                <a:gd name="T10" fmla="*/ 237 w 255"/>
                <a:gd name="T11" fmla="*/ 147 h 337"/>
                <a:gd name="T12" fmla="*/ 225 w 255"/>
                <a:gd name="T13" fmla="*/ 162 h 337"/>
                <a:gd name="T14" fmla="*/ 203 w 255"/>
                <a:gd name="T15" fmla="*/ 189 h 337"/>
                <a:gd name="T16" fmla="*/ 188 w 255"/>
                <a:gd name="T17" fmla="*/ 223 h 337"/>
                <a:gd name="T18" fmla="*/ 190 w 255"/>
                <a:gd name="T19" fmla="*/ 241 h 337"/>
                <a:gd name="T20" fmla="*/ 193 w 255"/>
                <a:gd name="T21" fmla="*/ 263 h 337"/>
                <a:gd name="T22" fmla="*/ 198 w 255"/>
                <a:gd name="T23" fmla="*/ 304 h 337"/>
                <a:gd name="T24" fmla="*/ 195 w 255"/>
                <a:gd name="T25" fmla="*/ 327 h 337"/>
                <a:gd name="T26" fmla="*/ 182 w 255"/>
                <a:gd name="T27" fmla="*/ 319 h 337"/>
                <a:gd name="T28" fmla="*/ 169 w 255"/>
                <a:gd name="T29" fmla="*/ 308 h 337"/>
                <a:gd name="T30" fmla="*/ 145 w 255"/>
                <a:gd name="T31" fmla="*/ 288 h 337"/>
                <a:gd name="T32" fmla="*/ 117 w 255"/>
                <a:gd name="T33" fmla="*/ 280 h 337"/>
                <a:gd name="T34" fmla="*/ 105 w 255"/>
                <a:gd name="T35" fmla="*/ 290 h 337"/>
                <a:gd name="T36" fmla="*/ 90 w 255"/>
                <a:gd name="T37" fmla="*/ 301 h 337"/>
                <a:gd name="T38" fmla="*/ 64 w 255"/>
                <a:gd name="T39" fmla="*/ 322 h 337"/>
                <a:gd name="T40" fmla="*/ 45 w 255"/>
                <a:gd name="T41" fmla="*/ 324 h 337"/>
                <a:gd name="T42" fmla="*/ 49 w 255"/>
                <a:gd name="T43" fmla="*/ 306 h 337"/>
                <a:gd name="T44" fmla="*/ 53 w 255"/>
                <a:gd name="T45" fmla="*/ 286 h 337"/>
                <a:gd name="T46" fmla="*/ 60 w 255"/>
                <a:gd name="T47" fmla="*/ 247 h 337"/>
                <a:gd name="T48" fmla="*/ 58 w 255"/>
                <a:gd name="T49" fmla="*/ 208 h 337"/>
                <a:gd name="T50" fmla="*/ 49 w 255"/>
                <a:gd name="T51" fmla="*/ 194 h 337"/>
                <a:gd name="T52" fmla="*/ 38 w 255"/>
                <a:gd name="T53" fmla="*/ 180 h 337"/>
                <a:gd name="T54" fmla="*/ 17 w 255"/>
                <a:gd name="T55" fmla="*/ 153 h 337"/>
                <a:gd name="T56" fmla="*/ 10 w 255"/>
                <a:gd name="T57" fmla="*/ 131 h 337"/>
                <a:gd name="T58" fmla="*/ 24 w 255"/>
                <a:gd name="T59" fmla="*/ 128 h 337"/>
                <a:gd name="T60" fmla="*/ 40 w 255"/>
                <a:gd name="T61" fmla="*/ 125 h 337"/>
                <a:gd name="T62" fmla="*/ 69 w 255"/>
                <a:gd name="T63" fmla="*/ 119 h 337"/>
                <a:gd name="T64" fmla="*/ 95 w 255"/>
                <a:gd name="T65" fmla="*/ 103 h 337"/>
                <a:gd name="T66" fmla="*/ 101 w 255"/>
                <a:gd name="T67" fmla="*/ 85 h 337"/>
                <a:gd name="T68" fmla="*/ 108 w 255"/>
                <a:gd name="T69" fmla="*/ 65 h 337"/>
                <a:gd name="T70" fmla="*/ 120 w 255"/>
                <a:gd name="T71" fmla="*/ 29 h 337"/>
                <a:gd name="T72" fmla="*/ 133 w 255"/>
                <a:gd name="T73" fmla="*/ 13 h 337"/>
                <a:gd name="T74" fmla="*/ 138 w 255"/>
                <a:gd name="T75" fmla="*/ 29 h 337"/>
                <a:gd name="T76" fmla="*/ 145 w 255"/>
                <a:gd name="T77" fmla="*/ 47 h 337"/>
                <a:gd name="T78" fmla="*/ 156 w 255"/>
                <a:gd name="T79" fmla="*/ 8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" h="337">
                  <a:moveTo>
                    <a:pt x="165" y="112"/>
                  </a:moveTo>
                  <a:lnTo>
                    <a:pt x="174" y="114"/>
                  </a:lnTo>
                  <a:lnTo>
                    <a:pt x="181" y="115"/>
                  </a:lnTo>
                  <a:lnTo>
                    <a:pt x="188" y="115"/>
                  </a:lnTo>
                  <a:lnTo>
                    <a:pt x="195" y="117"/>
                  </a:lnTo>
                  <a:lnTo>
                    <a:pt x="203" y="118"/>
                  </a:lnTo>
                  <a:lnTo>
                    <a:pt x="215" y="119"/>
                  </a:lnTo>
                  <a:lnTo>
                    <a:pt x="233" y="122"/>
                  </a:lnTo>
                  <a:lnTo>
                    <a:pt x="255" y="126"/>
                  </a:lnTo>
                  <a:lnTo>
                    <a:pt x="248" y="135"/>
                  </a:lnTo>
                  <a:lnTo>
                    <a:pt x="242" y="142"/>
                  </a:lnTo>
                  <a:lnTo>
                    <a:pt x="237" y="147"/>
                  </a:lnTo>
                  <a:lnTo>
                    <a:pt x="232" y="154"/>
                  </a:lnTo>
                  <a:lnTo>
                    <a:pt x="225" y="162"/>
                  </a:lnTo>
                  <a:lnTo>
                    <a:pt x="215" y="173"/>
                  </a:lnTo>
                  <a:lnTo>
                    <a:pt x="203" y="189"/>
                  </a:lnTo>
                  <a:lnTo>
                    <a:pt x="186" y="209"/>
                  </a:lnTo>
                  <a:lnTo>
                    <a:pt x="188" y="223"/>
                  </a:lnTo>
                  <a:lnTo>
                    <a:pt x="189" y="233"/>
                  </a:lnTo>
                  <a:lnTo>
                    <a:pt x="190" y="241"/>
                  </a:lnTo>
                  <a:lnTo>
                    <a:pt x="192" y="251"/>
                  </a:lnTo>
                  <a:lnTo>
                    <a:pt x="193" y="263"/>
                  </a:lnTo>
                  <a:lnTo>
                    <a:pt x="195" y="280"/>
                  </a:lnTo>
                  <a:lnTo>
                    <a:pt x="198" y="304"/>
                  </a:lnTo>
                  <a:lnTo>
                    <a:pt x="203" y="334"/>
                  </a:lnTo>
                  <a:lnTo>
                    <a:pt x="195" y="327"/>
                  </a:lnTo>
                  <a:lnTo>
                    <a:pt x="188" y="323"/>
                  </a:lnTo>
                  <a:lnTo>
                    <a:pt x="182" y="319"/>
                  </a:lnTo>
                  <a:lnTo>
                    <a:pt x="176" y="313"/>
                  </a:lnTo>
                  <a:lnTo>
                    <a:pt x="169" y="308"/>
                  </a:lnTo>
                  <a:lnTo>
                    <a:pt x="159" y="301"/>
                  </a:lnTo>
                  <a:lnTo>
                    <a:pt x="145" y="288"/>
                  </a:lnTo>
                  <a:lnTo>
                    <a:pt x="125" y="273"/>
                  </a:lnTo>
                  <a:lnTo>
                    <a:pt x="117" y="280"/>
                  </a:lnTo>
                  <a:lnTo>
                    <a:pt x="110" y="286"/>
                  </a:lnTo>
                  <a:lnTo>
                    <a:pt x="105" y="290"/>
                  </a:lnTo>
                  <a:lnTo>
                    <a:pt x="98" y="295"/>
                  </a:lnTo>
                  <a:lnTo>
                    <a:pt x="90" y="301"/>
                  </a:lnTo>
                  <a:lnTo>
                    <a:pt x="79" y="309"/>
                  </a:lnTo>
                  <a:lnTo>
                    <a:pt x="64" y="322"/>
                  </a:lnTo>
                  <a:lnTo>
                    <a:pt x="42" y="337"/>
                  </a:lnTo>
                  <a:lnTo>
                    <a:pt x="45" y="324"/>
                  </a:lnTo>
                  <a:lnTo>
                    <a:pt x="47" y="315"/>
                  </a:lnTo>
                  <a:lnTo>
                    <a:pt x="49" y="306"/>
                  </a:lnTo>
                  <a:lnTo>
                    <a:pt x="51" y="297"/>
                  </a:lnTo>
                  <a:lnTo>
                    <a:pt x="53" y="286"/>
                  </a:lnTo>
                  <a:lnTo>
                    <a:pt x="56" y="269"/>
                  </a:lnTo>
                  <a:lnTo>
                    <a:pt x="60" y="247"/>
                  </a:lnTo>
                  <a:lnTo>
                    <a:pt x="66" y="216"/>
                  </a:lnTo>
                  <a:lnTo>
                    <a:pt x="58" y="208"/>
                  </a:lnTo>
                  <a:lnTo>
                    <a:pt x="53" y="201"/>
                  </a:lnTo>
                  <a:lnTo>
                    <a:pt x="49" y="194"/>
                  </a:lnTo>
                  <a:lnTo>
                    <a:pt x="44" y="189"/>
                  </a:lnTo>
                  <a:lnTo>
                    <a:pt x="38" y="180"/>
                  </a:lnTo>
                  <a:lnTo>
                    <a:pt x="30" y="169"/>
                  </a:lnTo>
                  <a:lnTo>
                    <a:pt x="17" y="153"/>
                  </a:lnTo>
                  <a:lnTo>
                    <a:pt x="0" y="132"/>
                  </a:lnTo>
                  <a:lnTo>
                    <a:pt x="10" y="131"/>
                  </a:lnTo>
                  <a:lnTo>
                    <a:pt x="17" y="129"/>
                  </a:lnTo>
                  <a:lnTo>
                    <a:pt x="24" y="128"/>
                  </a:lnTo>
                  <a:lnTo>
                    <a:pt x="31" y="126"/>
                  </a:lnTo>
                  <a:lnTo>
                    <a:pt x="40" y="125"/>
                  </a:lnTo>
                  <a:lnTo>
                    <a:pt x="52" y="122"/>
                  </a:lnTo>
                  <a:lnTo>
                    <a:pt x="69" y="119"/>
                  </a:lnTo>
                  <a:lnTo>
                    <a:pt x="91" y="115"/>
                  </a:lnTo>
                  <a:lnTo>
                    <a:pt x="95" y="103"/>
                  </a:lnTo>
                  <a:lnTo>
                    <a:pt x="98" y="93"/>
                  </a:lnTo>
                  <a:lnTo>
                    <a:pt x="101" y="85"/>
                  </a:lnTo>
                  <a:lnTo>
                    <a:pt x="105" y="76"/>
                  </a:lnTo>
                  <a:lnTo>
                    <a:pt x="108" y="65"/>
                  </a:lnTo>
                  <a:lnTo>
                    <a:pt x="113" y="50"/>
                  </a:lnTo>
                  <a:lnTo>
                    <a:pt x="120" y="29"/>
                  </a:lnTo>
                  <a:lnTo>
                    <a:pt x="129" y="0"/>
                  </a:lnTo>
                  <a:lnTo>
                    <a:pt x="133" y="13"/>
                  </a:lnTo>
                  <a:lnTo>
                    <a:pt x="135" y="21"/>
                  </a:lnTo>
                  <a:lnTo>
                    <a:pt x="138" y="29"/>
                  </a:lnTo>
                  <a:lnTo>
                    <a:pt x="140" y="38"/>
                  </a:lnTo>
                  <a:lnTo>
                    <a:pt x="145" y="47"/>
                  </a:lnTo>
                  <a:lnTo>
                    <a:pt x="149" y="63"/>
                  </a:lnTo>
                  <a:lnTo>
                    <a:pt x="156" y="83"/>
                  </a:lnTo>
                  <a:lnTo>
                    <a:pt x="165" y="112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19" name="Freeform 147"/>
            <p:cNvSpPr>
              <a:spLocks/>
            </p:cNvSpPr>
            <p:nvPr/>
          </p:nvSpPr>
          <p:spPr bwMode="auto">
            <a:xfrm>
              <a:off x="2802" y="204"/>
              <a:ext cx="229" cy="151"/>
            </a:xfrm>
            <a:custGeom>
              <a:avLst/>
              <a:gdLst>
                <a:gd name="T0" fmla="*/ 157 w 229"/>
                <a:gd name="T1" fmla="*/ 101 h 304"/>
                <a:gd name="T2" fmla="*/ 169 w 229"/>
                <a:gd name="T3" fmla="*/ 104 h 304"/>
                <a:gd name="T4" fmla="*/ 183 w 229"/>
                <a:gd name="T5" fmla="*/ 106 h 304"/>
                <a:gd name="T6" fmla="*/ 208 w 229"/>
                <a:gd name="T7" fmla="*/ 110 h 304"/>
                <a:gd name="T8" fmla="*/ 222 w 229"/>
                <a:gd name="T9" fmla="*/ 121 h 304"/>
                <a:gd name="T10" fmla="*/ 213 w 229"/>
                <a:gd name="T11" fmla="*/ 132 h 304"/>
                <a:gd name="T12" fmla="*/ 201 w 229"/>
                <a:gd name="T13" fmla="*/ 144 h 304"/>
                <a:gd name="T14" fmla="*/ 182 w 229"/>
                <a:gd name="T15" fmla="*/ 169 h 304"/>
                <a:gd name="T16" fmla="*/ 168 w 229"/>
                <a:gd name="T17" fmla="*/ 201 h 304"/>
                <a:gd name="T18" fmla="*/ 170 w 229"/>
                <a:gd name="T19" fmla="*/ 218 h 304"/>
                <a:gd name="T20" fmla="*/ 173 w 229"/>
                <a:gd name="T21" fmla="*/ 237 h 304"/>
                <a:gd name="T22" fmla="*/ 178 w 229"/>
                <a:gd name="T23" fmla="*/ 273 h 304"/>
                <a:gd name="T24" fmla="*/ 175 w 229"/>
                <a:gd name="T25" fmla="*/ 295 h 304"/>
                <a:gd name="T26" fmla="*/ 163 w 229"/>
                <a:gd name="T27" fmla="*/ 287 h 304"/>
                <a:gd name="T28" fmla="*/ 152 w 229"/>
                <a:gd name="T29" fmla="*/ 279 h 304"/>
                <a:gd name="T30" fmla="*/ 129 w 229"/>
                <a:gd name="T31" fmla="*/ 261 h 304"/>
                <a:gd name="T32" fmla="*/ 104 w 229"/>
                <a:gd name="T33" fmla="*/ 252 h 304"/>
                <a:gd name="T34" fmla="*/ 93 w 229"/>
                <a:gd name="T35" fmla="*/ 262 h 304"/>
                <a:gd name="T36" fmla="*/ 80 w 229"/>
                <a:gd name="T37" fmla="*/ 272 h 304"/>
                <a:gd name="T38" fmla="*/ 57 w 229"/>
                <a:gd name="T39" fmla="*/ 290 h 304"/>
                <a:gd name="T40" fmla="*/ 39 w 229"/>
                <a:gd name="T41" fmla="*/ 293 h 304"/>
                <a:gd name="T42" fmla="*/ 43 w 229"/>
                <a:gd name="T43" fmla="*/ 276 h 304"/>
                <a:gd name="T44" fmla="*/ 47 w 229"/>
                <a:gd name="T45" fmla="*/ 258 h 304"/>
                <a:gd name="T46" fmla="*/ 54 w 229"/>
                <a:gd name="T47" fmla="*/ 223 h 304"/>
                <a:gd name="T48" fmla="*/ 53 w 229"/>
                <a:gd name="T49" fmla="*/ 187 h 304"/>
                <a:gd name="T50" fmla="*/ 43 w 229"/>
                <a:gd name="T51" fmla="*/ 176 h 304"/>
                <a:gd name="T52" fmla="*/ 34 w 229"/>
                <a:gd name="T53" fmla="*/ 162 h 304"/>
                <a:gd name="T54" fmla="*/ 16 w 229"/>
                <a:gd name="T55" fmla="*/ 139 h 304"/>
                <a:gd name="T56" fmla="*/ 9 w 229"/>
                <a:gd name="T57" fmla="*/ 118 h 304"/>
                <a:gd name="T58" fmla="*/ 22 w 229"/>
                <a:gd name="T59" fmla="*/ 115 h 304"/>
                <a:gd name="T60" fmla="*/ 36 w 229"/>
                <a:gd name="T61" fmla="*/ 113 h 304"/>
                <a:gd name="T62" fmla="*/ 62 w 229"/>
                <a:gd name="T63" fmla="*/ 108 h 304"/>
                <a:gd name="T64" fmla="*/ 86 w 229"/>
                <a:gd name="T65" fmla="*/ 93 h 304"/>
                <a:gd name="T66" fmla="*/ 92 w 229"/>
                <a:gd name="T67" fmla="*/ 76 h 304"/>
                <a:gd name="T68" fmla="*/ 97 w 229"/>
                <a:gd name="T69" fmla="*/ 58 h 304"/>
                <a:gd name="T70" fmla="*/ 108 w 229"/>
                <a:gd name="T71" fmla="*/ 27 h 304"/>
                <a:gd name="T72" fmla="*/ 119 w 229"/>
                <a:gd name="T73" fmla="*/ 11 h 304"/>
                <a:gd name="T74" fmla="*/ 124 w 229"/>
                <a:gd name="T75" fmla="*/ 25 h 304"/>
                <a:gd name="T76" fmla="*/ 129 w 229"/>
                <a:gd name="T77" fmla="*/ 42 h 304"/>
                <a:gd name="T78" fmla="*/ 140 w 229"/>
                <a:gd name="T79" fmla="*/ 75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9" h="304">
                  <a:moveTo>
                    <a:pt x="148" y="100"/>
                  </a:moveTo>
                  <a:lnTo>
                    <a:pt x="157" y="101"/>
                  </a:lnTo>
                  <a:lnTo>
                    <a:pt x="163" y="103"/>
                  </a:lnTo>
                  <a:lnTo>
                    <a:pt x="169" y="104"/>
                  </a:lnTo>
                  <a:lnTo>
                    <a:pt x="175" y="104"/>
                  </a:lnTo>
                  <a:lnTo>
                    <a:pt x="183" y="106"/>
                  </a:lnTo>
                  <a:lnTo>
                    <a:pt x="193" y="107"/>
                  </a:lnTo>
                  <a:lnTo>
                    <a:pt x="208" y="110"/>
                  </a:lnTo>
                  <a:lnTo>
                    <a:pt x="229" y="113"/>
                  </a:lnTo>
                  <a:lnTo>
                    <a:pt x="222" y="121"/>
                  </a:lnTo>
                  <a:lnTo>
                    <a:pt x="217" y="126"/>
                  </a:lnTo>
                  <a:lnTo>
                    <a:pt x="213" y="132"/>
                  </a:lnTo>
                  <a:lnTo>
                    <a:pt x="207" y="137"/>
                  </a:lnTo>
                  <a:lnTo>
                    <a:pt x="201" y="144"/>
                  </a:lnTo>
                  <a:lnTo>
                    <a:pt x="193" y="155"/>
                  </a:lnTo>
                  <a:lnTo>
                    <a:pt x="182" y="169"/>
                  </a:lnTo>
                  <a:lnTo>
                    <a:pt x="166" y="189"/>
                  </a:lnTo>
                  <a:lnTo>
                    <a:pt x="168" y="201"/>
                  </a:lnTo>
                  <a:lnTo>
                    <a:pt x="169" y="209"/>
                  </a:lnTo>
                  <a:lnTo>
                    <a:pt x="170" y="218"/>
                  </a:lnTo>
                  <a:lnTo>
                    <a:pt x="172" y="226"/>
                  </a:lnTo>
                  <a:lnTo>
                    <a:pt x="173" y="237"/>
                  </a:lnTo>
                  <a:lnTo>
                    <a:pt x="175" y="252"/>
                  </a:lnTo>
                  <a:lnTo>
                    <a:pt x="178" y="273"/>
                  </a:lnTo>
                  <a:lnTo>
                    <a:pt x="182" y="301"/>
                  </a:lnTo>
                  <a:lnTo>
                    <a:pt x="175" y="295"/>
                  </a:lnTo>
                  <a:lnTo>
                    <a:pt x="168" y="291"/>
                  </a:lnTo>
                  <a:lnTo>
                    <a:pt x="163" y="287"/>
                  </a:lnTo>
                  <a:lnTo>
                    <a:pt x="158" y="283"/>
                  </a:lnTo>
                  <a:lnTo>
                    <a:pt x="152" y="279"/>
                  </a:lnTo>
                  <a:lnTo>
                    <a:pt x="143" y="270"/>
                  </a:lnTo>
                  <a:lnTo>
                    <a:pt x="129" y="261"/>
                  </a:lnTo>
                  <a:lnTo>
                    <a:pt x="112" y="247"/>
                  </a:lnTo>
                  <a:lnTo>
                    <a:pt x="104" y="252"/>
                  </a:lnTo>
                  <a:lnTo>
                    <a:pt x="98" y="258"/>
                  </a:lnTo>
                  <a:lnTo>
                    <a:pt x="93" y="262"/>
                  </a:lnTo>
                  <a:lnTo>
                    <a:pt x="87" y="266"/>
                  </a:lnTo>
                  <a:lnTo>
                    <a:pt x="80" y="272"/>
                  </a:lnTo>
                  <a:lnTo>
                    <a:pt x="70" y="279"/>
                  </a:lnTo>
                  <a:lnTo>
                    <a:pt x="57" y="290"/>
                  </a:lnTo>
                  <a:lnTo>
                    <a:pt x="37" y="304"/>
                  </a:lnTo>
                  <a:lnTo>
                    <a:pt x="39" y="293"/>
                  </a:lnTo>
                  <a:lnTo>
                    <a:pt x="41" y="283"/>
                  </a:lnTo>
                  <a:lnTo>
                    <a:pt x="43" y="276"/>
                  </a:lnTo>
                  <a:lnTo>
                    <a:pt x="45" y="268"/>
                  </a:lnTo>
                  <a:lnTo>
                    <a:pt x="47" y="258"/>
                  </a:lnTo>
                  <a:lnTo>
                    <a:pt x="51" y="243"/>
                  </a:lnTo>
                  <a:lnTo>
                    <a:pt x="54" y="223"/>
                  </a:lnTo>
                  <a:lnTo>
                    <a:pt x="59" y="196"/>
                  </a:lnTo>
                  <a:lnTo>
                    <a:pt x="53" y="187"/>
                  </a:lnTo>
                  <a:lnTo>
                    <a:pt x="47" y="182"/>
                  </a:lnTo>
                  <a:lnTo>
                    <a:pt x="43" y="176"/>
                  </a:lnTo>
                  <a:lnTo>
                    <a:pt x="39" y="169"/>
                  </a:lnTo>
                  <a:lnTo>
                    <a:pt x="34" y="162"/>
                  </a:lnTo>
                  <a:lnTo>
                    <a:pt x="26" y="153"/>
                  </a:lnTo>
                  <a:lnTo>
                    <a:pt x="16" y="139"/>
                  </a:lnTo>
                  <a:lnTo>
                    <a:pt x="0" y="119"/>
                  </a:lnTo>
                  <a:lnTo>
                    <a:pt x="9" y="118"/>
                  </a:lnTo>
                  <a:lnTo>
                    <a:pt x="16" y="117"/>
                  </a:lnTo>
                  <a:lnTo>
                    <a:pt x="22" y="115"/>
                  </a:lnTo>
                  <a:lnTo>
                    <a:pt x="28" y="114"/>
                  </a:lnTo>
                  <a:lnTo>
                    <a:pt x="36" y="113"/>
                  </a:lnTo>
                  <a:lnTo>
                    <a:pt x="47" y="111"/>
                  </a:lnTo>
                  <a:lnTo>
                    <a:pt x="62" y="108"/>
                  </a:lnTo>
                  <a:lnTo>
                    <a:pt x="82" y="104"/>
                  </a:lnTo>
                  <a:lnTo>
                    <a:pt x="86" y="93"/>
                  </a:lnTo>
                  <a:lnTo>
                    <a:pt x="88" y="85"/>
                  </a:lnTo>
                  <a:lnTo>
                    <a:pt x="92" y="76"/>
                  </a:lnTo>
                  <a:lnTo>
                    <a:pt x="94" y="68"/>
                  </a:lnTo>
                  <a:lnTo>
                    <a:pt x="97" y="58"/>
                  </a:lnTo>
                  <a:lnTo>
                    <a:pt x="102" y="45"/>
                  </a:lnTo>
                  <a:lnTo>
                    <a:pt x="108" y="27"/>
                  </a:lnTo>
                  <a:lnTo>
                    <a:pt x="116" y="0"/>
                  </a:lnTo>
                  <a:lnTo>
                    <a:pt x="119" y="11"/>
                  </a:lnTo>
                  <a:lnTo>
                    <a:pt x="122" y="18"/>
                  </a:lnTo>
                  <a:lnTo>
                    <a:pt x="124" y="25"/>
                  </a:lnTo>
                  <a:lnTo>
                    <a:pt x="126" y="34"/>
                  </a:lnTo>
                  <a:lnTo>
                    <a:pt x="129" y="42"/>
                  </a:lnTo>
                  <a:lnTo>
                    <a:pt x="134" y="56"/>
                  </a:lnTo>
                  <a:lnTo>
                    <a:pt x="140" y="75"/>
                  </a:lnTo>
                  <a:lnTo>
                    <a:pt x="148" y="100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0" name="Freeform 148"/>
            <p:cNvSpPr>
              <a:spLocks/>
            </p:cNvSpPr>
            <p:nvPr/>
          </p:nvSpPr>
          <p:spPr bwMode="auto">
            <a:xfrm>
              <a:off x="2815" y="213"/>
              <a:ext cx="203" cy="135"/>
            </a:xfrm>
            <a:custGeom>
              <a:avLst/>
              <a:gdLst>
                <a:gd name="T0" fmla="*/ 139 w 203"/>
                <a:gd name="T1" fmla="*/ 90 h 270"/>
                <a:gd name="T2" fmla="*/ 149 w 203"/>
                <a:gd name="T3" fmla="*/ 92 h 270"/>
                <a:gd name="T4" fmla="*/ 162 w 203"/>
                <a:gd name="T5" fmla="*/ 95 h 270"/>
                <a:gd name="T6" fmla="*/ 184 w 203"/>
                <a:gd name="T7" fmla="*/ 97 h 270"/>
                <a:gd name="T8" fmla="*/ 196 w 203"/>
                <a:gd name="T9" fmla="*/ 107 h 270"/>
                <a:gd name="T10" fmla="*/ 188 w 203"/>
                <a:gd name="T11" fmla="*/ 118 h 270"/>
                <a:gd name="T12" fmla="*/ 179 w 203"/>
                <a:gd name="T13" fmla="*/ 129 h 270"/>
                <a:gd name="T14" fmla="*/ 162 w 203"/>
                <a:gd name="T15" fmla="*/ 151 h 270"/>
                <a:gd name="T16" fmla="*/ 148 w 203"/>
                <a:gd name="T17" fmla="*/ 179 h 270"/>
                <a:gd name="T18" fmla="*/ 150 w 203"/>
                <a:gd name="T19" fmla="*/ 194 h 270"/>
                <a:gd name="T20" fmla="*/ 152 w 203"/>
                <a:gd name="T21" fmla="*/ 211 h 270"/>
                <a:gd name="T22" fmla="*/ 156 w 203"/>
                <a:gd name="T23" fmla="*/ 243 h 270"/>
                <a:gd name="T24" fmla="*/ 154 w 203"/>
                <a:gd name="T25" fmla="*/ 262 h 270"/>
                <a:gd name="T26" fmla="*/ 145 w 203"/>
                <a:gd name="T27" fmla="*/ 255 h 270"/>
                <a:gd name="T28" fmla="*/ 134 w 203"/>
                <a:gd name="T29" fmla="*/ 247 h 270"/>
                <a:gd name="T30" fmla="*/ 114 w 203"/>
                <a:gd name="T31" fmla="*/ 232 h 270"/>
                <a:gd name="T32" fmla="*/ 92 w 203"/>
                <a:gd name="T33" fmla="*/ 225 h 270"/>
                <a:gd name="T34" fmla="*/ 83 w 203"/>
                <a:gd name="T35" fmla="*/ 233 h 270"/>
                <a:gd name="T36" fmla="*/ 70 w 203"/>
                <a:gd name="T37" fmla="*/ 241 h 270"/>
                <a:gd name="T38" fmla="*/ 50 w 203"/>
                <a:gd name="T39" fmla="*/ 258 h 270"/>
                <a:gd name="T40" fmla="*/ 34 w 203"/>
                <a:gd name="T41" fmla="*/ 261 h 270"/>
                <a:gd name="T42" fmla="*/ 38 w 203"/>
                <a:gd name="T43" fmla="*/ 246 h 270"/>
                <a:gd name="T44" fmla="*/ 42 w 203"/>
                <a:gd name="T45" fmla="*/ 229 h 270"/>
                <a:gd name="T46" fmla="*/ 48 w 203"/>
                <a:gd name="T47" fmla="*/ 200 h 270"/>
                <a:gd name="T48" fmla="*/ 47 w 203"/>
                <a:gd name="T49" fmla="*/ 168 h 270"/>
                <a:gd name="T50" fmla="*/ 39 w 203"/>
                <a:gd name="T51" fmla="*/ 157 h 270"/>
                <a:gd name="T52" fmla="*/ 30 w 203"/>
                <a:gd name="T53" fmla="*/ 146 h 270"/>
                <a:gd name="T54" fmla="*/ 13 w 203"/>
                <a:gd name="T55" fmla="*/ 124 h 270"/>
                <a:gd name="T56" fmla="*/ 8 w 203"/>
                <a:gd name="T57" fmla="*/ 106 h 270"/>
                <a:gd name="T58" fmla="*/ 19 w 203"/>
                <a:gd name="T59" fmla="*/ 103 h 270"/>
                <a:gd name="T60" fmla="*/ 32 w 203"/>
                <a:gd name="T61" fmla="*/ 100 h 270"/>
                <a:gd name="T62" fmla="*/ 55 w 203"/>
                <a:gd name="T63" fmla="*/ 96 h 270"/>
                <a:gd name="T64" fmla="*/ 76 w 203"/>
                <a:gd name="T65" fmla="*/ 83 h 270"/>
                <a:gd name="T66" fmla="*/ 82 w 203"/>
                <a:gd name="T67" fmla="*/ 68 h 270"/>
                <a:gd name="T68" fmla="*/ 87 w 203"/>
                <a:gd name="T69" fmla="*/ 53 h 270"/>
                <a:gd name="T70" fmla="*/ 96 w 203"/>
                <a:gd name="T71" fmla="*/ 24 h 270"/>
                <a:gd name="T72" fmla="*/ 106 w 203"/>
                <a:gd name="T73" fmla="*/ 10 h 270"/>
                <a:gd name="T74" fmla="*/ 110 w 203"/>
                <a:gd name="T75" fmla="*/ 22 h 270"/>
                <a:gd name="T76" fmla="*/ 114 w 203"/>
                <a:gd name="T77" fmla="*/ 38 h 270"/>
                <a:gd name="T78" fmla="*/ 124 w 203"/>
                <a:gd name="T79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3" h="270">
                  <a:moveTo>
                    <a:pt x="131" y="89"/>
                  </a:moveTo>
                  <a:lnTo>
                    <a:pt x="139" y="90"/>
                  </a:lnTo>
                  <a:lnTo>
                    <a:pt x="144" y="92"/>
                  </a:lnTo>
                  <a:lnTo>
                    <a:pt x="149" y="92"/>
                  </a:lnTo>
                  <a:lnTo>
                    <a:pt x="154" y="93"/>
                  </a:lnTo>
                  <a:lnTo>
                    <a:pt x="162" y="95"/>
                  </a:lnTo>
                  <a:lnTo>
                    <a:pt x="171" y="96"/>
                  </a:lnTo>
                  <a:lnTo>
                    <a:pt x="184" y="97"/>
                  </a:lnTo>
                  <a:lnTo>
                    <a:pt x="203" y="100"/>
                  </a:lnTo>
                  <a:lnTo>
                    <a:pt x="196" y="107"/>
                  </a:lnTo>
                  <a:lnTo>
                    <a:pt x="192" y="113"/>
                  </a:lnTo>
                  <a:lnTo>
                    <a:pt x="188" y="118"/>
                  </a:lnTo>
                  <a:lnTo>
                    <a:pt x="184" y="122"/>
                  </a:lnTo>
                  <a:lnTo>
                    <a:pt x="179" y="129"/>
                  </a:lnTo>
                  <a:lnTo>
                    <a:pt x="172" y="139"/>
                  </a:lnTo>
                  <a:lnTo>
                    <a:pt x="162" y="151"/>
                  </a:lnTo>
                  <a:lnTo>
                    <a:pt x="147" y="168"/>
                  </a:lnTo>
                  <a:lnTo>
                    <a:pt x="148" y="179"/>
                  </a:lnTo>
                  <a:lnTo>
                    <a:pt x="149" y="187"/>
                  </a:lnTo>
                  <a:lnTo>
                    <a:pt x="150" y="194"/>
                  </a:lnTo>
                  <a:lnTo>
                    <a:pt x="151" y="201"/>
                  </a:lnTo>
                  <a:lnTo>
                    <a:pt x="152" y="211"/>
                  </a:lnTo>
                  <a:lnTo>
                    <a:pt x="154" y="225"/>
                  </a:lnTo>
                  <a:lnTo>
                    <a:pt x="156" y="243"/>
                  </a:lnTo>
                  <a:lnTo>
                    <a:pt x="161" y="268"/>
                  </a:lnTo>
                  <a:lnTo>
                    <a:pt x="154" y="262"/>
                  </a:lnTo>
                  <a:lnTo>
                    <a:pt x="149" y="258"/>
                  </a:lnTo>
                  <a:lnTo>
                    <a:pt x="145" y="255"/>
                  </a:lnTo>
                  <a:lnTo>
                    <a:pt x="140" y="251"/>
                  </a:lnTo>
                  <a:lnTo>
                    <a:pt x="134" y="247"/>
                  </a:lnTo>
                  <a:lnTo>
                    <a:pt x="126" y="241"/>
                  </a:lnTo>
                  <a:lnTo>
                    <a:pt x="114" y="232"/>
                  </a:lnTo>
                  <a:lnTo>
                    <a:pt x="99" y="219"/>
                  </a:lnTo>
                  <a:lnTo>
                    <a:pt x="92" y="225"/>
                  </a:lnTo>
                  <a:lnTo>
                    <a:pt x="87" y="229"/>
                  </a:lnTo>
                  <a:lnTo>
                    <a:pt x="83" y="233"/>
                  </a:lnTo>
                  <a:lnTo>
                    <a:pt x="78" y="237"/>
                  </a:lnTo>
                  <a:lnTo>
                    <a:pt x="70" y="241"/>
                  </a:lnTo>
                  <a:lnTo>
                    <a:pt x="62" y="248"/>
                  </a:lnTo>
                  <a:lnTo>
                    <a:pt x="50" y="258"/>
                  </a:lnTo>
                  <a:lnTo>
                    <a:pt x="32" y="270"/>
                  </a:lnTo>
                  <a:lnTo>
                    <a:pt x="34" y="261"/>
                  </a:lnTo>
                  <a:lnTo>
                    <a:pt x="36" y="252"/>
                  </a:lnTo>
                  <a:lnTo>
                    <a:pt x="38" y="246"/>
                  </a:lnTo>
                  <a:lnTo>
                    <a:pt x="40" y="239"/>
                  </a:lnTo>
                  <a:lnTo>
                    <a:pt x="42" y="229"/>
                  </a:lnTo>
                  <a:lnTo>
                    <a:pt x="44" y="216"/>
                  </a:lnTo>
                  <a:lnTo>
                    <a:pt x="48" y="200"/>
                  </a:lnTo>
                  <a:lnTo>
                    <a:pt x="52" y="175"/>
                  </a:lnTo>
                  <a:lnTo>
                    <a:pt x="47" y="168"/>
                  </a:lnTo>
                  <a:lnTo>
                    <a:pt x="43" y="162"/>
                  </a:lnTo>
                  <a:lnTo>
                    <a:pt x="39" y="157"/>
                  </a:lnTo>
                  <a:lnTo>
                    <a:pt x="35" y="151"/>
                  </a:lnTo>
                  <a:lnTo>
                    <a:pt x="30" y="146"/>
                  </a:lnTo>
                  <a:lnTo>
                    <a:pt x="23" y="136"/>
                  </a:lnTo>
                  <a:lnTo>
                    <a:pt x="13" y="124"/>
                  </a:lnTo>
                  <a:lnTo>
                    <a:pt x="0" y="107"/>
                  </a:lnTo>
                  <a:lnTo>
                    <a:pt x="8" y="106"/>
                  </a:lnTo>
                  <a:lnTo>
                    <a:pt x="14" y="104"/>
                  </a:lnTo>
                  <a:lnTo>
                    <a:pt x="19" y="103"/>
                  </a:lnTo>
                  <a:lnTo>
                    <a:pt x="25" y="101"/>
                  </a:lnTo>
                  <a:lnTo>
                    <a:pt x="32" y="100"/>
                  </a:lnTo>
                  <a:lnTo>
                    <a:pt x="42" y="99"/>
                  </a:lnTo>
                  <a:lnTo>
                    <a:pt x="55" y="96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0" y="75"/>
                  </a:lnTo>
                  <a:lnTo>
                    <a:pt x="82" y="68"/>
                  </a:lnTo>
                  <a:lnTo>
                    <a:pt x="84" y="61"/>
                  </a:lnTo>
                  <a:lnTo>
                    <a:pt x="87" y="53"/>
                  </a:lnTo>
                  <a:lnTo>
                    <a:pt x="91" y="40"/>
                  </a:lnTo>
                  <a:lnTo>
                    <a:pt x="96" y="24"/>
                  </a:lnTo>
                  <a:lnTo>
                    <a:pt x="103" y="0"/>
                  </a:lnTo>
                  <a:lnTo>
                    <a:pt x="106" y="10"/>
                  </a:lnTo>
                  <a:lnTo>
                    <a:pt x="108" y="17"/>
                  </a:lnTo>
                  <a:lnTo>
                    <a:pt x="110" y="22"/>
                  </a:lnTo>
                  <a:lnTo>
                    <a:pt x="112" y="29"/>
                  </a:lnTo>
                  <a:lnTo>
                    <a:pt x="114" y="38"/>
                  </a:lnTo>
                  <a:lnTo>
                    <a:pt x="119" y="49"/>
                  </a:lnTo>
                  <a:lnTo>
                    <a:pt x="124" y="65"/>
                  </a:lnTo>
                  <a:lnTo>
                    <a:pt x="131" y="89"/>
                  </a:lnTo>
                  <a:close/>
                </a:path>
              </a:pathLst>
            </a:custGeom>
            <a:solidFill>
              <a:srgbClr val="C2E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1" name="Freeform 149"/>
            <p:cNvSpPr>
              <a:spLocks/>
            </p:cNvSpPr>
            <p:nvPr/>
          </p:nvSpPr>
          <p:spPr bwMode="auto">
            <a:xfrm>
              <a:off x="2828" y="221"/>
              <a:ext cx="177" cy="119"/>
            </a:xfrm>
            <a:custGeom>
              <a:avLst/>
              <a:gdLst>
                <a:gd name="T0" fmla="*/ 121 w 177"/>
                <a:gd name="T1" fmla="*/ 80 h 238"/>
                <a:gd name="T2" fmla="*/ 130 w 177"/>
                <a:gd name="T3" fmla="*/ 82 h 238"/>
                <a:gd name="T4" fmla="*/ 141 w 177"/>
                <a:gd name="T5" fmla="*/ 83 h 238"/>
                <a:gd name="T6" fmla="*/ 161 w 177"/>
                <a:gd name="T7" fmla="*/ 86 h 238"/>
                <a:gd name="T8" fmla="*/ 172 w 177"/>
                <a:gd name="T9" fmla="*/ 94 h 238"/>
                <a:gd name="T10" fmla="*/ 164 w 177"/>
                <a:gd name="T11" fmla="*/ 104 h 238"/>
                <a:gd name="T12" fmla="*/ 156 w 177"/>
                <a:gd name="T13" fmla="*/ 114 h 238"/>
                <a:gd name="T14" fmla="*/ 140 w 177"/>
                <a:gd name="T15" fmla="*/ 132 h 238"/>
                <a:gd name="T16" fmla="*/ 129 w 177"/>
                <a:gd name="T17" fmla="*/ 156 h 238"/>
                <a:gd name="T18" fmla="*/ 131 w 177"/>
                <a:gd name="T19" fmla="*/ 170 h 238"/>
                <a:gd name="T20" fmla="*/ 133 w 177"/>
                <a:gd name="T21" fmla="*/ 186 h 238"/>
                <a:gd name="T22" fmla="*/ 136 w 177"/>
                <a:gd name="T23" fmla="*/ 213 h 238"/>
                <a:gd name="T24" fmla="*/ 133 w 177"/>
                <a:gd name="T25" fmla="*/ 231 h 238"/>
                <a:gd name="T26" fmla="*/ 125 w 177"/>
                <a:gd name="T27" fmla="*/ 224 h 238"/>
                <a:gd name="T28" fmla="*/ 116 w 177"/>
                <a:gd name="T29" fmla="*/ 217 h 238"/>
                <a:gd name="T30" fmla="*/ 98 w 177"/>
                <a:gd name="T31" fmla="*/ 205 h 238"/>
                <a:gd name="T32" fmla="*/ 79 w 177"/>
                <a:gd name="T33" fmla="*/ 199 h 238"/>
                <a:gd name="T34" fmla="*/ 71 w 177"/>
                <a:gd name="T35" fmla="*/ 206 h 238"/>
                <a:gd name="T36" fmla="*/ 60 w 177"/>
                <a:gd name="T37" fmla="*/ 213 h 238"/>
                <a:gd name="T38" fmla="*/ 42 w 177"/>
                <a:gd name="T39" fmla="*/ 227 h 238"/>
                <a:gd name="T40" fmla="*/ 30 w 177"/>
                <a:gd name="T41" fmla="*/ 230 h 238"/>
                <a:gd name="T42" fmla="*/ 33 w 177"/>
                <a:gd name="T43" fmla="*/ 217 h 238"/>
                <a:gd name="T44" fmla="*/ 36 w 177"/>
                <a:gd name="T45" fmla="*/ 202 h 238"/>
                <a:gd name="T46" fmla="*/ 41 w 177"/>
                <a:gd name="T47" fmla="*/ 176 h 238"/>
                <a:gd name="T48" fmla="*/ 40 w 177"/>
                <a:gd name="T49" fmla="*/ 148 h 238"/>
                <a:gd name="T50" fmla="*/ 34 w 177"/>
                <a:gd name="T51" fmla="*/ 140 h 238"/>
                <a:gd name="T52" fmla="*/ 26 w 177"/>
                <a:gd name="T53" fmla="*/ 129 h 238"/>
                <a:gd name="T54" fmla="*/ 11 w 177"/>
                <a:gd name="T55" fmla="*/ 111 h 238"/>
                <a:gd name="T56" fmla="*/ 7 w 177"/>
                <a:gd name="T57" fmla="*/ 94 h 238"/>
                <a:gd name="T58" fmla="*/ 17 w 177"/>
                <a:gd name="T59" fmla="*/ 91 h 238"/>
                <a:gd name="T60" fmla="*/ 29 w 177"/>
                <a:gd name="T61" fmla="*/ 89 h 238"/>
                <a:gd name="T62" fmla="*/ 48 w 177"/>
                <a:gd name="T63" fmla="*/ 84 h 238"/>
                <a:gd name="T64" fmla="*/ 68 w 177"/>
                <a:gd name="T65" fmla="*/ 73 h 238"/>
                <a:gd name="T66" fmla="*/ 72 w 177"/>
                <a:gd name="T67" fmla="*/ 61 h 238"/>
                <a:gd name="T68" fmla="*/ 76 w 177"/>
                <a:gd name="T69" fmla="*/ 46 h 238"/>
                <a:gd name="T70" fmla="*/ 84 w 177"/>
                <a:gd name="T71" fmla="*/ 21 h 238"/>
                <a:gd name="T72" fmla="*/ 93 w 177"/>
                <a:gd name="T73" fmla="*/ 8 h 238"/>
                <a:gd name="T74" fmla="*/ 96 w 177"/>
                <a:gd name="T75" fmla="*/ 21 h 238"/>
                <a:gd name="T76" fmla="*/ 100 w 177"/>
                <a:gd name="T77" fmla="*/ 33 h 238"/>
                <a:gd name="T78" fmla="*/ 109 w 177"/>
                <a:gd name="T79" fmla="*/ 5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" h="238">
                  <a:moveTo>
                    <a:pt x="115" y="79"/>
                  </a:moveTo>
                  <a:lnTo>
                    <a:pt x="121" y="80"/>
                  </a:lnTo>
                  <a:lnTo>
                    <a:pt x="126" y="80"/>
                  </a:lnTo>
                  <a:lnTo>
                    <a:pt x="130" y="82"/>
                  </a:lnTo>
                  <a:lnTo>
                    <a:pt x="135" y="82"/>
                  </a:lnTo>
                  <a:lnTo>
                    <a:pt x="141" y="83"/>
                  </a:lnTo>
                  <a:lnTo>
                    <a:pt x="150" y="84"/>
                  </a:lnTo>
                  <a:lnTo>
                    <a:pt x="161" y="86"/>
                  </a:lnTo>
                  <a:lnTo>
                    <a:pt x="177" y="89"/>
                  </a:lnTo>
                  <a:lnTo>
                    <a:pt x="172" y="94"/>
                  </a:lnTo>
                  <a:lnTo>
                    <a:pt x="168" y="100"/>
                  </a:lnTo>
                  <a:lnTo>
                    <a:pt x="164" y="104"/>
                  </a:lnTo>
                  <a:lnTo>
                    <a:pt x="161" y="108"/>
                  </a:lnTo>
                  <a:lnTo>
                    <a:pt x="156" y="114"/>
                  </a:lnTo>
                  <a:lnTo>
                    <a:pt x="150" y="120"/>
                  </a:lnTo>
                  <a:lnTo>
                    <a:pt x="140" y="132"/>
                  </a:lnTo>
                  <a:lnTo>
                    <a:pt x="128" y="147"/>
                  </a:lnTo>
                  <a:lnTo>
                    <a:pt x="129" y="156"/>
                  </a:lnTo>
                  <a:lnTo>
                    <a:pt x="130" y="163"/>
                  </a:lnTo>
                  <a:lnTo>
                    <a:pt x="131" y="170"/>
                  </a:lnTo>
                  <a:lnTo>
                    <a:pt x="132" y="177"/>
                  </a:lnTo>
                  <a:lnTo>
                    <a:pt x="133" y="186"/>
                  </a:lnTo>
                  <a:lnTo>
                    <a:pt x="134" y="197"/>
                  </a:lnTo>
                  <a:lnTo>
                    <a:pt x="136" y="213"/>
                  </a:lnTo>
                  <a:lnTo>
                    <a:pt x="139" y="235"/>
                  </a:lnTo>
                  <a:lnTo>
                    <a:pt x="133" y="231"/>
                  </a:lnTo>
                  <a:lnTo>
                    <a:pt x="129" y="227"/>
                  </a:lnTo>
                  <a:lnTo>
                    <a:pt x="125" y="224"/>
                  </a:lnTo>
                  <a:lnTo>
                    <a:pt x="121" y="222"/>
                  </a:lnTo>
                  <a:lnTo>
                    <a:pt x="116" y="217"/>
                  </a:lnTo>
                  <a:lnTo>
                    <a:pt x="109" y="212"/>
                  </a:lnTo>
                  <a:lnTo>
                    <a:pt x="98" y="205"/>
                  </a:lnTo>
                  <a:lnTo>
                    <a:pt x="85" y="194"/>
                  </a:lnTo>
                  <a:lnTo>
                    <a:pt x="79" y="199"/>
                  </a:lnTo>
                  <a:lnTo>
                    <a:pt x="75" y="202"/>
                  </a:lnTo>
                  <a:lnTo>
                    <a:pt x="71" y="206"/>
                  </a:lnTo>
                  <a:lnTo>
                    <a:pt x="67" y="209"/>
                  </a:lnTo>
                  <a:lnTo>
                    <a:pt x="60" y="213"/>
                  </a:lnTo>
                  <a:lnTo>
                    <a:pt x="53" y="219"/>
                  </a:lnTo>
                  <a:lnTo>
                    <a:pt x="42" y="227"/>
                  </a:lnTo>
                  <a:lnTo>
                    <a:pt x="28" y="238"/>
                  </a:lnTo>
                  <a:lnTo>
                    <a:pt x="30" y="230"/>
                  </a:lnTo>
                  <a:lnTo>
                    <a:pt x="32" y="223"/>
                  </a:lnTo>
                  <a:lnTo>
                    <a:pt x="33" y="217"/>
                  </a:lnTo>
                  <a:lnTo>
                    <a:pt x="35" y="210"/>
                  </a:lnTo>
                  <a:lnTo>
                    <a:pt x="36" y="202"/>
                  </a:lnTo>
                  <a:lnTo>
                    <a:pt x="39" y="191"/>
                  </a:lnTo>
                  <a:lnTo>
                    <a:pt x="41" y="176"/>
                  </a:lnTo>
                  <a:lnTo>
                    <a:pt x="45" y="155"/>
                  </a:lnTo>
                  <a:lnTo>
                    <a:pt x="40" y="148"/>
                  </a:lnTo>
                  <a:lnTo>
                    <a:pt x="37" y="144"/>
                  </a:lnTo>
                  <a:lnTo>
                    <a:pt x="34" y="140"/>
                  </a:lnTo>
                  <a:lnTo>
                    <a:pt x="31" y="136"/>
                  </a:lnTo>
                  <a:lnTo>
                    <a:pt x="26" y="129"/>
                  </a:lnTo>
                  <a:lnTo>
                    <a:pt x="20" y="122"/>
                  </a:lnTo>
                  <a:lnTo>
                    <a:pt x="11" y="111"/>
                  </a:lnTo>
                  <a:lnTo>
                    <a:pt x="0" y="96"/>
                  </a:lnTo>
                  <a:lnTo>
                    <a:pt x="7" y="94"/>
                  </a:lnTo>
                  <a:lnTo>
                    <a:pt x="12" y="93"/>
                  </a:lnTo>
                  <a:lnTo>
                    <a:pt x="17" y="91"/>
                  </a:lnTo>
                  <a:lnTo>
                    <a:pt x="22" y="90"/>
                  </a:lnTo>
                  <a:lnTo>
                    <a:pt x="29" y="89"/>
                  </a:lnTo>
                  <a:lnTo>
                    <a:pt x="37" y="87"/>
                  </a:lnTo>
                  <a:lnTo>
                    <a:pt x="48" y="84"/>
                  </a:lnTo>
                  <a:lnTo>
                    <a:pt x="65" y="82"/>
                  </a:lnTo>
                  <a:lnTo>
                    <a:pt x="68" y="73"/>
                  </a:lnTo>
                  <a:lnTo>
                    <a:pt x="70" y="66"/>
                  </a:lnTo>
                  <a:lnTo>
                    <a:pt x="72" y="61"/>
                  </a:lnTo>
                  <a:lnTo>
                    <a:pt x="74" y="54"/>
                  </a:lnTo>
                  <a:lnTo>
                    <a:pt x="76" y="46"/>
                  </a:lnTo>
                  <a:lnTo>
                    <a:pt x="79" y="36"/>
                  </a:lnTo>
                  <a:lnTo>
                    <a:pt x="84" y="21"/>
                  </a:lnTo>
                  <a:lnTo>
                    <a:pt x="90" y="0"/>
                  </a:lnTo>
                  <a:lnTo>
                    <a:pt x="93" y="8"/>
                  </a:lnTo>
                  <a:lnTo>
                    <a:pt x="94" y="15"/>
                  </a:lnTo>
                  <a:lnTo>
                    <a:pt x="96" y="21"/>
                  </a:lnTo>
                  <a:lnTo>
                    <a:pt x="98" y="26"/>
                  </a:lnTo>
                  <a:lnTo>
                    <a:pt x="100" y="33"/>
                  </a:lnTo>
                  <a:lnTo>
                    <a:pt x="103" y="44"/>
                  </a:lnTo>
                  <a:lnTo>
                    <a:pt x="109" y="58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C2E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2" name="Freeform 150"/>
            <p:cNvSpPr>
              <a:spLocks/>
            </p:cNvSpPr>
            <p:nvPr/>
          </p:nvSpPr>
          <p:spPr bwMode="auto">
            <a:xfrm>
              <a:off x="2841" y="230"/>
              <a:ext cx="151" cy="103"/>
            </a:xfrm>
            <a:custGeom>
              <a:avLst/>
              <a:gdLst>
                <a:gd name="T0" fmla="*/ 104 w 151"/>
                <a:gd name="T1" fmla="*/ 68 h 206"/>
                <a:gd name="T2" fmla="*/ 112 w 151"/>
                <a:gd name="T3" fmla="*/ 69 h 206"/>
                <a:gd name="T4" fmla="*/ 120 w 151"/>
                <a:gd name="T5" fmla="*/ 71 h 206"/>
                <a:gd name="T6" fmla="*/ 138 w 151"/>
                <a:gd name="T7" fmla="*/ 73 h 206"/>
                <a:gd name="T8" fmla="*/ 146 w 151"/>
                <a:gd name="T9" fmla="*/ 80 h 206"/>
                <a:gd name="T10" fmla="*/ 140 w 151"/>
                <a:gd name="T11" fmla="*/ 87 h 206"/>
                <a:gd name="T12" fmla="*/ 133 w 151"/>
                <a:gd name="T13" fmla="*/ 97 h 206"/>
                <a:gd name="T14" fmla="*/ 119 w 151"/>
                <a:gd name="T15" fmla="*/ 114 h 206"/>
                <a:gd name="T16" fmla="*/ 110 w 151"/>
                <a:gd name="T17" fmla="*/ 134 h 206"/>
                <a:gd name="T18" fmla="*/ 111 w 151"/>
                <a:gd name="T19" fmla="*/ 145 h 206"/>
                <a:gd name="T20" fmla="*/ 112 w 151"/>
                <a:gd name="T21" fmla="*/ 159 h 206"/>
                <a:gd name="T22" fmla="*/ 115 w 151"/>
                <a:gd name="T23" fmla="*/ 183 h 206"/>
                <a:gd name="T24" fmla="*/ 113 w 151"/>
                <a:gd name="T25" fmla="*/ 198 h 206"/>
                <a:gd name="T26" fmla="*/ 106 w 151"/>
                <a:gd name="T27" fmla="*/ 192 h 206"/>
                <a:gd name="T28" fmla="*/ 99 w 151"/>
                <a:gd name="T29" fmla="*/ 187 h 206"/>
                <a:gd name="T30" fmla="*/ 83 w 151"/>
                <a:gd name="T31" fmla="*/ 176 h 206"/>
                <a:gd name="T32" fmla="*/ 67 w 151"/>
                <a:gd name="T33" fmla="*/ 172 h 206"/>
                <a:gd name="T34" fmla="*/ 60 w 151"/>
                <a:gd name="T35" fmla="*/ 177 h 206"/>
                <a:gd name="T36" fmla="*/ 52 w 151"/>
                <a:gd name="T37" fmla="*/ 184 h 206"/>
                <a:gd name="T38" fmla="*/ 35 w 151"/>
                <a:gd name="T39" fmla="*/ 197 h 206"/>
                <a:gd name="T40" fmla="*/ 25 w 151"/>
                <a:gd name="T41" fmla="*/ 198 h 206"/>
                <a:gd name="T42" fmla="*/ 27 w 151"/>
                <a:gd name="T43" fmla="*/ 187 h 206"/>
                <a:gd name="T44" fmla="*/ 30 w 151"/>
                <a:gd name="T45" fmla="*/ 176 h 206"/>
                <a:gd name="T46" fmla="*/ 35 w 151"/>
                <a:gd name="T47" fmla="*/ 152 h 206"/>
                <a:gd name="T48" fmla="*/ 34 w 151"/>
                <a:gd name="T49" fmla="*/ 129 h 206"/>
                <a:gd name="T50" fmla="*/ 29 w 151"/>
                <a:gd name="T51" fmla="*/ 120 h 206"/>
                <a:gd name="T52" fmla="*/ 23 w 151"/>
                <a:gd name="T53" fmla="*/ 112 h 206"/>
                <a:gd name="T54" fmla="*/ 10 w 151"/>
                <a:gd name="T55" fmla="*/ 96 h 206"/>
                <a:gd name="T56" fmla="*/ 6 w 151"/>
                <a:gd name="T57" fmla="*/ 82 h 206"/>
                <a:gd name="T58" fmla="*/ 15 w 151"/>
                <a:gd name="T59" fmla="*/ 80 h 206"/>
                <a:gd name="T60" fmla="*/ 25 w 151"/>
                <a:gd name="T61" fmla="*/ 78 h 206"/>
                <a:gd name="T62" fmla="*/ 42 w 151"/>
                <a:gd name="T63" fmla="*/ 73 h 206"/>
                <a:gd name="T64" fmla="*/ 58 w 151"/>
                <a:gd name="T65" fmla="*/ 64 h 206"/>
                <a:gd name="T66" fmla="*/ 62 w 151"/>
                <a:gd name="T67" fmla="*/ 53 h 206"/>
                <a:gd name="T68" fmla="*/ 65 w 151"/>
                <a:gd name="T69" fmla="*/ 40 h 206"/>
                <a:gd name="T70" fmla="*/ 72 w 151"/>
                <a:gd name="T71" fmla="*/ 18 h 206"/>
                <a:gd name="T72" fmla="*/ 79 w 151"/>
                <a:gd name="T73" fmla="*/ 7 h 206"/>
                <a:gd name="T74" fmla="*/ 82 w 151"/>
                <a:gd name="T75" fmla="*/ 17 h 206"/>
                <a:gd name="T76" fmla="*/ 85 w 151"/>
                <a:gd name="T77" fmla="*/ 28 h 206"/>
                <a:gd name="T78" fmla="*/ 93 w 151"/>
                <a:gd name="T79" fmla="*/ 5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" h="206">
                  <a:moveTo>
                    <a:pt x="98" y="66"/>
                  </a:moveTo>
                  <a:lnTo>
                    <a:pt x="104" y="68"/>
                  </a:lnTo>
                  <a:lnTo>
                    <a:pt x="108" y="68"/>
                  </a:lnTo>
                  <a:lnTo>
                    <a:pt x="112" y="69"/>
                  </a:lnTo>
                  <a:lnTo>
                    <a:pt x="115" y="69"/>
                  </a:lnTo>
                  <a:lnTo>
                    <a:pt x="120" y="71"/>
                  </a:lnTo>
                  <a:lnTo>
                    <a:pt x="127" y="72"/>
                  </a:lnTo>
                  <a:lnTo>
                    <a:pt x="138" y="73"/>
                  </a:lnTo>
                  <a:lnTo>
                    <a:pt x="151" y="75"/>
                  </a:lnTo>
                  <a:lnTo>
                    <a:pt x="146" y="80"/>
                  </a:lnTo>
                  <a:lnTo>
                    <a:pt x="143" y="84"/>
                  </a:lnTo>
                  <a:lnTo>
                    <a:pt x="140" y="87"/>
                  </a:lnTo>
                  <a:lnTo>
                    <a:pt x="137" y="91"/>
                  </a:lnTo>
                  <a:lnTo>
                    <a:pt x="133" y="97"/>
                  </a:lnTo>
                  <a:lnTo>
                    <a:pt x="127" y="104"/>
                  </a:lnTo>
                  <a:lnTo>
                    <a:pt x="119" y="114"/>
                  </a:lnTo>
                  <a:lnTo>
                    <a:pt x="109" y="126"/>
                  </a:lnTo>
                  <a:lnTo>
                    <a:pt x="110" y="134"/>
                  </a:lnTo>
                  <a:lnTo>
                    <a:pt x="111" y="140"/>
                  </a:lnTo>
                  <a:lnTo>
                    <a:pt x="111" y="145"/>
                  </a:lnTo>
                  <a:lnTo>
                    <a:pt x="112" y="151"/>
                  </a:lnTo>
                  <a:lnTo>
                    <a:pt x="112" y="159"/>
                  </a:lnTo>
                  <a:lnTo>
                    <a:pt x="114" y="169"/>
                  </a:lnTo>
                  <a:lnTo>
                    <a:pt x="115" y="183"/>
                  </a:lnTo>
                  <a:lnTo>
                    <a:pt x="118" y="202"/>
                  </a:lnTo>
                  <a:lnTo>
                    <a:pt x="113" y="198"/>
                  </a:lnTo>
                  <a:lnTo>
                    <a:pt x="110" y="195"/>
                  </a:lnTo>
                  <a:lnTo>
                    <a:pt x="106" y="192"/>
                  </a:lnTo>
                  <a:lnTo>
                    <a:pt x="103" y="191"/>
                  </a:lnTo>
                  <a:lnTo>
                    <a:pt x="99" y="187"/>
                  </a:lnTo>
                  <a:lnTo>
                    <a:pt x="93" y="183"/>
                  </a:lnTo>
                  <a:lnTo>
                    <a:pt x="83" y="176"/>
                  </a:lnTo>
                  <a:lnTo>
                    <a:pt x="72" y="168"/>
                  </a:lnTo>
                  <a:lnTo>
                    <a:pt x="67" y="172"/>
                  </a:lnTo>
                  <a:lnTo>
                    <a:pt x="63" y="174"/>
                  </a:lnTo>
                  <a:lnTo>
                    <a:pt x="60" y="177"/>
                  </a:lnTo>
                  <a:lnTo>
                    <a:pt x="56" y="180"/>
                  </a:lnTo>
                  <a:lnTo>
                    <a:pt x="52" y="184"/>
                  </a:lnTo>
                  <a:lnTo>
                    <a:pt x="44" y="190"/>
                  </a:lnTo>
                  <a:lnTo>
                    <a:pt x="35" y="197"/>
                  </a:lnTo>
                  <a:lnTo>
                    <a:pt x="23" y="206"/>
                  </a:lnTo>
                  <a:lnTo>
                    <a:pt x="25" y="198"/>
                  </a:lnTo>
                  <a:lnTo>
                    <a:pt x="26" y="192"/>
                  </a:lnTo>
                  <a:lnTo>
                    <a:pt x="27" y="187"/>
                  </a:lnTo>
                  <a:lnTo>
                    <a:pt x="29" y="183"/>
                  </a:lnTo>
                  <a:lnTo>
                    <a:pt x="30" y="176"/>
                  </a:lnTo>
                  <a:lnTo>
                    <a:pt x="32" y="166"/>
                  </a:lnTo>
                  <a:lnTo>
                    <a:pt x="35" y="152"/>
                  </a:lnTo>
                  <a:lnTo>
                    <a:pt x="38" y="134"/>
                  </a:lnTo>
                  <a:lnTo>
                    <a:pt x="34" y="129"/>
                  </a:lnTo>
                  <a:lnTo>
                    <a:pt x="31" y="125"/>
                  </a:lnTo>
                  <a:lnTo>
                    <a:pt x="29" y="120"/>
                  </a:lnTo>
                  <a:lnTo>
                    <a:pt x="26" y="116"/>
                  </a:lnTo>
                  <a:lnTo>
                    <a:pt x="23" y="112"/>
                  </a:lnTo>
                  <a:lnTo>
                    <a:pt x="18" y="105"/>
                  </a:lnTo>
                  <a:lnTo>
                    <a:pt x="10" y="96"/>
                  </a:lnTo>
                  <a:lnTo>
                    <a:pt x="0" y="83"/>
                  </a:lnTo>
                  <a:lnTo>
                    <a:pt x="6" y="82"/>
                  </a:lnTo>
                  <a:lnTo>
                    <a:pt x="10" y="82"/>
                  </a:lnTo>
                  <a:lnTo>
                    <a:pt x="15" y="80"/>
                  </a:lnTo>
                  <a:lnTo>
                    <a:pt x="19" y="79"/>
                  </a:lnTo>
                  <a:lnTo>
                    <a:pt x="25" y="78"/>
                  </a:lnTo>
                  <a:lnTo>
                    <a:pt x="32" y="76"/>
                  </a:lnTo>
                  <a:lnTo>
                    <a:pt x="42" y="73"/>
                  </a:lnTo>
                  <a:lnTo>
                    <a:pt x="56" y="71"/>
                  </a:lnTo>
                  <a:lnTo>
                    <a:pt x="58" y="64"/>
                  </a:lnTo>
                  <a:lnTo>
                    <a:pt x="60" y="57"/>
                  </a:lnTo>
                  <a:lnTo>
                    <a:pt x="62" y="53"/>
                  </a:lnTo>
                  <a:lnTo>
                    <a:pt x="63" y="47"/>
                  </a:lnTo>
                  <a:lnTo>
                    <a:pt x="65" y="40"/>
                  </a:lnTo>
                  <a:lnTo>
                    <a:pt x="68" y="30"/>
                  </a:lnTo>
                  <a:lnTo>
                    <a:pt x="72" y="18"/>
                  </a:lnTo>
                  <a:lnTo>
                    <a:pt x="77" y="0"/>
                  </a:lnTo>
                  <a:lnTo>
                    <a:pt x="79" y="7"/>
                  </a:lnTo>
                  <a:lnTo>
                    <a:pt x="81" y="12"/>
                  </a:lnTo>
                  <a:lnTo>
                    <a:pt x="82" y="17"/>
                  </a:lnTo>
                  <a:lnTo>
                    <a:pt x="84" y="22"/>
                  </a:lnTo>
                  <a:lnTo>
                    <a:pt x="85" y="28"/>
                  </a:lnTo>
                  <a:lnTo>
                    <a:pt x="88" y="37"/>
                  </a:lnTo>
                  <a:lnTo>
                    <a:pt x="93" y="50"/>
                  </a:lnTo>
                  <a:lnTo>
                    <a:pt x="98" y="66"/>
                  </a:lnTo>
                  <a:close/>
                </a:path>
              </a:pathLst>
            </a:custGeom>
            <a:solidFill>
              <a:srgbClr val="DD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3" name="Freeform 151"/>
            <p:cNvSpPr>
              <a:spLocks/>
            </p:cNvSpPr>
            <p:nvPr/>
          </p:nvSpPr>
          <p:spPr bwMode="auto">
            <a:xfrm>
              <a:off x="2854" y="239"/>
              <a:ext cx="125" cy="87"/>
            </a:xfrm>
            <a:custGeom>
              <a:avLst/>
              <a:gdLst>
                <a:gd name="T0" fmla="*/ 86 w 125"/>
                <a:gd name="T1" fmla="*/ 57 h 173"/>
                <a:gd name="T2" fmla="*/ 92 w 125"/>
                <a:gd name="T3" fmla="*/ 57 h 173"/>
                <a:gd name="T4" fmla="*/ 99 w 125"/>
                <a:gd name="T5" fmla="*/ 58 h 173"/>
                <a:gd name="T6" fmla="*/ 113 w 125"/>
                <a:gd name="T7" fmla="*/ 61 h 173"/>
                <a:gd name="T8" fmla="*/ 121 w 125"/>
                <a:gd name="T9" fmla="*/ 66 h 173"/>
                <a:gd name="T10" fmla="*/ 115 w 125"/>
                <a:gd name="T11" fmla="*/ 73 h 173"/>
                <a:gd name="T12" fmla="*/ 109 w 125"/>
                <a:gd name="T13" fmla="*/ 80 h 173"/>
                <a:gd name="T14" fmla="*/ 98 w 125"/>
                <a:gd name="T15" fmla="*/ 94 h 173"/>
                <a:gd name="T16" fmla="*/ 90 w 125"/>
                <a:gd name="T17" fmla="*/ 112 h 173"/>
                <a:gd name="T18" fmla="*/ 91 w 125"/>
                <a:gd name="T19" fmla="*/ 122 h 173"/>
                <a:gd name="T20" fmla="*/ 93 w 125"/>
                <a:gd name="T21" fmla="*/ 133 h 173"/>
                <a:gd name="T22" fmla="*/ 96 w 125"/>
                <a:gd name="T23" fmla="*/ 154 h 173"/>
                <a:gd name="T24" fmla="*/ 94 w 125"/>
                <a:gd name="T25" fmla="*/ 166 h 173"/>
                <a:gd name="T26" fmla="*/ 88 w 125"/>
                <a:gd name="T27" fmla="*/ 162 h 173"/>
                <a:gd name="T28" fmla="*/ 81 w 125"/>
                <a:gd name="T29" fmla="*/ 156 h 173"/>
                <a:gd name="T30" fmla="*/ 68 w 125"/>
                <a:gd name="T31" fmla="*/ 147 h 173"/>
                <a:gd name="T32" fmla="*/ 55 w 125"/>
                <a:gd name="T33" fmla="*/ 144 h 173"/>
                <a:gd name="T34" fmla="*/ 49 w 125"/>
                <a:gd name="T35" fmla="*/ 148 h 173"/>
                <a:gd name="T36" fmla="*/ 42 w 125"/>
                <a:gd name="T37" fmla="*/ 155 h 173"/>
                <a:gd name="T38" fmla="*/ 28 w 125"/>
                <a:gd name="T39" fmla="*/ 165 h 173"/>
                <a:gd name="T40" fmla="*/ 19 w 125"/>
                <a:gd name="T41" fmla="*/ 166 h 173"/>
                <a:gd name="T42" fmla="*/ 22 w 125"/>
                <a:gd name="T43" fmla="*/ 158 h 173"/>
                <a:gd name="T44" fmla="*/ 24 w 125"/>
                <a:gd name="T45" fmla="*/ 148 h 173"/>
                <a:gd name="T46" fmla="*/ 28 w 125"/>
                <a:gd name="T47" fmla="*/ 129 h 173"/>
                <a:gd name="T48" fmla="*/ 28 w 125"/>
                <a:gd name="T49" fmla="*/ 109 h 173"/>
                <a:gd name="T50" fmla="*/ 23 w 125"/>
                <a:gd name="T51" fmla="*/ 102 h 173"/>
                <a:gd name="T52" fmla="*/ 18 w 125"/>
                <a:gd name="T53" fmla="*/ 94 h 173"/>
                <a:gd name="T54" fmla="*/ 8 w 125"/>
                <a:gd name="T55" fmla="*/ 82 h 173"/>
                <a:gd name="T56" fmla="*/ 5 w 125"/>
                <a:gd name="T57" fmla="*/ 69 h 173"/>
                <a:gd name="T58" fmla="*/ 12 w 125"/>
                <a:gd name="T59" fmla="*/ 68 h 173"/>
                <a:gd name="T60" fmla="*/ 20 w 125"/>
                <a:gd name="T61" fmla="*/ 65 h 173"/>
                <a:gd name="T62" fmla="*/ 34 w 125"/>
                <a:gd name="T63" fmla="*/ 62 h 173"/>
                <a:gd name="T64" fmla="*/ 48 w 125"/>
                <a:gd name="T65" fmla="*/ 53 h 173"/>
                <a:gd name="T66" fmla="*/ 51 w 125"/>
                <a:gd name="T67" fmla="*/ 44 h 173"/>
                <a:gd name="T68" fmla="*/ 54 w 125"/>
                <a:gd name="T69" fmla="*/ 33 h 173"/>
                <a:gd name="T70" fmla="*/ 60 w 125"/>
                <a:gd name="T71" fmla="*/ 14 h 173"/>
                <a:gd name="T72" fmla="*/ 66 w 125"/>
                <a:gd name="T73" fmla="*/ 5 h 173"/>
                <a:gd name="T74" fmla="*/ 68 w 125"/>
                <a:gd name="T75" fmla="*/ 14 h 173"/>
                <a:gd name="T76" fmla="*/ 71 w 125"/>
                <a:gd name="T77" fmla="*/ 23 h 173"/>
                <a:gd name="T78" fmla="*/ 76 w 125"/>
                <a:gd name="T79" fmla="*/ 4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173">
                  <a:moveTo>
                    <a:pt x="81" y="55"/>
                  </a:moveTo>
                  <a:lnTo>
                    <a:pt x="86" y="57"/>
                  </a:lnTo>
                  <a:lnTo>
                    <a:pt x="89" y="57"/>
                  </a:lnTo>
                  <a:lnTo>
                    <a:pt x="92" y="57"/>
                  </a:lnTo>
                  <a:lnTo>
                    <a:pt x="95" y="58"/>
                  </a:lnTo>
                  <a:lnTo>
                    <a:pt x="99" y="58"/>
                  </a:lnTo>
                  <a:lnTo>
                    <a:pt x="105" y="60"/>
                  </a:lnTo>
                  <a:lnTo>
                    <a:pt x="113" y="61"/>
                  </a:lnTo>
                  <a:lnTo>
                    <a:pt x="125" y="62"/>
                  </a:lnTo>
                  <a:lnTo>
                    <a:pt x="121" y="66"/>
                  </a:lnTo>
                  <a:lnTo>
                    <a:pt x="117" y="71"/>
                  </a:lnTo>
                  <a:lnTo>
                    <a:pt x="115" y="73"/>
                  </a:lnTo>
                  <a:lnTo>
                    <a:pt x="112" y="76"/>
                  </a:lnTo>
                  <a:lnTo>
                    <a:pt x="109" y="80"/>
                  </a:lnTo>
                  <a:lnTo>
                    <a:pt x="104" y="86"/>
                  </a:lnTo>
                  <a:lnTo>
                    <a:pt x="98" y="94"/>
                  </a:lnTo>
                  <a:lnTo>
                    <a:pt x="89" y="105"/>
                  </a:lnTo>
                  <a:lnTo>
                    <a:pt x="90" y="112"/>
                  </a:lnTo>
                  <a:lnTo>
                    <a:pt x="91" y="118"/>
                  </a:lnTo>
                  <a:lnTo>
                    <a:pt x="91" y="122"/>
                  </a:lnTo>
                  <a:lnTo>
                    <a:pt x="92" y="126"/>
                  </a:lnTo>
                  <a:lnTo>
                    <a:pt x="93" y="133"/>
                  </a:lnTo>
                  <a:lnTo>
                    <a:pt x="94" y="141"/>
                  </a:lnTo>
                  <a:lnTo>
                    <a:pt x="96" y="154"/>
                  </a:lnTo>
                  <a:lnTo>
                    <a:pt x="98" y="169"/>
                  </a:lnTo>
                  <a:lnTo>
                    <a:pt x="94" y="166"/>
                  </a:lnTo>
                  <a:lnTo>
                    <a:pt x="91" y="163"/>
                  </a:lnTo>
                  <a:lnTo>
                    <a:pt x="88" y="162"/>
                  </a:lnTo>
                  <a:lnTo>
                    <a:pt x="85" y="159"/>
                  </a:lnTo>
                  <a:lnTo>
                    <a:pt x="81" y="156"/>
                  </a:lnTo>
                  <a:lnTo>
                    <a:pt x="75" y="152"/>
                  </a:lnTo>
                  <a:lnTo>
                    <a:pt x="68" y="147"/>
                  </a:lnTo>
                  <a:lnTo>
                    <a:pt x="59" y="140"/>
                  </a:lnTo>
                  <a:lnTo>
                    <a:pt x="55" y="144"/>
                  </a:lnTo>
                  <a:lnTo>
                    <a:pt x="52" y="147"/>
                  </a:lnTo>
                  <a:lnTo>
                    <a:pt x="49" y="148"/>
                  </a:lnTo>
                  <a:lnTo>
                    <a:pt x="46" y="151"/>
                  </a:lnTo>
                  <a:lnTo>
                    <a:pt x="42" y="155"/>
                  </a:lnTo>
                  <a:lnTo>
                    <a:pt x="36" y="159"/>
                  </a:lnTo>
                  <a:lnTo>
                    <a:pt x="28" y="165"/>
                  </a:lnTo>
                  <a:lnTo>
                    <a:pt x="18" y="173"/>
                  </a:lnTo>
                  <a:lnTo>
                    <a:pt x="19" y="166"/>
                  </a:lnTo>
                  <a:lnTo>
                    <a:pt x="21" y="162"/>
                  </a:lnTo>
                  <a:lnTo>
                    <a:pt x="22" y="158"/>
                  </a:lnTo>
                  <a:lnTo>
                    <a:pt x="23" y="154"/>
                  </a:lnTo>
                  <a:lnTo>
                    <a:pt x="24" y="148"/>
                  </a:lnTo>
                  <a:lnTo>
                    <a:pt x="26" y="140"/>
                  </a:lnTo>
                  <a:lnTo>
                    <a:pt x="28" y="129"/>
                  </a:lnTo>
                  <a:lnTo>
                    <a:pt x="31" y="114"/>
                  </a:lnTo>
                  <a:lnTo>
                    <a:pt x="28" y="109"/>
                  </a:lnTo>
                  <a:lnTo>
                    <a:pt x="25" y="105"/>
                  </a:lnTo>
                  <a:lnTo>
                    <a:pt x="23" y="102"/>
                  </a:lnTo>
                  <a:lnTo>
                    <a:pt x="21" y="98"/>
                  </a:lnTo>
                  <a:lnTo>
                    <a:pt x="18" y="94"/>
                  </a:lnTo>
                  <a:lnTo>
                    <a:pt x="14" y="89"/>
                  </a:lnTo>
                  <a:lnTo>
                    <a:pt x="8" y="82"/>
                  </a:lnTo>
                  <a:lnTo>
                    <a:pt x="0" y="71"/>
                  </a:lnTo>
                  <a:lnTo>
                    <a:pt x="5" y="69"/>
                  </a:lnTo>
                  <a:lnTo>
                    <a:pt x="9" y="69"/>
                  </a:lnTo>
                  <a:lnTo>
                    <a:pt x="12" y="68"/>
                  </a:lnTo>
                  <a:lnTo>
                    <a:pt x="16" y="66"/>
                  </a:lnTo>
                  <a:lnTo>
                    <a:pt x="20" y="65"/>
                  </a:lnTo>
                  <a:lnTo>
                    <a:pt x="26" y="64"/>
                  </a:lnTo>
                  <a:lnTo>
                    <a:pt x="34" y="62"/>
                  </a:lnTo>
                  <a:lnTo>
                    <a:pt x="46" y="60"/>
                  </a:lnTo>
                  <a:lnTo>
                    <a:pt x="48" y="53"/>
                  </a:lnTo>
                  <a:lnTo>
                    <a:pt x="50" y="48"/>
                  </a:lnTo>
                  <a:lnTo>
                    <a:pt x="51" y="44"/>
                  </a:lnTo>
                  <a:lnTo>
                    <a:pt x="53" y="39"/>
                  </a:lnTo>
                  <a:lnTo>
                    <a:pt x="54" y="33"/>
                  </a:lnTo>
                  <a:lnTo>
                    <a:pt x="57" y="25"/>
                  </a:lnTo>
                  <a:lnTo>
                    <a:pt x="60" y="14"/>
                  </a:lnTo>
                  <a:lnTo>
                    <a:pt x="64" y="0"/>
                  </a:lnTo>
                  <a:lnTo>
                    <a:pt x="66" y="5"/>
                  </a:lnTo>
                  <a:lnTo>
                    <a:pt x="67" y="10"/>
                  </a:lnTo>
                  <a:lnTo>
                    <a:pt x="68" y="14"/>
                  </a:lnTo>
                  <a:lnTo>
                    <a:pt x="69" y="18"/>
                  </a:lnTo>
                  <a:lnTo>
                    <a:pt x="71" y="23"/>
                  </a:lnTo>
                  <a:lnTo>
                    <a:pt x="73" y="30"/>
                  </a:lnTo>
                  <a:lnTo>
                    <a:pt x="76" y="42"/>
                  </a:lnTo>
                  <a:lnTo>
                    <a:pt x="81" y="55"/>
                  </a:lnTo>
                  <a:close/>
                </a:path>
              </a:pathLst>
            </a:custGeom>
            <a:solidFill>
              <a:srgbClr val="DD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152"/>
            <p:cNvSpPr>
              <a:spLocks/>
            </p:cNvSpPr>
            <p:nvPr/>
          </p:nvSpPr>
          <p:spPr bwMode="auto">
            <a:xfrm>
              <a:off x="2867" y="248"/>
              <a:ext cx="99" cy="70"/>
            </a:xfrm>
            <a:custGeom>
              <a:avLst/>
              <a:gdLst>
                <a:gd name="T0" fmla="*/ 69 w 99"/>
                <a:gd name="T1" fmla="*/ 44 h 140"/>
                <a:gd name="T2" fmla="*/ 73 w 99"/>
                <a:gd name="T3" fmla="*/ 46 h 140"/>
                <a:gd name="T4" fmla="*/ 79 w 99"/>
                <a:gd name="T5" fmla="*/ 46 h 140"/>
                <a:gd name="T6" fmla="*/ 90 w 99"/>
                <a:gd name="T7" fmla="*/ 48 h 140"/>
                <a:gd name="T8" fmla="*/ 93 w 99"/>
                <a:gd name="T9" fmla="*/ 55 h 140"/>
                <a:gd name="T10" fmla="*/ 82 w 99"/>
                <a:gd name="T11" fmla="*/ 68 h 140"/>
                <a:gd name="T12" fmla="*/ 71 w 99"/>
                <a:gd name="T13" fmla="*/ 89 h 140"/>
                <a:gd name="T14" fmla="*/ 72 w 99"/>
                <a:gd name="T15" fmla="*/ 97 h 140"/>
                <a:gd name="T16" fmla="*/ 73 w 99"/>
                <a:gd name="T17" fmla="*/ 107 h 140"/>
                <a:gd name="T18" fmla="*/ 75 w 99"/>
                <a:gd name="T19" fmla="*/ 123 h 140"/>
                <a:gd name="T20" fmla="*/ 73 w 99"/>
                <a:gd name="T21" fmla="*/ 133 h 140"/>
                <a:gd name="T22" fmla="*/ 69 w 99"/>
                <a:gd name="T23" fmla="*/ 130 h 140"/>
                <a:gd name="T24" fmla="*/ 63 w 99"/>
                <a:gd name="T25" fmla="*/ 126 h 140"/>
                <a:gd name="T26" fmla="*/ 53 w 99"/>
                <a:gd name="T27" fmla="*/ 119 h 140"/>
                <a:gd name="T28" fmla="*/ 42 w 99"/>
                <a:gd name="T29" fmla="*/ 116 h 140"/>
                <a:gd name="T30" fmla="*/ 38 w 99"/>
                <a:gd name="T31" fmla="*/ 120 h 140"/>
                <a:gd name="T32" fmla="*/ 32 w 99"/>
                <a:gd name="T33" fmla="*/ 125 h 140"/>
                <a:gd name="T34" fmla="*/ 21 w 99"/>
                <a:gd name="T35" fmla="*/ 133 h 140"/>
                <a:gd name="T36" fmla="*/ 14 w 99"/>
                <a:gd name="T37" fmla="*/ 134 h 140"/>
                <a:gd name="T38" fmla="*/ 16 w 99"/>
                <a:gd name="T39" fmla="*/ 127 h 140"/>
                <a:gd name="T40" fmla="*/ 18 w 99"/>
                <a:gd name="T41" fmla="*/ 119 h 140"/>
                <a:gd name="T42" fmla="*/ 22 w 99"/>
                <a:gd name="T43" fmla="*/ 105 h 140"/>
                <a:gd name="T44" fmla="*/ 20 w 99"/>
                <a:gd name="T45" fmla="*/ 86 h 140"/>
                <a:gd name="T46" fmla="*/ 11 w 99"/>
                <a:gd name="T47" fmla="*/ 73 h 140"/>
                <a:gd name="T48" fmla="*/ 4 w 99"/>
                <a:gd name="T49" fmla="*/ 57 h 140"/>
                <a:gd name="T50" fmla="*/ 10 w 99"/>
                <a:gd name="T51" fmla="*/ 55 h 140"/>
                <a:gd name="T52" fmla="*/ 16 w 99"/>
                <a:gd name="T53" fmla="*/ 53 h 140"/>
                <a:gd name="T54" fmla="*/ 28 w 99"/>
                <a:gd name="T55" fmla="*/ 50 h 140"/>
                <a:gd name="T56" fmla="*/ 39 w 99"/>
                <a:gd name="T57" fmla="*/ 43 h 140"/>
                <a:gd name="T58" fmla="*/ 41 w 99"/>
                <a:gd name="T59" fmla="*/ 36 h 140"/>
                <a:gd name="T60" fmla="*/ 44 w 99"/>
                <a:gd name="T61" fmla="*/ 26 h 140"/>
                <a:gd name="T62" fmla="*/ 48 w 99"/>
                <a:gd name="T63" fmla="*/ 11 h 140"/>
                <a:gd name="T64" fmla="*/ 53 w 99"/>
                <a:gd name="T65" fmla="*/ 4 h 140"/>
                <a:gd name="T66" fmla="*/ 54 w 99"/>
                <a:gd name="T67" fmla="*/ 11 h 140"/>
                <a:gd name="T68" fmla="*/ 56 w 99"/>
                <a:gd name="T69" fmla="*/ 18 h 140"/>
                <a:gd name="T70" fmla="*/ 60 w 99"/>
                <a:gd name="T71" fmla="*/ 3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140">
                  <a:moveTo>
                    <a:pt x="64" y="44"/>
                  </a:moveTo>
                  <a:lnTo>
                    <a:pt x="69" y="44"/>
                  </a:lnTo>
                  <a:lnTo>
                    <a:pt x="71" y="44"/>
                  </a:lnTo>
                  <a:lnTo>
                    <a:pt x="73" y="46"/>
                  </a:lnTo>
                  <a:lnTo>
                    <a:pt x="76" y="46"/>
                  </a:lnTo>
                  <a:lnTo>
                    <a:pt x="79" y="46"/>
                  </a:lnTo>
                  <a:lnTo>
                    <a:pt x="84" y="47"/>
                  </a:lnTo>
                  <a:lnTo>
                    <a:pt x="90" y="48"/>
                  </a:lnTo>
                  <a:lnTo>
                    <a:pt x="99" y="50"/>
                  </a:lnTo>
                  <a:lnTo>
                    <a:pt x="93" y="55"/>
                  </a:lnTo>
                  <a:lnTo>
                    <a:pt x="89" y="61"/>
                  </a:lnTo>
                  <a:lnTo>
                    <a:pt x="82" y="68"/>
                  </a:lnTo>
                  <a:lnTo>
                    <a:pt x="70" y="83"/>
                  </a:lnTo>
                  <a:lnTo>
                    <a:pt x="71" y="89"/>
                  </a:lnTo>
                  <a:lnTo>
                    <a:pt x="72" y="93"/>
                  </a:lnTo>
                  <a:lnTo>
                    <a:pt x="72" y="97"/>
                  </a:lnTo>
                  <a:lnTo>
                    <a:pt x="72" y="101"/>
                  </a:lnTo>
                  <a:lnTo>
                    <a:pt x="73" y="107"/>
                  </a:lnTo>
                  <a:lnTo>
                    <a:pt x="74" y="114"/>
                  </a:lnTo>
                  <a:lnTo>
                    <a:pt x="75" y="123"/>
                  </a:lnTo>
                  <a:lnTo>
                    <a:pt x="77" y="136"/>
                  </a:lnTo>
                  <a:lnTo>
                    <a:pt x="73" y="133"/>
                  </a:lnTo>
                  <a:lnTo>
                    <a:pt x="71" y="132"/>
                  </a:lnTo>
                  <a:lnTo>
                    <a:pt x="69" y="130"/>
                  </a:lnTo>
                  <a:lnTo>
                    <a:pt x="67" y="129"/>
                  </a:lnTo>
                  <a:lnTo>
                    <a:pt x="63" y="126"/>
                  </a:lnTo>
                  <a:lnTo>
                    <a:pt x="59" y="123"/>
                  </a:lnTo>
                  <a:lnTo>
                    <a:pt x="53" y="119"/>
                  </a:lnTo>
                  <a:lnTo>
                    <a:pt x="46" y="114"/>
                  </a:lnTo>
                  <a:lnTo>
                    <a:pt x="42" y="116"/>
                  </a:lnTo>
                  <a:lnTo>
                    <a:pt x="40" y="119"/>
                  </a:lnTo>
                  <a:lnTo>
                    <a:pt x="38" y="120"/>
                  </a:lnTo>
                  <a:lnTo>
                    <a:pt x="35" y="122"/>
                  </a:lnTo>
                  <a:lnTo>
                    <a:pt x="32" y="125"/>
                  </a:lnTo>
                  <a:lnTo>
                    <a:pt x="28" y="129"/>
                  </a:lnTo>
                  <a:lnTo>
                    <a:pt x="21" y="133"/>
                  </a:lnTo>
                  <a:lnTo>
                    <a:pt x="13" y="140"/>
                  </a:lnTo>
                  <a:lnTo>
                    <a:pt x="14" y="134"/>
                  </a:lnTo>
                  <a:lnTo>
                    <a:pt x="15" y="130"/>
                  </a:lnTo>
                  <a:lnTo>
                    <a:pt x="16" y="127"/>
                  </a:lnTo>
                  <a:lnTo>
                    <a:pt x="17" y="125"/>
                  </a:lnTo>
                  <a:lnTo>
                    <a:pt x="18" y="119"/>
                  </a:lnTo>
                  <a:lnTo>
                    <a:pt x="20" y="114"/>
                  </a:lnTo>
                  <a:lnTo>
                    <a:pt x="22" y="105"/>
                  </a:lnTo>
                  <a:lnTo>
                    <a:pt x="24" y="93"/>
                  </a:lnTo>
                  <a:lnTo>
                    <a:pt x="20" y="86"/>
                  </a:lnTo>
                  <a:lnTo>
                    <a:pt x="17" y="82"/>
                  </a:lnTo>
                  <a:lnTo>
                    <a:pt x="11" y="73"/>
                  </a:lnTo>
                  <a:lnTo>
                    <a:pt x="0" y="58"/>
                  </a:lnTo>
                  <a:lnTo>
                    <a:pt x="4" y="57"/>
                  </a:lnTo>
                  <a:lnTo>
                    <a:pt x="7" y="57"/>
                  </a:lnTo>
                  <a:lnTo>
                    <a:pt x="10" y="55"/>
                  </a:lnTo>
                  <a:lnTo>
                    <a:pt x="13" y="54"/>
                  </a:lnTo>
                  <a:lnTo>
                    <a:pt x="16" y="53"/>
                  </a:lnTo>
                  <a:lnTo>
                    <a:pt x="21" y="51"/>
                  </a:lnTo>
                  <a:lnTo>
                    <a:pt x="28" y="50"/>
                  </a:lnTo>
                  <a:lnTo>
                    <a:pt x="37" y="48"/>
                  </a:lnTo>
                  <a:lnTo>
                    <a:pt x="39" y="43"/>
                  </a:lnTo>
                  <a:lnTo>
                    <a:pt x="40" y="39"/>
                  </a:lnTo>
                  <a:lnTo>
                    <a:pt x="41" y="36"/>
                  </a:lnTo>
                  <a:lnTo>
                    <a:pt x="43" y="32"/>
                  </a:lnTo>
                  <a:lnTo>
                    <a:pt x="44" y="26"/>
                  </a:lnTo>
                  <a:lnTo>
                    <a:pt x="45" y="21"/>
                  </a:lnTo>
                  <a:lnTo>
                    <a:pt x="48" y="11"/>
                  </a:lnTo>
                  <a:lnTo>
                    <a:pt x="51" y="0"/>
                  </a:lnTo>
                  <a:lnTo>
                    <a:pt x="53" y="4"/>
                  </a:lnTo>
                  <a:lnTo>
                    <a:pt x="54" y="8"/>
                  </a:lnTo>
                  <a:lnTo>
                    <a:pt x="54" y="11"/>
                  </a:lnTo>
                  <a:lnTo>
                    <a:pt x="55" y="14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60" y="33"/>
                  </a:lnTo>
                  <a:lnTo>
                    <a:pt x="64" y="44"/>
                  </a:lnTo>
                  <a:close/>
                </a:path>
              </a:pathLst>
            </a:custGeom>
            <a:solidFill>
              <a:srgbClr val="EE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153"/>
            <p:cNvSpPr>
              <a:spLocks/>
            </p:cNvSpPr>
            <p:nvPr/>
          </p:nvSpPr>
          <p:spPr bwMode="auto">
            <a:xfrm>
              <a:off x="2880" y="257"/>
              <a:ext cx="73" cy="53"/>
            </a:xfrm>
            <a:custGeom>
              <a:avLst/>
              <a:gdLst>
                <a:gd name="T0" fmla="*/ 47 w 73"/>
                <a:gd name="T1" fmla="*/ 32 h 107"/>
                <a:gd name="T2" fmla="*/ 52 w 73"/>
                <a:gd name="T3" fmla="*/ 33 h 107"/>
                <a:gd name="T4" fmla="*/ 56 w 73"/>
                <a:gd name="T5" fmla="*/ 33 h 107"/>
                <a:gd name="T6" fmla="*/ 62 w 73"/>
                <a:gd name="T7" fmla="*/ 35 h 107"/>
                <a:gd name="T8" fmla="*/ 73 w 73"/>
                <a:gd name="T9" fmla="*/ 36 h 107"/>
                <a:gd name="T10" fmla="*/ 69 w 73"/>
                <a:gd name="T11" fmla="*/ 40 h 107"/>
                <a:gd name="T12" fmla="*/ 65 w 73"/>
                <a:gd name="T13" fmla="*/ 44 h 107"/>
                <a:gd name="T14" fmla="*/ 60 w 73"/>
                <a:gd name="T15" fmla="*/ 51 h 107"/>
                <a:gd name="T16" fmla="*/ 50 w 73"/>
                <a:gd name="T17" fmla="*/ 62 h 107"/>
                <a:gd name="T18" fmla="*/ 51 w 73"/>
                <a:gd name="T19" fmla="*/ 71 h 107"/>
                <a:gd name="T20" fmla="*/ 52 w 73"/>
                <a:gd name="T21" fmla="*/ 76 h 107"/>
                <a:gd name="T22" fmla="*/ 54 w 73"/>
                <a:gd name="T23" fmla="*/ 86 h 107"/>
                <a:gd name="T24" fmla="*/ 56 w 73"/>
                <a:gd name="T25" fmla="*/ 102 h 107"/>
                <a:gd name="T26" fmla="*/ 51 w 73"/>
                <a:gd name="T27" fmla="*/ 100 h 107"/>
                <a:gd name="T28" fmla="*/ 47 w 73"/>
                <a:gd name="T29" fmla="*/ 97 h 107"/>
                <a:gd name="T30" fmla="*/ 42 w 73"/>
                <a:gd name="T31" fmla="*/ 94 h 107"/>
                <a:gd name="T32" fmla="*/ 33 w 73"/>
                <a:gd name="T33" fmla="*/ 86 h 107"/>
                <a:gd name="T34" fmla="*/ 28 w 73"/>
                <a:gd name="T35" fmla="*/ 90 h 107"/>
                <a:gd name="T36" fmla="*/ 25 w 73"/>
                <a:gd name="T37" fmla="*/ 94 h 107"/>
                <a:gd name="T38" fmla="*/ 19 w 73"/>
                <a:gd name="T39" fmla="*/ 98 h 107"/>
                <a:gd name="T40" fmla="*/ 7 w 73"/>
                <a:gd name="T41" fmla="*/ 107 h 107"/>
                <a:gd name="T42" fmla="*/ 9 w 73"/>
                <a:gd name="T43" fmla="*/ 101 h 107"/>
                <a:gd name="T44" fmla="*/ 11 w 73"/>
                <a:gd name="T45" fmla="*/ 96 h 107"/>
                <a:gd name="T46" fmla="*/ 15 w 73"/>
                <a:gd name="T47" fmla="*/ 87 h 107"/>
                <a:gd name="T48" fmla="*/ 18 w 73"/>
                <a:gd name="T49" fmla="*/ 72 h 107"/>
                <a:gd name="T50" fmla="*/ 15 w 73"/>
                <a:gd name="T51" fmla="*/ 66 h 107"/>
                <a:gd name="T52" fmla="*/ 13 w 73"/>
                <a:gd name="T53" fmla="*/ 62 h 107"/>
                <a:gd name="T54" fmla="*/ 8 w 73"/>
                <a:gd name="T55" fmla="*/ 57 h 107"/>
                <a:gd name="T56" fmla="*/ 0 w 73"/>
                <a:gd name="T57" fmla="*/ 46 h 107"/>
                <a:gd name="T58" fmla="*/ 6 w 73"/>
                <a:gd name="T59" fmla="*/ 44 h 107"/>
                <a:gd name="T60" fmla="*/ 10 w 73"/>
                <a:gd name="T61" fmla="*/ 42 h 107"/>
                <a:gd name="T62" fmla="*/ 17 w 73"/>
                <a:gd name="T63" fmla="*/ 40 h 107"/>
                <a:gd name="T64" fmla="*/ 28 w 73"/>
                <a:gd name="T65" fmla="*/ 37 h 107"/>
                <a:gd name="T66" fmla="*/ 30 w 73"/>
                <a:gd name="T67" fmla="*/ 30 h 107"/>
                <a:gd name="T68" fmla="*/ 32 w 73"/>
                <a:gd name="T69" fmla="*/ 24 h 107"/>
                <a:gd name="T70" fmla="*/ 34 w 73"/>
                <a:gd name="T71" fmla="*/ 15 h 107"/>
                <a:gd name="T72" fmla="*/ 39 w 73"/>
                <a:gd name="T73" fmla="*/ 0 h 107"/>
                <a:gd name="T74" fmla="*/ 40 w 73"/>
                <a:gd name="T75" fmla="*/ 6 h 107"/>
                <a:gd name="T76" fmla="*/ 41 w 73"/>
                <a:gd name="T77" fmla="*/ 10 h 107"/>
                <a:gd name="T78" fmla="*/ 43 w 73"/>
                <a:gd name="T79" fmla="*/ 17 h 107"/>
                <a:gd name="T80" fmla="*/ 47 w 73"/>
                <a:gd name="T81" fmla="*/ 3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" h="107">
                  <a:moveTo>
                    <a:pt x="47" y="32"/>
                  </a:moveTo>
                  <a:lnTo>
                    <a:pt x="52" y="33"/>
                  </a:lnTo>
                  <a:lnTo>
                    <a:pt x="56" y="33"/>
                  </a:lnTo>
                  <a:lnTo>
                    <a:pt x="62" y="35"/>
                  </a:lnTo>
                  <a:lnTo>
                    <a:pt x="73" y="36"/>
                  </a:lnTo>
                  <a:lnTo>
                    <a:pt x="69" y="40"/>
                  </a:lnTo>
                  <a:lnTo>
                    <a:pt x="65" y="44"/>
                  </a:lnTo>
                  <a:lnTo>
                    <a:pt x="60" y="51"/>
                  </a:lnTo>
                  <a:lnTo>
                    <a:pt x="50" y="62"/>
                  </a:lnTo>
                  <a:lnTo>
                    <a:pt x="51" y="71"/>
                  </a:lnTo>
                  <a:lnTo>
                    <a:pt x="52" y="76"/>
                  </a:lnTo>
                  <a:lnTo>
                    <a:pt x="54" y="86"/>
                  </a:lnTo>
                  <a:lnTo>
                    <a:pt x="56" y="102"/>
                  </a:lnTo>
                  <a:lnTo>
                    <a:pt x="51" y="100"/>
                  </a:lnTo>
                  <a:lnTo>
                    <a:pt x="47" y="97"/>
                  </a:lnTo>
                  <a:lnTo>
                    <a:pt x="42" y="94"/>
                  </a:lnTo>
                  <a:lnTo>
                    <a:pt x="33" y="86"/>
                  </a:lnTo>
                  <a:lnTo>
                    <a:pt x="28" y="90"/>
                  </a:lnTo>
                  <a:lnTo>
                    <a:pt x="25" y="94"/>
                  </a:lnTo>
                  <a:lnTo>
                    <a:pt x="19" y="98"/>
                  </a:lnTo>
                  <a:lnTo>
                    <a:pt x="7" y="107"/>
                  </a:lnTo>
                  <a:lnTo>
                    <a:pt x="9" y="101"/>
                  </a:lnTo>
                  <a:lnTo>
                    <a:pt x="11" y="96"/>
                  </a:lnTo>
                  <a:lnTo>
                    <a:pt x="15" y="87"/>
                  </a:lnTo>
                  <a:lnTo>
                    <a:pt x="18" y="72"/>
                  </a:lnTo>
                  <a:lnTo>
                    <a:pt x="15" y="66"/>
                  </a:lnTo>
                  <a:lnTo>
                    <a:pt x="13" y="62"/>
                  </a:lnTo>
                  <a:lnTo>
                    <a:pt x="8" y="57"/>
                  </a:lnTo>
                  <a:lnTo>
                    <a:pt x="0" y="46"/>
                  </a:lnTo>
                  <a:lnTo>
                    <a:pt x="6" y="44"/>
                  </a:lnTo>
                  <a:lnTo>
                    <a:pt x="10" y="42"/>
                  </a:lnTo>
                  <a:lnTo>
                    <a:pt x="17" y="40"/>
                  </a:lnTo>
                  <a:lnTo>
                    <a:pt x="28" y="37"/>
                  </a:lnTo>
                  <a:lnTo>
                    <a:pt x="30" y="30"/>
                  </a:lnTo>
                  <a:lnTo>
                    <a:pt x="32" y="24"/>
                  </a:lnTo>
                  <a:lnTo>
                    <a:pt x="34" y="15"/>
                  </a:lnTo>
                  <a:lnTo>
                    <a:pt x="39" y="0"/>
                  </a:lnTo>
                  <a:lnTo>
                    <a:pt x="40" y="6"/>
                  </a:lnTo>
                  <a:lnTo>
                    <a:pt x="41" y="10"/>
                  </a:lnTo>
                  <a:lnTo>
                    <a:pt x="43" y="17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EE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154"/>
            <p:cNvSpPr>
              <a:spLocks/>
            </p:cNvSpPr>
            <p:nvPr/>
          </p:nvSpPr>
          <p:spPr bwMode="auto">
            <a:xfrm>
              <a:off x="2894" y="265"/>
              <a:ext cx="46" cy="38"/>
            </a:xfrm>
            <a:custGeom>
              <a:avLst/>
              <a:gdLst>
                <a:gd name="T0" fmla="*/ 29 w 46"/>
                <a:gd name="T1" fmla="*/ 22 h 76"/>
                <a:gd name="T2" fmla="*/ 32 w 46"/>
                <a:gd name="T3" fmla="*/ 22 h 76"/>
                <a:gd name="T4" fmla="*/ 34 w 46"/>
                <a:gd name="T5" fmla="*/ 22 h 76"/>
                <a:gd name="T6" fmla="*/ 38 w 46"/>
                <a:gd name="T7" fmla="*/ 23 h 76"/>
                <a:gd name="T8" fmla="*/ 46 w 46"/>
                <a:gd name="T9" fmla="*/ 25 h 76"/>
                <a:gd name="T10" fmla="*/ 43 w 46"/>
                <a:gd name="T11" fmla="*/ 27 h 76"/>
                <a:gd name="T12" fmla="*/ 41 w 46"/>
                <a:gd name="T13" fmla="*/ 30 h 76"/>
                <a:gd name="T14" fmla="*/ 36 w 46"/>
                <a:gd name="T15" fmla="*/ 34 h 76"/>
                <a:gd name="T16" fmla="*/ 30 w 46"/>
                <a:gd name="T17" fmla="*/ 43 h 76"/>
                <a:gd name="T18" fmla="*/ 30 w 46"/>
                <a:gd name="T19" fmla="*/ 48 h 76"/>
                <a:gd name="T20" fmla="*/ 31 w 46"/>
                <a:gd name="T21" fmla="*/ 52 h 76"/>
                <a:gd name="T22" fmla="*/ 31 w 46"/>
                <a:gd name="T23" fmla="*/ 58 h 76"/>
                <a:gd name="T24" fmla="*/ 33 w 46"/>
                <a:gd name="T25" fmla="*/ 70 h 76"/>
                <a:gd name="T26" fmla="*/ 30 w 46"/>
                <a:gd name="T27" fmla="*/ 67 h 76"/>
                <a:gd name="T28" fmla="*/ 28 w 46"/>
                <a:gd name="T29" fmla="*/ 67 h 76"/>
                <a:gd name="T30" fmla="*/ 24 w 46"/>
                <a:gd name="T31" fmla="*/ 65 h 76"/>
                <a:gd name="T32" fmla="*/ 18 w 46"/>
                <a:gd name="T33" fmla="*/ 61 h 76"/>
                <a:gd name="T34" fmla="*/ 15 w 46"/>
                <a:gd name="T35" fmla="*/ 63 h 76"/>
                <a:gd name="T36" fmla="*/ 13 w 46"/>
                <a:gd name="T37" fmla="*/ 66 h 76"/>
                <a:gd name="T38" fmla="*/ 9 w 46"/>
                <a:gd name="T39" fmla="*/ 69 h 76"/>
                <a:gd name="T40" fmla="*/ 2 w 46"/>
                <a:gd name="T41" fmla="*/ 76 h 76"/>
                <a:gd name="T42" fmla="*/ 4 w 46"/>
                <a:gd name="T43" fmla="*/ 72 h 76"/>
                <a:gd name="T44" fmla="*/ 6 w 46"/>
                <a:gd name="T45" fmla="*/ 67 h 76"/>
                <a:gd name="T46" fmla="*/ 7 w 46"/>
                <a:gd name="T47" fmla="*/ 63 h 76"/>
                <a:gd name="T48" fmla="*/ 10 w 46"/>
                <a:gd name="T49" fmla="*/ 52 h 76"/>
                <a:gd name="T50" fmla="*/ 8 w 46"/>
                <a:gd name="T51" fmla="*/ 49 h 76"/>
                <a:gd name="T52" fmla="*/ 7 w 46"/>
                <a:gd name="T53" fmla="*/ 45 h 76"/>
                <a:gd name="T54" fmla="*/ 5 w 46"/>
                <a:gd name="T55" fmla="*/ 41 h 76"/>
                <a:gd name="T56" fmla="*/ 0 w 46"/>
                <a:gd name="T57" fmla="*/ 34 h 76"/>
                <a:gd name="T58" fmla="*/ 4 w 46"/>
                <a:gd name="T59" fmla="*/ 33 h 76"/>
                <a:gd name="T60" fmla="*/ 6 w 46"/>
                <a:gd name="T61" fmla="*/ 31 h 76"/>
                <a:gd name="T62" fmla="*/ 11 w 46"/>
                <a:gd name="T63" fmla="*/ 29 h 76"/>
                <a:gd name="T64" fmla="*/ 18 w 46"/>
                <a:gd name="T65" fmla="*/ 26 h 76"/>
                <a:gd name="T66" fmla="*/ 20 w 46"/>
                <a:gd name="T67" fmla="*/ 20 h 76"/>
                <a:gd name="T68" fmla="*/ 21 w 46"/>
                <a:gd name="T69" fmla="*/ 16 h 76"/>
                <a:gd name="T70" fmla="*/ 22 w 46"/>
                <a:gd name="T71" fmla="*/ 11 h 76"/>
                <a:gd name="T72" fmla="*/ 25 w 46"/>
                <a:gd name="T73" fmla="*/ 0 h 76"/>
                <a:gd name="T74" fmla="*/ 25 w 46"/>
                <a:gd name="T75" fmla="*/ 4 h 76"/>
                <a:gd name="T76" fmla="*/ 26 w 46"/>
                <a:gd name="T77" fmla="*/ 7 h 76"/>
                <a:gd name="T78" fmla="*/ 27 w 46"/>
                <a:gd name="T79" fmla="*/ 12 h 76"/>
                <a:gd name="T80" fmla="*/ 29 w 46"/>
                <a:gd name="T81" fmla="*/ 2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" h="76">
                  <a:moveTo>
                    <a:pt x="29" y="22"/>
                  </a:moveTo>
                  <a:lnTo>
                    <a:pt x="32" y="22"/>
                  </a:lnTo>
                  <a:lnTo>
                    <a:pt x="34" y="22"/>
                  </a:lnTo>
                  <a:lnTo>
                    <a:pt x="38" y="23"/>
                  </a:lnTo>
                  <a:lnTo>
                    <a:pt x="46" y="25"/>
                  </a:lnTo>
                  <a:lnTo>
                    <a:pt x="43" y="27"/>
                  </a:lnTo>
                  <a:lnTo>
                    <a:pt x="41" y="30"/>
                  </a:lnTo>
                  <a:lnTo>
                    <a:pt x="36" y="34"/>
                  </a:lnTo>
                  <a:lnTo>
                    <a:pt x="30" y="43"/>
                  </a:lnTo>
                  <a:lnTo>
                    <a:pt x="30" y="48"/>
                  </a:lnTo>
                  <a:lnTo>
                    <a:pt x="31" y="52"/>
                  </a:lnTo>
                  <a:lnTo>
                    <a:pt x="31" y="58"/>
                  </a:lnTo>
                  <a:lnTo>
                    <a:pt x="33" y="70"/>
                  </a:lnTo>
                  <a:lnTo>
                    <a:pt x="30" y="67"/>
                  </a:lnTo>
                  <a:lnTo>
                    <a:pt x="28" y="67"/>
                  </a:lnTo>
                  <a:lnTo>
                    <a:pt x="24" y="65"/>
                  </a:lnTo>
                  <a:lnTo>
                    <a:pt x="18" y="61"/>
                  </a:lnTo>
                  <a:lnTo>
                    <a:pt x="15" y="63"/>
                  </a:lnTo>
                  <a:lnTo>
                    <a:pt x="13" y="66"/>
                  </a:lnTo>
                  <a:lnTo>
                    <a:pt x="9" y="69"/>
                  </a:lnTo>
                  <a:lnTo>
                    <a:pt x="2" y="76"/>
                  </a:lnTo>
                  <a:lnTo>
                    <a:pt x="4" y="72"/>
                  </a:lnTo>
                  <a:lnTo>
                    <a:pt x="6" y="67"/>
                  </a:lnTo>
                  <a:lnTo>
                    <a:pt x="7" y="63"/>
                  </a:lnTo>
                  <a:lnTo>
                    <a:pt x="10" y="52"/>
                  </a:lnTo>
                  <a:lnTo>
                    <a:pt x="8" y="49"/>
                  </a:lnTo>
                  <a:lnTo>
                    <a:pt x="7" y="45"/>
                  </a:lnTo>
                  <a:lnTo>
                    <a:pt x="5" y="41"/>
                  </a:lnTo>
                  <a:lnTo>
                    <a:pt x="0" y="34"/>
                  </a:lnTo>
                  <a:lnTo>
                    <a:pt x="4" y="33"/>
                  </a:lnTo>
                  <a:lnTo>
                    <a:pt x="6" y="31"/>
                  </a:lnTo>
                  <a:lnTo>
                    <a:pt x="11" y="29"/>
                  </a:lnTo>
                  <a:lnTo>
                    <a:pt x="18" y="26"/>
                  </a:lnTo>
                  <a:lnTo>
                    <a:pt x="20" y="20"/>
                  </a:lnTo>
                  <a:lnTo>
                    <a:pt x="21" y="16"/>
                  </a:lnTo>
                  <a:lnTo>
                    <a:pt x="22" y="11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7" y="12"/>
                  </a:lnTo>
                  <a:lnTo>
                    <a:pt x="29" y="22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155"/>
            <p:cNvSpPr>
              <a:spLocks/>
            </p:cNvSpPr>
            <p:nvPr/>
          </p:nvSpPr>
          <p:spPr bwMode="auto">
            <a:xfrm>
              <a:off x="2904" y="274"/>
              <a:ext cx="23" cy="22"/>
            </a:xfrm>
            <a:custGeom>
              <a:avLst/>
              <a:gdLst>
                <a:gd name="T0" fmla="*/ 16 w 23"/>
                <a:gd name="T1" fmla="*/ 9 h 43"/>
                <a:gd name="T2" fmla="*/ 18 w 23"/>
                <a:gd name="T3" fmla="*/ 11 h 43"/>
                <a:gd name="T4" fmla="*/ 18 w 23"/>
                <a:gd name="T5" fmla="*/ 11 h 43"/>
                <a:gd name="T6" fmla="*/ 20 w 23"/>
                <a:gd name="T7" fmla="*/ 11 h 43"/>
                <a:gd name="T8" fmla="*/ 23 w 23"/>
                <a:gd name="T9" fmla="*/ 11 h 43"/>
                <a:gd name="T10" fmla="*/ 21 w 23"/>
                <a:gd name="T11" fmla="*/ 12 h 43"/>
                <a:gd name="T12" fmla="*/ 19 w 23"/>
                <a:gd name="T13" fmla="*/ 13 h 43"/>
                <a:gd name="T14" fmla="*/ 17 w 23"/>
                <a:gd name="T15" fmla="*/ 16 h 43"/>
                <a:gd name="T16" fmla="*/ 14 w 23"/>
                <a:gd name="T17" fmla="*/ 20 h 43"/>
                <a:gd name="T18" fmla="*/ 14 w 23"/>
                <a:gd name="T19" fmla="*/ 23 h 43"/>
                <a:gd name="T20" fmla="*/ 15 w 23"/>
                <a:gd name="T21" fmla="*/ 26 h 43"/>
                <a:gd name="T22" fmla="*/ 15 w 23"/>
                <a:gd name="T23" fmla="*/ 30 h 43"/>
                <a:gd name="T24" fmla="*/ 15 w 23"/>
                <a:gd name="T25" fmla="*/ 37 h 43"/>
                <a:gd name="T26" fmla="*/ 13 w 23"/>
                <a:gd name="T27" fmla="*/ 37 h 43"/>
                <a:gd name="T28" fmla="*/ 12 w 23"/>
                <a:gd name="T29" fmla="*/ 36 h 43"/>
                <a:gd name="T30" fmla="*/ 11 w 23"/>
                <a:gd name="T31" fmla="*/ 36 h 43"/>
                <a:gd name="T32" fmla="*/ 8 w 23"/>
                <a:gd name="T33" fmla="*/ 33 h 43"/>
                <a:gd name="T34" fmla="*/ 7 w 23"/>
                <a:gd name="T35" fmla="*/ 36 h 43"/>
                <a:gd name="T36" fmla="*/ 6 w 23"/>
                <a:gd name="T37" fmla="*/ 37 h 43"/>
                <a:gd name="T38" fmla="*/ 4 w 23"/>
                <a:gd name="T39" fmla="*/ 38 h 43"/>
                <a:gd name="T40" fmla="*/ 0 w 23"/>
                <a:gd name="T41" fmla="*/ 43 h 43"/>
                <a:gd name="T42" fmla="*/ 2 w 23"/>
                <a:gd name="T43" fmla="*/ 40 h 43"/>
                <a:gd name="T44" fmla="*/ 3 w 23"/>
                <a:gd name="T45" fmla="*/ 38 h 43"/>
                <a:gd name="T46" fmla="*/ 5 w 23"/>
                <a:gd name="T47" fmla="*/ 37 h 43"/>
                <a:gd name="T48" fmla="*/ 6 w 23"/>
                <a:gd name="T49" fmla="*/ 31 h 43"/>
                <a:gd name="T50" fmla="*/ 6 w 23"/>
                <a:gd name="T51" fmla="*/ 30 h 43"/>
                <a:gd name="T52" fmla="*/ 5 w 23"/>
                <a:gd name="T53" fmla="*/ 29 h 43"/>
                <a:gd name="T54" fmla="*/ 4 w 23"/>
                <a:gd name="T55" fmla="*/ 26 h 43"/>
                <a:gd name="T56" fmla="*/ 2 w 23"/>
                <a:gd name="T57" fmla="*/ 22 h 43"/>
                <a:gd name="T58" fmla="*/ 4 w 23"/>
                <a:gd name="T59" fmla="*/ 20 h 43"/>
                <a:gd name="T60" fmla="*/ 6 w 23"/>
                <a:gd name="T61" fmla="*/ 19 h 43"/>
                <a:gd name="T62" fmla="*/ 8 w 23"/>
                <a:gd name="T63" fmla="*/ 16 h 43"/>
                <a:gd name="T64" fmla="*/ 12 w 23"/>
                <a:gd name="T65" fmla="*/ 15 h 43"/>
                <a:gd name="T66" fmla="*/ 13 w 23"/>
                <a:gd name="T67" fmla="*/ 12 h 43"/>
                <a:gd name="T68" fmla="*/ 13 w 23"/>
                <a:gd name="T69" fmla="*/ 9 h 43"/>
                <a:gd name="T70" fmla="*/ 14 w 23"/>
                <a:gd name="T71" fmla="*/ 5 h 43"/>
                <a:gd name="T72" fmla="*/ 15 w 23"/>
                <a:gd name="T73" fmla="*/ 0 h 43"/>
                <a:gd name="T74" fmla="*/ 15 w 23"/>
                <a:gd name="T75" fmla="*/ 1 h 43"/>
                <a:gd name="T76" fmla="*/ 15 w 23"/>
                <a:gd name="T77" fmla="*/ 2 h 43"/>
                <a:gd name="T78" fmla="*/ 15 w 23"/>
                <a:gd name="T79" fmla="*/ 5 h 43"/>
                <a:gd name="T80" fmla="*/ 16 w 23"/>
                <a:gd name="T81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" h="43">
                  <a:moveTo>
                    <a:pt x="16" y="9"/>
                  </a:moveTo>
                  <a:lnTo>
                    <a:pt x="18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4" y="20"/>
                  </a:lnTo>
                  <a:lnTo>
                    <a:pt x="14" y="23"/>
                  </a:lnTo>
                  <a:lnTo>
                    <a:pt x="15" y="26"/>
                  </a:lnTo>
                  <a:lnTo>
                    <a:pt x="15" y="30"/>
                  </a:lnTo>
                  <a:lnTo>
                    <a:pt x="15" y="37"/>
                  </a:lnTo>
                  <a:lnTo>
                    <a:pt x="13" y="37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8" y="33"/>
                  </a:lnTo>
                  <a:lnTo>
                    <a:pt x="7" y="36"/>
                  </a:lnTo>
                  <a:lnTo>
                    <a:pt x="6" y="37"/>
                  </a:lnTo>
                  <a:lnTo>
                    <a:pt x="4" y="38"/>
                  </a:lnTo>
                  <a:lnTo>
                    <a:pt x="0" y="43"/>
                  </a:lnTo>
                  <a:lnTo>
                    <a:pt x="2" y="40"/>
                  </a:lnTo>
                  <a:lnTo>
                    <a:pt x="3" y="38"/>
                  </a:lnTo>
                  <a:lnTo>
                    <a:pt x="5" y="37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5" y="29"/>
                  </a:lnTo>
                  <a:lnTo>
                    <a:pt x="4" y="26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6" y="19"/>
                  </a:lnTo>
                  <a:lnTo>
                    <a:pt x="8" y="16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3" y="9"/>
                  </a:lnTo>
                  <a:lnTo>
                    <a:pt x="14" y="5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5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8" name="Freeform 156"/>
            <p:cNvSpPr>
              <a:spLocks/>
            </p:cNvSpPr>
            <p:nvPr/>
          </p:nvSpPr>
          <p:spPr bwMode="auto">
            <a:xfrm>
              <a:off x="2911" y="283"/>
              <a:ext cx="9" cy="6"/>
            </a:xfrm>
            <a:custGeom>
              <a:avLst/>
              <a:gdLst>
                <a:gd name="T0" fmla="*/ 5 w 9"/>
                <a:gd name="T1" fmla="*/ 0 h 13"/>
                <a:gd name="T2" fmla="*/ 3 w 9"/>
                <a:gd name="T3" fmla="*/ 0 h 13"/>
                <a:gd name="T4" fmla="*/ 1 w 9"/>
                <a:gd name="T5" fmla="*/ 2 h 13"/>
                <a:gd name="T6" fmla="*/ 0 w 9"/>
                <a:gd name="T7" fmla="*/ 4 h 13"/>
                <a:gd name="T8" fmla="*/ 0 w 9"/>
                <a:gd name="T9" fmla="*/ 6 h 13"/>
                <a:gd name="T10" fmla="*/ 0 w 9"/>
                <a:gd name="T11" fmla="*/ 9 h 13"/>
                <a:gd name="T12" fmla="*/ 1 w 9"/>
                <a:gd name="T13" fmla="*/ 11 h 13"/>
                <a:gd name="T14" fmla="*/ 3 w 9"/>
                <a:gd name="T15" fmla="*/ 13 h 13"/>
                <a:gd name="T16" fmla="*/ 5 w 9"/>
                <a:gd name="T17" fmla="*/ 13 h 13"/>
                <a:gd name="T18" fmla="*/ 6 w 9"/>
                <a:gd name="T19" fmla="*/ 13 h 13"/>
                <a:gd name="T20" fmla="*/ 8 w 9"/>
                <a:gd name="T21" fmla="*/ 11 h 13"/>
                <a:gd name="T22" fmla="*/ 9 w 9"/>
                <a:gd name="T23" fmla="*/ 9 h 13"/>
                <a:gd name="T24" fmla="*/ 9 w 9"/>
                <a:gd name="T25" fmla="*/ 6 h 13"/>
                <a:gd name="T26" fmla="*/ 9 w 9"/>
                <a:gd name="T27" fmla="*/ 4 h 13"/>
                <a:gd name="T28" fmla="*/ 8 w 9"/>
                <a:gd name="T29" fmla="*/ 2 h 13"/>
                <a:gd name="T30" fmla="*/ 6 w 9"/>
                <a:gd name="T31" fmla="*/ 0 h 13"/>
                <a:gd name="T32" fmla="*/ 5 w 9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3">
                  <a:moveTo>
                    <a:pt x="5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8" y="11"/>
                  </a:lnTo>
                  <a:lnTo>
                    <a:pt x="9" y="9"/>
                  </a:lnTo>
                  <a:lnTo>
                    <a:pt x="9" y="6"/>
                  </a:lnTo>
                  <a:lnTo>
                    <a:pt x="9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9" name="Freeform 157"/>
            <p:cNvSpPr>
              <a:spLocks/>
            </p:cNvSpPr>
            <p:nvPr/>
          </p:nvSpPr>
          <p:spPr bwMode="auto">
            <a:xfrm>
              <a:off x="2645" y="3670"/>
              <a:ext cx="542" cy="348"/>
            </a:xfrm>
            <a:custGeom>
              <a:avLst/>
              <a:gdLst>
                <a:gd name="T0" fmla="*/ 350 w 542"/>
                <a:gd name="T1" fmla="*/ 237 h 697"/>
                <a:gd name="T2" fmla="*/ 542 w 542"/>
                <a:gd name="T3" fmla="*/ 266 h 697"/>
                <a:gd name="T4" fmla="*/ 398 w 542"/>
                <a:gd name="T5" fmla="*/ 441 h 697"/>
                <a:gd name="T6" fmla="*/ 436 w 542"/>
                <a:gd name="T7" fmla="*/ 697 h 697"/>
                <a:gd name="T8" fmla="*/ 271 w 542"/>
                <a:gd name="T9" fmla="*/ 567 h 697"/>
                <a:gd name="T10" fmla="*/ 98 w 542"/>
                <a:gd name="T11" fmla="*/ 696 h 697"/>
                <a:gd name="T12" fmla="*/ 141 w 542"/>
                <a:gd name="T13" fmla="*/ 441 h 697"/>
                <a:gd name="T14" fmla="*/ 0 w 542"/>
                <a:gd name="T15" fmla="*/ 268 h 697"/>
                <a:gd name="T16" fmla="*/ 191 w 542"/>
                <a:gd name="T17" fmla="*/ 237 h 697"/>
                <a:gd name="T18" fmla="*/ 271 w 542"/>
                <a:gd name="T19" fmla="*/ 0 h 697"/>
                <a:gd name="T20" fmla="*/ 350 w 542"/>
                <a:gd name="T21" fmla="*/ 23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2" h="697">
                  <a:moveTo>
                    <a:pt x="350" y="237"/>
                  </a:moveTo>
                  <a:lnTo>
                    <a:pt x="542" y="266"/>
                  </a:lnTo>
                  <a:lnTo>
                    <a:pt x="398" y="441"/>
                  </a:lnTo>
                  <a:lnTo>
                    <a:pt x="436" y="697"/>
                  </a:lnTo>
                  <a:lnTo>
                    <a:pt x="271" y="567"/>
                  </a:lnTo>
                  <a:lnTo>
                    <a:pt x="98" y="696"/>
                  </a:lnTo>
                  <a:lnTo>
                    <a:pt x="141" y="441"/>
                  </a:lnTo>
                  <a:lnTo>
                    <a:pt x="0" y="268"/>
                  </a:lnTo>
                  <a:lnTo>
                    <a:pt x="191" y="237"/>
                  </a:lnTo>
                  <a:lnTo>
                    <a:pt x="271" y="0"/>
                  </a:lnTo>
                  <a:lnTo>
                    <a:pt x="350" y="237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0" name="Freeform 158"/>
            <p:cNvSpPr>
              <a:spLocks/>
            </p:cNvSpPr>
            <p:nvPr/>
          </p:nvSpPr>
          <p:spPr bwMode="auto">
            <a:xfrm>
              <a:off x="2659" y="3679"/>
              <a:ext cx="514" cy="332"/>
            </a:xfrm>
            <a:custGeom>
              <a:avLst/>
              <a:gdLst>
                <a:gd name="T0" fmla="*/ 351 w 514"/>
                <a:gd name="T1" fmla="*/ 228 h 663"/>
                <a:gd name="T2" fmla="*/ 372 w 514"/>
                <a:gd name="T3" fmla="*/ 231 h 663"/>
                <a:gd name="T4" fmla="*/ 392 w 514"/>
                <a:gd name="T5" fmla="*/ 234 h 663"/>
                <a:gd name="T6" fmla="*/ 421 w 514"/>
                <a:gd name="T7" fmla="*/ 238 h 663"/>
                <a:gd name="T8" fmla="*/ 468 w 514"/>
                <a:gd name="T9" fmla="*/ 246 h 663"/>
                <a:gd name="T10" fmla="*/ 500 w 514"/>
                <a:gd name="T11" fmla="*/ 271 h 663"/>
                <a:gd name="T12" fmla="*/ 469 w 514"/>
                <a:gd name="T13" fmla="*/ 308 h 663"/>
                <a:gd name="T14" fmla="*/ 413 w 514"/>
                <a:gd name="T15" fmla="*/ 376 h 663"/>
                <a:gd name="T16" fmla="*/ 382 w 514"/>
                <a:gd name="T17" fmla="*/ 446 h 663"/>
                <a:gd name="T18" fmla="*/ 385 w 514"/>
                <a:gd name="T19" fmla="*/ 473 h 663"/>
                <a:gd name="T20" fmla="*/ 389 w 514"/>
                <a:gd name="T21" fmla="*/ 501 h 663"/>
                <a:gd name="T22" fmla="*/ 396 w 514"/>
                <a:gd name="T23" fmla="*/ 538 h 663"/>
                <a:gd name="T24" fmla="*/ 405 w 514"/>
                <a:gd name="T25" fmla="*/ 602 h 663"/>
                <a:gd name="T26" fmla="*/ 398 w 514"/>
                <a:gd name="T27" fmla="*/ 649 h 663"/>
                <a:gd name="T28" fmla="*/ 362 w 514"/>
                <a:gd name="T29" fmla="*/ 622 h 663"/>
                <a:gd name="T30" fmla="*/ 297 w 514"/>
                <a:gd name="T31" fmla="*/ 570 h 663"/>
                <a:gd name="T32" fmla="*/ 240 w 514"/>
                <a:gd name="T33" fmla="*/ 552 h 663"/>
                <a:gd name="T34" fmla="*/ 221 w 514"/>
                <a:gd name="T35" fmla="*/ 567 h 663"/>
                <a:gd name="T36" fmla="*/ 203 w 514"/>
                <a:gd name="T37" fmla="*/ 580 h 663"/>
                <a:gd name="T38" fmla="*/ 177 w 514"/>
                <a:gd name="T39" fmla="*/ 599 h 663"/>
                <a:gd name="T40" fmla="*/ 134 w 514"/>
                <a:gd name="T41" fmla="*/ 631 h 663"/>
                <a:gd name="T42" fmla="*/ 94 w 514"/>
                <a:gd name="T43" fmla="*/ 648 h 663"/>
                <a:gd name="T44" fmla="*/ 100 w 514"/>
                <a:gd name="T45" fmla="*/ 616 h 663"/>
                <a:gd name="T46" fmla="*/ 104 w 514"/>
                <a:gd name="T47" fmla="*/ 591 h 663"/>
                <a:gd name="T48" fmla="*/ 110 w 514"/>
                <a:gd name="T49" fmla="*/ 558 h 663"/>
                <a:gd name="T50" fmla="*/ 119 w 514"/>
                <a:gd name="T51" fmla="*/ 505 h 663"/>
                <a:gd name="T52" fmla="*/ 133 w 514"/>
                <a:gd name="T53" fmla="*/ 419 h 663"/>
                <a:gd name="T54" fmla="*/ 99 w 514"/>
                <a:gd name="T55" fmla="*/ 376 h 663"/>
                <a:gd name="T56" fmla="*/ 59 w 514"/>
                <a:gd name="T57" fmla="*/ 326 h 663"/>
                <a:gd name="T58" fmla="*/ 10 w 514"/>
                <a:gd name="T59" fmla="*/ 253 h 663"/>
                <a:gd name="T60" fmla="*/ 35 w 514"/>
                <a:gd name="T61" fmla="*/ 249 h 663"/>
                <a:gd name="T62" fmla="*/ 54 w 514"/>
                <a:gd name="T63" fmla="*/ 246 h 663"/>
                <a:gd name="T64" fmla="*/ 79 w 514"/>
                <a:gd name="T65" fmla="*/ 242 h 663"/>
                <a:gd name="T66" fmla="*/ 118 w 514"/>
                <a:gd name="T67" fmla="*/ 235 h 663"/>
                <a:gd name="T68" fmla="*/ 181 w 514"/>
                <a:gd name="T69" fmla="*/ 225 h 663"/>
                <a:gd name="T70" fmla="*/ 194 w 514"/>
                <a:gd name="T71" fmla="*/ 191 h 663"/>
                <a:gd name="T72" fmla="*/ 202 w 514"/>
                <a:gd name="T73" fmla="*/ 167 h 663"/>
                <a:gd name="T74" fmla="*/ 211 w 514"/>
                <a:gd name="T75" fmla="*/ 139 h 663"/>
                <a:gd name="T76" fmla="*/ 224 w 514"/>
                <a:gd name="T77" fmla="*/ 98 h 663"/>
                <a:gd name="T78" fmla="*/ 247 w 514"/>
                <a:gd name="T79" fmla="*/ 30 h 663"/>
                <a:gd name="T80" fmla="*/ 265 w 514"/>
                <a:gd name="T81" fmla="*/ 23 h 663"/>
                <a:gd name="T82" fmla="*/ 275 w 514"/>
                <a:gd name="T83" fmla="*/ 49 h 663"/>
                <a:gd name="T84" fmla="*/ 283 w 514"/>
                <a:gd name="T85" fmla="*/ 74 h 663"/>
                <a:gd name="T86" fmla="*/ 294 w 514"/>
                <a:gd name="T87" fmla="*/ 110 h 663"/>
                <a:gd name="T88" fmla="*/ 313 w 514"/>
                <a:gd name="T89" fmla="*/ 16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4" h="663">
                  <a:moveTo>
                    <a:pt x="332" y="225"/>
                  </a:moveTo>
                  <a:lnTo>
                    <a:pt x="342" y="227"/>
                  </a:lnTo>
                  <a:lnTo>
                    <a:pt x="351" y="228"/>
                  </a:lnTo>
                  <a:lnTo>
                    <a:pt x="359" y="229"/>
                  </a:lnTo>
                  <a:lnTo>
                    <a:pt x="366" y="229"/>
                  </a:lnTo>
                  <a:lnTo>
                    <a:pt x="372" y="231"/>
                  </a:lnTo>
                  <a:lnTo>
                    <a:pt x="379" y="232"/>
                  </a:lnTo>
                  <a:lnTo>
                    <a:pt x="385" y="232"/>
                  </a:lnTo>
                  <a:lnTo>
                    <a:pt x="392" y="234"/>
                  </a:lnTo>
                  <a:lnTo>
                    <a:pt x="401" y="235"/>
                  </a:lnTo>
                  <a:lnTo>
                    <a:pt x="410" y="236"/>
                  </a:lnTo>
                  <a:lnTo>
                    <a:pt x="421" y="238"/>
                  </a:lnTo>
                  <a:lnTo>
                    <a:pt x="434" y="241"/>
                  </a:lnTo>
                  <a:lnTo>
                    <a:pt x="450" y="243"/>
                  </a:lnTo>
                  <a:lnTo>
                    <a:pt x="468" y="246"/>
                  </a:lnTo>
                  <a:lnTo>
                    <a:pt x="490" y="249"/>
                  </a:lnTo>
                  <a:lnTo>
                    <a:pt x="514" y="253"/>
                  </a:lnTo>
                  <a:lnTo>
                    <a:pt x="500" y="271"/>
                  </a:lnTo>
                  <a:lnTo>
                    <a:pt x="489" y="283"/>
                  </a:lnTo>
                  <a:lnTo>
                    <a:pt x="480" y="296"/>
                  </a:lnTo>
                  <a:lnTo>
                    <a:pt x="469" y="308"/>
                  </a:lnTo>
                  <a:lnTo>
                    <a:pt x="456" y="324"/>
                  </a:lnTo>
                  <a:lnTo>
                    <a:pt x="438" y="346"/>
                  </a:lnTo>
                  <a:lnTo>
                    <a:pt x="413" y="376"/>
                  </a:lnTo>
                  <a:lnTo>
                    <a:pt x="378" y="419"/>
                  </a:lnTo>
                  <a:lnTo>
                    <a:pt x="380" y="433"/>
                  </a:lnTo>
                  <a:lnTo>
                    <a:pt x="382" y="446"/>
                  </a:lnTo>
                  <a:lnTo>
                    <a:pt x="383" y="455"/>
                  </a:lnTo>
                  <a:lnTo>
                    <a:pt x="384" y="465"/>
                  </a:lnTo>
                  <a:lnTo>
                    <a:pt x="385" y="473"/>
                  </a:lnTo>
                  <a:lnTo>
                    <a:pt x="387" y="482"/>
                  </a:lnTo>
                  <a:lnTo>
                    <a:pt x="388" y="491"/>
                  </a:lnTo>
                  <a:lnTo>
                    <a:pt x="389" y="501"/>
                  </a:lnTo>
                  <a:lnTo>
                    <a:pt x="391" y="512"/>
                  </a:lnTo>
                  <a:lnTo>
                    <a:pt x="393" y="525"/>
                  </a:lnTo>
                  <a:lnTo>
                    <a:pt x="396" y="538"/>
                  </a:lnTo>
                  <a:lnTo>
                    <a:pt x="398" y="556"/>
                  </a:lnTo>
                  <a:lnTo>
                    <a:pt x="401" y="577"/>
                  </a:lnTo>
                  <a:lnTo>
                    <a:pt x="405" y="602"/>
                  </a:lnTo>
                  <a:lnTo>
                    <a:pt x="409" y="630"/>
                  </a:lnTo>
                  <a:lnTo>
                    <a:pt x="414" y="663"/>
                  </a:lnTo>
                  <a:lnTo>
                    <a:pt x="398" y="649"/>
                  </a:lnTo>
                  <a:lnTo>
                    <a:pt x="384" y="640"/>
                  </a:lnTo>
                  <a:lnTo>
                    <a:pt x="374" y="631"/>
                  </a:lnTo>
                  <a:lnTo>
                    <a:pt x="362" y="622"/>
                  </a:lnTo>
                  <a:lnTo>
                    <a:pt x="346" y="610"/>
                  </a:lnTo>
                  <a:lnTo>
                    <a:pt x="326" y="594"/>
                  </a:lnTo>
                  <a:lnTo>
                    <a:pt x="297" y="570"/>
                  </a:lnTo>
                  <a:lnTo>
                    <a:pt x="257" y="540"/>
                  </a:lnTo>
                  <a:lnTo>
                    <a:pt x="248" y="547"/>
                  </a:lnTo>
                  <a:lnTo>
                    <a:pt x="240" y="552"/>
                  </a:lnTo>
                  <a:lnTo>
                    <a:pt x="232" y="558"/>
                  </a:lnTo>
                  <a:lnTo>
                    <a:pt x="226" y="562"/>
                  </a:lnTo>
                  <a:lnTo>
                    <a:pt x="221" y="567"/>
                  </a:lnTo>
                  <a:lnTo>
                    <a:pt x="215" y="572"/>
                  </a:lnTo>
                  <a:lnTo>
                    <a:pt x="210" y="576"/>
                  </a:lnTo>
                  <a:lnTo>
                    <a:pt x="203" y="580"/>
                  </a:lnTo>
                  <a:lnTo>
                    <a:pt x="196" y="586"/>
                  </a:lnTo>
                  <a:lnTo>
                    <a:pt x="187" y="592"/>
                  </a:lnTo>
                  <a:lnTo>
                    <a:pt x="177" y="599"/>
                  </a:lnTo>
                  <a:lnTo>
                    <a:pt x="165" y="609"/>
                  </a:lnTo>
                  <a:lnTo>
                    <a:pt x="150" y="619"/>
                  </a:lnTo>
                  <a:lnTo>
                    <a:pt x="134" y="631"/>
                  </a:lnTo>
                  <a:lnTo>
                    <a:pt x="115" y="645"/>
                  </a:lnTo>
                  <a:lnTo>
                    <a:pt x="92" y="662"/>
                  </a:lnTo>
                  <a:lnTo>
                    <a:pt x="94" y="648"/>
                  </a:lnTo>
                  <a:lnTo>
                    <a:pt x="97" y="635"/>
                  </a:lnTo>
                  <a:lnTo>
                    <a:pt x="98" y="626"/>
                  </a:lnTo>
                  <a:lnTo>
                    <a:pt x="100" y="616"/>
                  </a:lnTo>
                  <a:lnTo>
                    <a:pt x="101" y="608"/>
                  </a:lnTo>
                  <a:lnTo>
                    <a:pt x="103" y="599"/>
                  </a:lnTo>
                  <a:lnTo>
                    <a:pt x="104" y="591"/>
                  </a:lnTo>
                  <a:lnTo>
                    <a:pt x="106" y="581"/>
                  </a:lnTo>
                  <a:lnTo>
                    <a:pt x="108" y="570"/>
                  </a:lnTo>
                  <a:lnTo>
                    <a:pt x="110" y="558"/>
                  </a:lnTo>
                  <a:lnTo>
                    <a:pt x="112" y="543"/>
                  </a:lnTo>
                  <a:lnTo>
                    <a:pt x="116" y="526"/>
                  </a:lnTo>
                  <a:lnTo>
                    <a:pt x="119" y="505"/>
                  </a:lnTo>
                  <a:lnTo>
                    <a:pt x="123" y="480"/>
                  </a:lnTo>
                  <a:lnTo>
                    <a:pt x="128" y="453"/>
                  </a:lnTo>
                  <a:lnTo>
                    <a:pt x="133" y="419"/>
                  </a:lnTo>
                  <a:lnTo>
                    <a:pt x="119" y="401"/>
                  </a:lnTo>
                  <a:lnTo>
                    <a:pt x="108" y="387"/>
                  </a:lnTo>
                  <a:lnTo>
                    <a:pt x="99" y="376"/>
                  </a:lnTo>
                  <a:lnTo>
                    <a:pt x="90" y="364"/>
                  </a:lnTo>
                  <a:lnTo>
                    <a:pt x="77" y="349"/>
                  </a:lnTo>
                  <a:lnTo>
                    <a:pt x="59" y="326"/>
                  </a:lnTo>
                  <a:lnTo>
                    <a:pt x="34" y="296"/>
                  </a:lnTo>
                  <a:lnTo>
                    <a:pt x="0" y="254"/>
                  </a:lnTo>
                  <a:lnTo>
                    <a:pt x="10" y="253"/>
                  </a:lnTo>
                  <a:lnTo>
                    <a:pt x="19" y="252"/>
                  </a:lnTo>
                  <a:lnTo>
                    <a:pt x="27" y="250"/>
                  </a:lnTo>
                  <a:lnTo>
                    <a:pt x="35" y="249"/>
                  </a:lnTo>
                  <a:lnTo>
                    <a:pt x="41" y="247"/>
                  </a:lnTo>
                  <a:lnTo>
                    <a:pt x="48" y="246"/>
                  </a:lnTo>
                  <a:lnTo>
                    <a:pt x="54" y="246"/>
                  </a:lnTo>
                  <a:lnTo>
                    <a:pt x="61" y="245"/>
                  </a:lnTo>
                  <a:lnTo>
                    <a:pt x="69" y="243"/>
                  </a:lnTo>
                  <a:lnTo>
                    <a:pt x="79" y="242"/>
                  </a:lnTo>
                  <a:lnTo>
                    <a:pt x="90" y="241"/>
                  </a:lnTo>
                  <a:lnTo>
                    <a:pt x="102" y="238"/>
                  </a:lnTo>
                  <a:lnTo>
                    <a:pt x="118" y="235"/>
                  </a:lnTo>
                  <a:lnTo>
                    <a:pt x="136" y="232"/>
                  </a:lnTo>
                  <a:lnTo>
                    <a:pt x="157" y="229"/>
                  </a:lnTo>
                  <a:lnTo>
                    <a:pt x="181" y="225"/>
                  </a:lnTo>
                  <a:lnTo>
                    <a:pt x="186" y="213"/>
                  </a:lnTo>
                  <a:lnTo>
                    <a:pt x="189" y="200"/>
                  </a:lnTo>
                  <a:lnTo>
                    <a:pt x="194" y="191"/>
                  </a:lnTo>
                  <a:lnTo>
                    <a:pt x="197" y="182"/>
                  </a:lnTo>
                  <a:lnTo>
                    <a:pt x="199" y="174"/>
                  </a:lnTo>
                  <a:lnTo>
                    <a:pt x="202" y="167"/>
                  </a:lnTo>
                  <a:lnTo>
                    <a:pt x="205" y="159"/>
                  </a:lnTo>
                  <a:lnTo>
                    <a:pt x="208" y="149"/>
                  </a:lnTo>
                  <a:lnTo>
                    <a:pt x="211" y="139"/>
                  </a:lnTo>
                  <a:lnTo>
                    <a:pt x="215" y="128"/>
                  </a:lnTo>
                  <a:lnTo>
                    <a:pt x="219" y="114"/>
                  </a:lnTo>
                  <a:lnTo>
                    <a:pt x="224" y="98"/>
                  </a:lnTo>
                  <a:lnTo>
                    <a:pt x="231" y="78"/>
                  </a:lnTo>
                  <a:lnTo>
                    <a:pt x="239" y="56"/>
                  </a:lnTo>
                  <a:lnTo>
                    <a:pt x="247" y="30"/>
                  </a:lnTo>
                  <a:lnTo>
                    <a:pt x="257" y="0"/>
                  </a:lnTo>
                  <a:lnTo>
                    <a:pt x="261" y="12"/>
                  </a:lnTo>
                  <a:lnTo>
                    <a:pt x="265" y="23"/>
                  </a:lnTo>
                  <a:lnTo>
                    <a:pt x="268" y="33"/>
                  </a:lnTo>
                  <a:lnTo>
                    <a:pt x="271" y="41"/>
                  </a:lnTo>
                  <a:lnTo>
                    <a:pt x="275" y="49"/>
                  </a:lnTo>
                  <a:lnTo>
                    <a:pt x="277" y="58"/>
                  </a:lnTo>
                  <a:lnTo>
                    <a:pt x="280" y="66"/>
                  </a:lnTo>
                  <a:lnTo>
                    <a:pt x="283" y="74"/>
                  </a:lnTo>
                  <a:lnTo>
                    <a:pt x="286" y="84"/>
                  </a:lnTo>
                  <a:lnTo>
                    <a:pt x="289" y="96"/>
                  </a:lnTo>
                  <a:lnTo>
                    <a:pt x="294" y="110"/>
                  </a:lnTo>
                  <a:lnTo>
                    <a:pt x="299" y="127"/>
                  </a:lnTo>
                  <a:lnTo>
                    <a:pt x="305" y="145"/>
                  </a:lnTo>
                  <a:lnTo>
                    <a:pt x="313" y="169"/>
                  </a:lnTo>
                  <a:lnTo>
                    <a:pt x="322" y="195"/>
                  </a:lnTo>
                  <a:lnTo>
                    <a:pt x="332" y="225"/>
                  </a:lnTo>
                  <a:close/>
                </a:path>
              </a:pathLst>
            </a:custGeom>
            <a:solidFill>
              <a:srgbClr val="5FC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1" name="Freeform 159"/>
            <p:cNvSpPr>
              <a:spLocks/>
            </p:cNvSpPr>
            <p:nvPr/>
          </p:nvSpPr>
          <p:spPr bwMode="auto">
            <a:xfrm>
              <a:off x="2671" y="3688"/>
              <a:ext cx="490" cy="315"/>
            </a:xfrm>
            <a:custGeom>
              <a:avLst/>
              <a:gdLst>
                <a:gd name="T0" fmla="*/ 327 w 490"/>
                <a:gd name="T1" fmla="*/ 214 h 630"/>
                <a:gd name="T2" fmla="*/ 343 w 490"/>
                <a:gd name="T3" fmla="*/ 217 h 630"/>
                <a:gd name="T4" fmla="*/ 355 w 490"/>
                <a:gd name="T5" fmla="*/ 220 h 630"/>
                <a:gd name="T6" fmla="*/ 367 w 490"/>
                <a:gd name="T7" fmla="*/ 221 h 630"/>
                <a:gd name="T8" fmla="*/ 382 w 490"/>
                <a:gd name="T9" fmla="*/ 224 h 630"/>
                <a:gd name="T10" fmla="*/ 402 w 490"/>
                <a:gd name="T11" fmla="*/ 227 h 630"/>
                <a:gd name="T12" fmla="*/ 429 w 490"/>
                <a:gd name="T13" fmla="*/ 231 h 630"/>
                <a:gd name="T14" fmla="*/ 467 w 490"/>
                <a:gd name="T15" fmla="*/ 236 h 630"/>
                <a:gd name="T16" fmla="*/ 476 w 490"/>
                <a:gd name="T17" fmla="*/ 256 h 630"/>
                <a:gd name="T18" fmla="*/ 456 w 490"/>
                <a:gd name="T19" fmla="*/ 281 h 630"/>
                <a:gd name="T20" fmla="*/ 434 w 490"/>
                <a:gd name="T21" fmla="*/ 307 h 630"/>
                <a:gd name="T22" fmla="*/ 393 w 490"/>
                <a:gd name="T23" fmla="*/ 357 h 630"/>
                <a:gd name="T24" fmla="*/ 362 w 490"/>
                <a:gd name="T25" fmla="*/ 411 h 630"/>
                <a:gd name="T26" fmla="*/ 365 w 490"/>
                <a:gd name="T27" fmla="*/ 433 h 630"/>
                <a:gd name="T28" fmla="*/ 367 w 490"/>
                <a:gd name="T29" fmla="*/ 450 h 630"/>
                <a:gd name="T30" fmla="*/ 370 w 490"/>
                <a:gd name="T31" fmla="*/ 466 h 630"/>
                <a:gd name="T32" fmla="*/ 372 w 490"/>
                <a:gd name="T33" fmla="*/ 486 h 630"/>
                <a:gd name="T34" fmla="*/ 376 w 490"/>
                <a:gd name="T35" fmla="*/ 512 h 630"/>
                <a:gd name="T36" fmla="*/ 381 w 490"/>
                <a:gd name="T37" fmla="*/ 548 h 630"/>
                <a:gd name="T38" fmla="*/ 389 w 490"/>
                <a:gd name="T39" fmla="*/ 598 h 630"/>
                <a:gd name="T40" fmla="*/ 377 w 490"/>
                <a:gd name="T41" fmla="*/ 617 h 630"/>
                <a:gd name="T42" fmla="*/ 355 w 490"/>
                <a:gd name="T43" fmla="*/ 599 h 630"/>
                <a:gd name="T44" fmla="*/ 330 w 490"/>
                <a:gd name="T45" fmla="*/ 580 h 630"/>
                <a:gd name="T46" fmla="*/ 283 w 490"/>
                <a:gd name="T47" fmla="*/ 541 h 630"/>
                <a:gd name="T48" fmla="*/ 229 w 490"/>
                <a:gd name="T49" fmla="*/ 525 h 630"/>
                <a:gd name="T50" fmla="*/ 205 w 490"/>
                <a:gd name="T51" fmla="*/ 543 h 630"/>
                <a:gd name="T52" fmla="*/ 178 w 490"/>
                <a:gd name="T53" fmla="*/ 562 h 630"/>
                <a:gd name="T54" fmla="*/ 128 w 490"/>
                <a:gd name="T55" fmla="*/ 599 h 630"/>
                <a:gd name="T56" fmla="*/ 90 w 490"/>
                <a:gd name="T57" fmla="*/ 615 h 630"/>
                <a:gd name="T58" fmla="*/ 94 w 490"/>
                <a:gd name="T59" fmla="*/ 594 h 630"/>
                <a:gd name="T60" fmla="*/ 97 w 490"/>
                <a:gd name="T61" fmla="*/ 577 h 630"/>
                <a:gd name="T62" fmla="*/ 100 w 490"/>
                <a:gd name="T63" fmla="*/ 561 h 630"/>
                <a:gd name="T64" fmla="*/ 104 w 490"/>
                <a:gd name="T65" fmla="*/ 541 h 630"/>
                <a:gd name="T66" fmla="*/ 108 w 490"/>
                <a:gd name="T67" fmla="*/ 516 h 630"/>
                <a:gd name="T68" fmla="*/ 114 w 490"/>
                <a:gd name="T69" fmla="*/ 480 h 630"/>
                <a:gd name="T70" fmla="*/ 122 w 490"/>
                <a:gd name="T71" fmla="*/ 430 h 630"/>
                <a:gd name="T72" fmla="*/ 114 w 490"/>
                <a:gd name="T73" fmla="*/ 382 h 630"/>
                <a:gd name="T74" fmla="*/ 95 w 490"/>
                <a:gd name="T75" fmla="*/ 358 h 630"/>
                <a:gd name="T76" fmla="*/ 73 w 490"/>
                <a:gd name="T77" fmla="*/ 331 h 630"/>
                <a:gd name="T78" fmla="*/ 33 w 490"/>
                <a:gd name="T79" fmla="*/ 282 h 630"/>
                <a:gd name="T80" fmla="*/ 10 w 490"/>
                <a:gd name="T81" fmla="*/ 241 h 630"/>
                <a:gd name="T82" fmla="*/ 27 w 490"/>
                <a:gd name="T83" fmla="*/ 238 h 630"/>
                <a:gd name="T84" fmla="*/ 40 w 490"/>
                <a:gd name="T85" fmla="*/ 235 h 630"/>
                <a:gd name="T86" fmla="*/ 52 w 490"/>
                <a:gd name="T87" fmla="*/ 234 h 630"/>
                <a:gd name="T88" fmla="*/ 67 w 490"/>
                <a:gd name="T89" fmla="*/ 231 h 630"/>
                <a:gd name="T90" fmla="*/ 86 w 490"/>
                <a:gd name="T91" fmla="*/ 228 h 630"/>
                <a:gd name="T92" fmla="*/ 113 w 490"/>
                <a:gd name="T93" fmla="*/ 224 h 630"/>
                <a:gd name="T94" fmla="*/ 150 w 490"/>
                <a:gd name="T95" fmla="*/ 218 h 630"/>
                <a:gd name="T96" fmla="*/ 182 w 490"/>
                <a:gd name="T97" fmla="*/ 191 h 630"/>
                <a:gd name="T98" fmla="*/ 193 w 490"/>
                <a:gd name="T99" fmla="*/ 159 h 630"/>
                <a:gd name="T100" fmla="*/ 205 w 490"/>
                <a:gd name="T101" fmla="*/ 121 h 630"/>
                <a:gd name="T102" fmla="*/ 228 w 490"/>
                <a:gd name="T103" fmla="*/ 54 h 630"/>
                <a:gd name="T104" fmla="*/ 253 w 490"/>
                <a:gd name="T105" fmla="*/ 22 h 630"/>
                <a:gd name="T106" fmla="*/ 264 w 490"/>
                <a:gd name="T107" fmla="*/ 54 h 630"/>
                <a:gd name="T108" fmla="*/ 276 w 490"/>
                <a:gd name="T109" fmla="*/ 91 h 630"/>
                <a:gd name="T110" fmla="*/ 298 w 490"/>
                <a:gd name="T111" fmla="*/ 159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630">
                  <a:moveTo>
                    <a:pt x="317" y="213"/>
                  </a:moveTo>
                  <a:lnTo>
                    <a:pt x="327" y="214"/>
                  </a:lnTo>
                  <a:lnTo>
                    <a:pt x="335" y="216"/>
                  </a:lnTo>
                  <a:lnTo>
                    <a:pt x="343" y="217"/>
                  </a:lnTo>
                  <a:lnTo>
                    <a:pt x="349" y="218"/>
                  </a:lnTo>
                  <a:lnTo>
                    <a:pt x="355" y="220"/>
                  </a:lnTo>
                  <a:lnTo>
                    <a:pt x="361" y="220"/>
                  </a:lnTo>
                  <a:lnTo>
                    <a:pt x="367" y="221"/>
                  </a:lnTo>
                  <a:lnTo>
                    <a:pt x="374" y="223"/>
                  </a:lnTo>
                  <a:lnTo>
                    <a:pt x="382" y="224"/>
                  </a:lnTo>
                  <a:lnTo>
                    <a:pt x="391" y="225"/>
                  </a:lnTo>
                  <a:lnTo>
                    <a:pt x="402" y="227"/>
                  </a:lnTo>
                  <a:lnTo>
                    <a:pt x="414" y="228"/>
                  </a:lnTo>
                  <a:lnTo>
                    <a:pt x="429" y="231"/>
                  </a:lnTo>
                  <a:lnTo>
                    <a:pt x="446" y="232"/>
                  </a:lnTo>
                  <a:lnTo>
                    <a:pt x="467" y="236"/>
                  </a:lnTo>
                  <a:lnTo>
                    <a:pt x="490" y="239"/>
                  </a:lnTo>
                  <a:lnTo>
                    <a:pt x="476" y="256"/>
                  </a:lnTo>
                  <a:lnTo>
                    <a:pt x="466" y="268"/>
                  </a:lnTo>
                  <a:lnTo>
                    <a:pt x="456" y="281"/>
                  </a:lnTo>
                  <a:lnTo>
                    <a:pt x="447" y="292"/>
                  </a:lnTo>
                  <a:lnTo>
                    <a:pt x="434" y="307"/>
                  </a:lnTo>
                  <a:lnTo>
                    <a:pt x="417" y="328"/>
                  </a:lnTo>
                  <a:lnTo>
                    <a:pt x="393" y="357"/>
                  </a:lnTo>
                  <a:lnTo>
                    <a:pt x="360" y="397"/>
                  </a:lnTo>
                  <a:lnTo>
                    <a:pt x="362" y="411"/>
                  </a:lnTo>
                  <a:lnTo>
                    <a:pt x="364" y="422"/>
                  </a:lnTo>
                  <a:lnTo>
                    <a:pt x="365" y="433"/>
                  </a:lnTo>
                  <a:lnTo>
                    <a:pt x="366" y="441"/>
                  </a:lnTo>
                  <a:lnTo>
                    <a:pt x="367" y="450"/>
                  </a:lnTo>
                  <a:lnTo>
                    <a:pt x="368" y="458"/>
                  </a:lnTo>
                  <a:lnTo>
                    <a:pt x="370" y="466"/>
                  </a:lnTo>
                  <a:lnTo>
                    <a:pt x="371" y="476"/>
                  </a:lnTo>
                  <a:lnTo>
                    <a:pt x="372" y="486"/>
                  </a:lnTo>
                  <a:lnTo>
                    <a:pt x="374" y="498"/>
                  </a:lnTo>
                  <a:lnTo>
                    <a:pt x="376" y="512"/>
                  </a:lnTo>
                  <a:lnTo>
                    <a:pt x="378" y="529"/>
                  </a:lnTo>
                  <a:lnTo>
                    <a:pt x="381" y="548"/>
                  </a:lnTo>
                  <a:lnTo>
                    <a:pt x="386" y="572"/>
                  </a:lnTo>
                  <a:lnTo>
                    <a:pt x="389" y="598"/>
                  </a:lnTo>
                  <a:lnTo>
                    <a:pt x="394" y="630"/>
                  </a:lnTo>
                  <a:lnTo>
                    <a:pt x="377" y="617"/>
                  </a:lnTo>
                  <a:lnTo>
                    <a:pt x="366" y="608"/>
                  </a:lnTo>
                  <a:lnTo>
                    <a:pt x="355" y="599"/>
                  </a:lnTo>
                  <a:lnTo>
                    <a:pt x="345" y="591"/>
                  </a:lnTo>
                  <a:lnTo>
                    <a:pt x="330" y="580"/>
                  </a:lnTo>
                  <a:lnTo>
                    <a:pt x="310" y="563"/>
                  </a:lnTo>
                  <a:lnTo>
                    <a:pt x="283" y="541"/>
                  </a:lnTo>
                  <a:lnTo>
                    <a:pt x="245" y="512"/>
                  </a:lnTo>
                  <a:lnTo>
                    <a:pt x="229" y="525"/>
                  </a:lnTo>
                  <a:lnTo>
                    <a:pt x="216" y="534"/>
                  </a:lnTo>
                  <a:lnTo>
                    <a:pt x="205" y="543"/>
                  </a:lnTo>
                  <a:lnTo>
                    <a:pt x="194" y="551"/>
                  </a:lnTo>
                  <a:lnTo>
                    <a:pt x="178" y="562"/>
                  </a:lnTo>
                  <a:lnTo>
                    <a:pt x="158" y="577"/>
                  </a:lnTo>
                  <a:lnTo>
                    <a:pt x="128" y="599"/>
                  </a:lnTo>
                  <a:lnTo>
                    <a:pt x="88" y="628"/>
                  </a:lnTo>
                  <a:lnTo>
                    <a:pt x="90" y="615"/>
                  </a:lnTo>
                  <a:lnTo>
                    <a:pt x="92" y="604"/>
                  </a:lnTo>
                  <a:lnTo>
                    <a:pt x="94" y="594"/>
                  </a:lnTo>
                  <a:lnTo>
                    <a:pt x="95" y="586"/>
                  </a:lnTo>
                  <a:lnTo>
                    <a:pt x="97" y="577"/>
                  </a:lnTo>
                  <a:lnTo>
                    <a:pt x="98" y="569"/>
                  </a:lnTo>
                  <a:lnTo>
                    <a:pt x="100" y="561"/>
                  </a:lnTo>
                  <a:lnTo>
                    <a:pt x="102" y="552"/>
                  </a:lnTo>
                  <a:lnTo>
                    <a:pt x="104" y="541"/>
                  </a:lnTo>
                  <a:lnTo>
                    <a:pt x="106" y="530"/>
                  </a:lnTo>
                  <a:lnTo>
                    <a:pt x="108" y="516"/>
                  </a:lnTo>
                  <a:lnTo>
                    <a:pt x="111" y="500"/>
                  </a:lnTo>
                  <a:lnTo>
                    <a:pt x="114" y="480"/>
                  </a:lnTo>
                  <a:lnTo>
                    <a:pt x="118" y="457"/>
                  </a:lnTo>
                  <a:lnTo>
                    <a:pt x="122" y="430"/>
                  </a:lnTo>
                  <a:lnTo>
                    <a:pt x="127" y="398"/>
                  </a:lnTo>
                  <a:lnTo>
                    <a:pt x="114" y="382"/>
                  </a:lnTo>
                  <a:lnTo>
                    <a:pt x="104" y="369"/>
                  </a:lnTo>
                  <a:lnTo>
                    <a:pt x="95" y="358"/>
                  </a:lnTo>
                  <a:lnTo>
                    <a:pt x="85" y="346"/>
                  </a:lnTo>
                  <a:lnTo>
                    <a:pt x="73" y="331"/>
                  </a:lnTo>
                  <a:lnTo>
                    <a:pt x="56" y="310"/>
                  </a:lnTo>
                  <a:lnTo>
                    <a:pt x="33" y="282"/>
                  </a:lnTo>
                  <a:lnTo>
                    <a:pt x="0" y="242"/>
                  </a:lnTo>
                  <a:lnTo>
                    <a:pt x="10" y="241"/>
                  </a:lnTo>
                  <a:lnTo>
                    <a:pt x="19" y="239"/>
                  </a:lnTo>
                  <a:lnTo>
                    <a:pt x="27" y="238"/>
                  </a:lnTo>
                  <a:lnTo>
                    <a:pt x="34" y="236"/>
                  </a:lnTo>
                  <a:lnTo>
                    <a:pt x="40" y="235"/>
                  </a:lnTo>
                  <a:lnTo>
                    <a:pt x="46" y="235"/>
                  </a:lnTo>
                  <a:lnTo>
                    <a:pt x="52" y="234"/>
                  </a:lnTo>
                  <a:lnTo>
                    <a:pt x="59" y="232"/>
                  </a:lnTo>
                  <a:lnTo>
                    <a:pt x="67" y="231"/>
                  </a:lnTo>
                  <a:lnTo>
                    <a:pt x="76" y="229"/>
                  </a:lnTo>
                  <a:lnTo>
                    <a:pt x="86" y="228"/>
                  </a:lnTo>
                  <a:lnTo>
                    <a:pt x="98" y="225"/>
                  </a:lnTo>
                  <a:lnTo>
                    <a:pt x="113" y="224"/>
                  </a:lnTo>
                  <a:lnTo>
                    <a:pt x="130" y="221"/>
                  </a:lnTo>
                  <a:lnTo>
                    <a:pt x="150" y="218"/>
                  </a:lnTo>
                  <a:lnTo>
                    <a:pt x="173" y="214"/>
                  </a:lnTo>
                  <a:lnTo>
                    <a:pt x="182" y="191"/>
                  </a:lnTo>
                  <a:lnTo>
                    <a:pt x="188" y="174"/>
                  </a:lnTo>
                  <a:lnTo>
                    <a:pt x="193" y="159"/>
                  </a:lnTo>
                  <a:lnTo>
                    <a:pt x="198" y="142"/>
                  </a:lnTo>
                  <a:lnTo>
                    <a:pt x="205" y="121"/>
                  </a:lnTo>
                  <a:lnTo>
                    <a:pt x="214" y="94"/>
                  </a:lnTo>
                  <a:lnTo>
                    <a:pt x="228" y="54"/>
                  </a:lnTo>
                  <a:lnTo>
                    <a:pt x="245" y="0"/>
                  </a:lnTo>
                  <a:lnTo>
                    <a:pt x="253" y="22"/>
                  </a:lnTo>
                  <a:lnTo>
                    <a:pt x="258" y="40"/>
                  </a:lnTo>
                  <a:lnTo>
                    <a:pt x="264" y="54"/>
                  </a:lnTo>
                  <a:lnTo>
                    <a:pt x="269" y="70"/>
                  </a:lnTo>
                  <a:lnTo>
                    <a:pt x="276" y="91"/>
                  </a:lnTo>
                  <a:lnTo>
                    <a:pt x="285" y="119"/>
                  </a:lnTo>
                  <a:lnTo>
                    <a:pt x="298" y="159"/>
                  </a:lnTo>
                  <a:lnTo>
                    <a:pt x="317" y="213"/>
                  </a:lnTo>
                  <a:close/>
                </a:path>
              </a:pathLst>
            </a:custGeom>
            <a:solidFill>
              <a:srgbClr val="74D4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2" name="Freeform 160"/>
            <p:cNvSpPr>
              <a:spLocks/>
            </p:cNvSpPr>
            <p:nvPr/>
          </p:nvSpPr>
          <p:spPr bwMode="auto">
            <a:xfrm>
              <a:off x="2684" y="3696"/>
              <a:ext cx="464" cy="299"/>
            </a:xfrm>
            <a:custGeom>
              <a:avLst/>
              <a:gdLst>
                <a:gd name="T0" fmla="*/ 309 w 464"/>
                <a:gd name="T1" fmla="*/ 205 h 599"/>
                <a:gd name="T2" fmla="*/ 324 w 464"/>
                <a:gd name="T3" fmla="*/ 208 h 599"/>
                <a:gd name="T4" fmla="*/ 336 w 464"/>
                <a:gd name="T5" fmla="*/ 209 h 599"/>
                <a:gd name="T6" fmla="*/ 348 w 464"/>
                <a:gd name="T7" fmla="*/ 211 h 599"/>
                <a:gd name="T8" fmla="*/ 361 w 464"/>
                <a:gd name="T9" fmla="*/ 213 h 599"/>
                <a:gd name="T10" fmla="*/ 380 w 464"/>
                <a:gd name="T11" fmla="*/ 216 h 599"/>
                <a:gd name="T12" fmla="*/ 405 w 464"/>
                <a:gd name="T13" fmla="*/ 220 h 599"/>
                <a:gd name="T14" fmla="*/ 441 w 464"/>
                <a:gd name="T15" fmla="*/ 226 h 599"/>
                <a:gd name="T16" fmla="*/ 451 w 464"/>
                <a:gd name="T17" fmla="*/ 245 h 599"/>
                <a:gd name="T18" fmla="*/ 432 w 464"/>
                <a:gd name="T19" fmla="*/ 268 h 599"/>
                <a:gd name="T20" fmla="*/ 411 w 464"/>
                <a:gd name="T21" fmla="*/ 292 h 599"/>
                <a:gd name="T22" fmla="*/ 372 w 464"/>
                <a:gd name="T23" fmla="*/ 341 h 599"/>
                <a:gd name="T24" fmla="*/ 344 w 464"/>
                <a:gd name="T25" fmla="*/ 402 h 599"/>
                <a:gd name="T26" fmla="*/ 349 w 464"/>
                <a:gd name="T27" fmla="*/ 435 h 599"/>
                <a:gd name="T28" fmla="*/ 354 w 464"/>
                <a:gd name="T29" fmla="*/ 473 h 599"/>
                <a:gd name="T30" fmla="*/ 364 w 464"/>
                <a:gd name="T31" fmla="*/ 543 h 599"/>
                <a:gd name="T32" fmla="*/ 357 w 464"/>
                <a:gd name="T33" fmla="*/ 586 h 599"/>
                <a:gd name="T34" fmla="*/ 336 w 464"/>
                <a:gd name="T35" fmla="*/ 570 h 599"/>
                <a:gd name="T36" fmla="*/ 312 w 464"/>
                <a:gd name="T37" fmla="*/ 550 h 599"/>
                <a:gd name="T38" fmla="*/ 267 w 464"/>
                <a:gd name="T39" fmla="*/ 515 h 599"/>
                <a:gd name="T40" fmla="*/ 216 w 464"/>
                <a:gd name="T41" fmla="*/ 499 h 599"/>
                <a:gd name="T42" fmla="*/ 194 w 464"/>
                <a:gd name="T43" fmla="*/ 515 h 599"/>
                <a:gd name="T44" fmla="*/ 169 w 464"/>
                <a:gd name="T45" fmla="*/ 535 h 599"/>
                <a:gd name="T46" fmla="*/ 121 w 464"/>
                <a:gd name="T47" fmla="*/ 571 h 599"/>
                <a:gd name="T48" fmla="*/ 87 w 464"/>
                <a:gd name="T49" fmla="*/ 575 h 599"/>
                <a:gd name="T50" fmla="*/ 94 w 464"/>
                <a:gd name="T51" fmla="*/ 542 h 599"/>
                <a:gd name="T52" fmla="*/ 100 w 464"/>
                <a:gd name="T53" fmla="*/ 504 h 599"/>
                <a:gd name="T54" fmla="*/ 111 w 464"/>
                <a:gd name="T55" fmla="*/ 435 h 599"/>
                <a:gd name="T56" fmla="*/ 108 w 464"/>
                <a:gd name="T57" fmla="*/ 363 h 599"/>
                <a:gd name="T58" fmla="*/ 91 w 464"/>
                <a:gd name="T59" fmla="*/ 341 h 599"/>
                <a:gd name="T60" fmla="*/ 70 w 464"/>
                <a:gd name="T61" fmla="*/ 316 h 599"/>
                <a:gd name="T62" fmla="*/ 31 w 464"/>
                <a:gd name="T63" fmla="*/ 269 h 599"/>
                <a:gd name="T64" fmla="*/ 10 w 464"/>
                <a:gd name="T65" fmla="*/ 230 h 599"/>
                <a:gd name="T66" fmla="*/ 25 w 464"/>
                <a:gd name="T67" fmla="*/ 227 h 599"/>
                <a:gd name="T68" fmla="*/ 37 w 464"/>
                <a:gd name="T69" fmla="*/ 226 h 599"/>
                <a:gd name="T70" fmla="*/ 50 w 464"/>
                <a:gd name="T71" fmla="*/ 223 h 599"/>
                <a:gd name="T72" fmla="*/ 63 w 464"/>
                <a:gd name="T73" fmla="*/ 220 h 599"/>
                <a:gd name="T74" fmla="*/ 81 w 464"/>
                <a:gd name="T75" fmla="*/ 218 h 599"/>
                <a:gd name="T76" fmla="*/ 107 w 464"/>
                <a:gd name="T77" fmla="*/ 213 h 599"/>
                <a:gd name="T78" fmla="*/ 143 w 464"/>
                <a:gd name="T79" fmla="*/ 208 h 599"/>
                <a:gd name="T80" fmla="*/ 172 w 464"/>
                <a:gd name="T81" fmla="*/ 182 h 599"/>
                <a:gd name="T82" fmla="*/ 183 w 464"/>
                <a:gd name="T83" fmla="*/ 151 h 599"/>
                <a:gd name="T84" fmla="*/ 194 w 464"/>
                <a:gd name="T85" fmla="*/ 117 h 599"/>
                <a:gd name="T86" fmla="*/ 216 w 464"/>
                <a:gd name="T87" fmla="*/ 51 h 599"/>
                <a:gd name="T88" fmla="*/ 239 w 464"/>
                <a:gd name="T89" fmla="*/ 22 h 599"/>
                <a:gd name="T90" fmla="*/ 251 w 464"/>
                <a:gd name="T91" fmla="*/ 53 h 599"/>
                <a:gd name="T92" fmla="*/ 262 w 464"/>
                <a:gd name="T93" fmla="*/ 87 h 599"/>
                <a:gd name="T94" fmla="*/ 282 w 464"/>
                <a:gd name="T95" fmla="*/ 15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4" h="599">
                  <a:moveTo>
                    <a:pt x="300" y="204"/>
                  </a:moveTo>
                  <a:lnTo>
                    <a:pt x="309" y="205"/>
                  </a:lnTo>
                  <a:lnTo>
                    <a:pt x="317" y="207"/>
                  </a:lnTo>
                  <a:lnTo>
                    <a:pt x="324" y="208"/>
                  </a:lnTo>
                  <a:lnTo>
                    <a:pt x="331" y="208"/>
                  </a:lnTo>
                  <a:lnTo>
                    <a:pt x="336" y="209"/>
                  </a:lnTo>
                  <a:lnTo>
                    <a:pt x="342" y="211"/>
                  </a:lnTo>
                  <a:lnTo>
                    <a:pt x="348" y="211"/>
                  </a:lnTo>
                  <a:lnTo>
                    <a:pt x="354" y="212"/>
                  </a:lnTo>
                  <a:lnTo>
                    <a:pt x="361" y="213"/>
                  </a:lnTo>
                  <a:lnTo>
                    <a:pt x="369" y="215"/>
                  </a:lnTo>
                  <a:lnTo>
                    <a:pt x="380" y="216"/>
                  </a:lnTo>
                  <a:lnTo>
                    <a:pt x="392" y="218"/>
                  </a:lnTo>
                  <a:lnTo>
                    <a:pt x="405" y="220"/>
                  </a:lnTo>
                  <a:lnTo>
                    <a:pt x="422" y="222"/>
                  </a:lnTo>
                  <a:lnTo>
                    <a:pt x="441" y="226"/>
                  </a:lnTo>
                  <a:lnTo>
                    <a:pt x="464" y="229"/>
                  </a:lnTo>
                  <a:lnTo>
                    <a:pt x="451" y="245"/>
                  </a:lnTo>
                  <a:lnTo>
                    <a:pt x="440" y="256"/>
                  </a:lnTo>
                  <a:lnTo>
                    <a:pt x="432" y="268"/>
                  </a:lnTo>
                  <a:lnTo>
                    <a:pt x="423" y="279"/>
                  </a:lnTo>
                  <a:lnTo>
                    <a:pt x="411" y="292"/>
                  </a:lnTo>
                  <a:lnTo>
                    <a:pt x="394" y="313"/>
                  </a:lnTo>
                  <a:lnTo>
                    <a:pt x="372" y="341"/>
                  </a:lnTo>
                  <a:lnTo>
                    <a:pt x="341" y="378"/>
                  </a:lnTo>
                  <a:lnTo>
                    <a:pt x="344" y="402"/>
                  </a:lnTo>
                  <a:lnTo>
                    <a:pt x="347" y="420"/>
                  </a:lnTo>
                  <a:lnTo>
                    <a:pt x="349" y="435"/>
                  </a:lnTo>
                  <a:lnTo>
                    <a:pt x="351" y="452"/>
                  </a:lnTo>
                  <a:lnTo>
                    <a:pt x="354" y="473"/>
                  </a:lnTo>
                  <a:lnTo>
                    <a:pt x="358" y="502"/>
                  </a:lnTo>
                  <a:lnTo>
                    <a:pt x="364" y="543"/>
                  </a:lnTo>
                  <a:lnTo>
                    <a:pt x="373" y="599"/>
                  </a:lnTo>
                  <a:lnTo>
                    <a:pt x="357" y="586"/>
                  </a:lnTo>
                  <a:lnTo>
                    <a:pt x="346" y="578"/>
                  </a:lnTo>
                  <a:lnTo>
                    <a:pt x="336" y="570"/>
                  </a:lnTo>
                  <a:lnTo>
                    <a:pt x="325" y="561"/>
                  </a:lnTo>
                  <a:lnTo>
                    <a:pt x="312" y="550"/>
                  </a:lnTo>
                  <a:lnTo>
                    <a:pt x="293" y="536"/>
                  </a:lnTo>
                  <a:lnTo>
                    <a:pt x="267" y="515"/>
                  </a:lnTo>
                  <a:lnTo>
                    <a:pt x="231" y="488"/>
                  </a:lnTo>
                  <a:lnTo>
                    <a:pt x="216" y="499"/>
                  </a:lnTo>
                  <a:lnTo>
                    <a:pt x="204" y="509"/>
                  </a:lnTo>
                  <a:lnTo>
                    <a:pt x="194" y="515"/>
                  </a:lnTo>
                  <a:lnTo>
                    <a:pt x="183" y="524"/>
                  </a:lnTo>
                  <a:lnTo>
                    <a:pt x="169" y="535"/>
                  </a:lnTo>
                  <a:lnTo>
                    <a:pt x="149" y="550"/>
                  </a:lnTo>
                  <a:lnTo>
                    <a:pt x="121" y="571"/>
                  </a:lnTo>
                  <a:lnTo>
                    <a:pt x="83" y="599"/>
                  </a:lnTo>
                  <a:lnTo>
                    <a:pt x="87" y="575"/>
                  </a:lnTo>
                  <a:lnTo>
                    <a:pt x="91" y="557"/>
                  </a:lnTo>
                  <a:lnTo>
                    <a:pt x="94" y="542"/>
                  </a:lnTo>
                  <a:lnTo>
                    <a:pt x="97" y="525"/>
                  </a:lnTo>
                  <a:lnTo>
                    <a:pt x="100" y="504"/>
                  </a:lnTo>
                  <a:lnTo>
                    <a:pt x="105" y="475"/>
                  </a:lnTo>
                  <a:lnTo>
                    <a:pt x="111" y="435"/>
                  </a:lnTo>
                  <a:lnTo>
                    <a:pt x="120" y="380"/>
                  </a:lnTo>
                  <a:lnTo>
                    <a:pt x="108" y="363"/>
                  </a:lnTo>
                  <a:lnTo>
                    <a:pt x="99" y="352"/>
                  </a:lnTo>
                  <a:lnTo>
                    <a:pt x="91" y="341"/>
                  </a:lnTo>
                  <a:lnTo>
                    <a:pt x="81" y="330"/>
                  </a:lnTo>
                  <a:lnTo>
                    <a:pt x="70" y="316"/>
                  </a:lnTo>
                  <a:lnTo>
                    <a:pt x="54" y="297"/>
                  </a:lnTo>
                  <a:lnTo>
                    <a:pt x="31" y="269"/>
                  </a:lnTo>
                  <a:lnTo>
                    <a:pt x="0" y="231"/>
                  </a:lnTo>
                  <a:lnTo>
                    <a:pt x="10" y="230"/>
                  </a:lnTo>
                  <a:lnTo>
                    <a:pt x="18" y="229"/>
                  </a:lnTo>
                  <a:lnTo>
                    <a:pt x="25" y="227"/>
                  </a:lnTo>
                  <a:lnTo>
                    <a:pt x="31" y="226"/>
                  </a:lnTo>
                  <a:lnTo>
                    <a:pt x="37" y="226"/>
                  </a:lnTo>
                  <a:lnTo>
                    <a:pt x="43" y="225"/>
                  </a:lnTo>
                  <a:lnTo>
                    <a:pt x="50" y="223"/>
                  </a:lnTo>
                  <a:lnTo>
                    <a:pt x="56" y="222"/>
                  </a:lnTo>
                  <a:lnTo>
                    <a:pt x="63" y="220"/>
                  </a:lnTo>
                  <a:lnTo>
                    <a:pt x="72" y="219"/>
                  </a:lnTo>
                  <a:lnTo>
                    <a:pt x="81" y="218"/>
                  </a:lnTo>
                  <a:lnTo>
                    <a:pt x="94" y="216"/>
                  </a:lnTo>
                  <a:lnTo>
                    <a:pt x="107" y="213"/>
                  </a:lnTo>
                  <a:lnTo>
                    <a:pt x="123" y="211"/>
                  </a:lnTo>
                  <a:lnTo>
                    <a:pt x="143" y="208"/>
                  </a:lnTo>
                  <a:lnTo>
                    <a:pt x="164" y="204"/>
                  </a:lnTo>
                  <a:lnTo>
                    <a:pt x="172" y="182"/>
                  </a:lnTo>
                  <a:lnTo>
                    <a:pt x="178" y="166"/>
                  </a:lnTo>
                  <a:lnTo>
                    <a:pt x="183" y="151"/>
                  </a:lnTo>
                  <a:lnTo>
                    <a:pt x="188" y="136"/>
                  </a:lnTo>
                  <a:lnTo>
                    <a:pt x="194" y="117"/>
                  </a:lnTo>
                  <a:lnTo>
                    <a:pt x="203" y="90"/>
                  </a:lnTo>
                  <a:lnTo>
                    <a:pt x="216" y="51"/>
                  </a:lnTo>
                  <a:lnTo>
                    <a:pt x="232" y="0"/>
                  </a:lnTo>
                  <a:lnTo>
                    <a:pt x="239" y="22"/>
                  </a:lnTo>
                  <a:lnTo>
                    <a:pt x="245" y="39"/>
                  </a:lnTo>
                  <a:lnTo>
                    <a:pt x="251" y="53"/>
                  </a:lnTo>
                  <a:lnTo>
                    <a:pt x="256" y="68"/>
                  </a:lnTo>
                  <a:lnTo>
                    <a:pt x="262" y="87"/>
                  </a:lnTo>
                  <a:lnTo>
                    <a:pt x="270" y="115"/>
                  </a:lnTo>
                  <a:lnTo>
                    <a:pt x="282" y="153"/>
                  </a:lnTo>
                  <a:lnTo>
                    <a:pt x="300" y="204"/>
                  </a:lnTo>
                  <a:close/>
                </a:path>
              </a:pathLst>
            </a:custGeom>
            <a:solidFill>
              <a:srgbClr val="74D4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3" name="Freeform 161"/>
            <p:cNvSpPr>
              <a:spLocks/>
            </p:cNvSpPr>
            <p:nvPr/>
          </p:nvSpPr>
          <p:spPr bwMode="auto">
            <a:xfrm>
              <a:off x="2698" y="3705"/>
              <a:ext cx="437" cy="283"/>
            </a:xfrm>
            <a:custGeom>
              <a:avLst/>
              <a:gdLst>
                <a:gd name="T0" fmla="*/ 298 w 437"/>
                <a:gd name="T1" fmla="*/ 194 h 565"/>
                <a:gd name="T2" fmla="*/ 322 w 437"/>
                <a:gd name="T3" fmla="*/ 198 h 565"/>
                <a:gd name="T4" fmla="*/ 348 w 437"/>
                <a:gd name="T5" fmla="*/ 202 h 565"/>
                <a:gd name="T6" fmla="*/ 398 w 437"/>
                <a:gd name="T7" fmla="*/ 209 h 565"/>
                <a:gd name="T8" fmla="*/ 424 w 437"/>
                <a:gd name="T9" fmla="*/ 230 h 565"/>
                <a:gd name="T10" fmla="*/ 407 w 437"/>
                <a:gd name="T11" fmla="*/ 251 h 565"/>
                <a:gd name="T12" fmla="*/ 386 w 437"/>
                <a:gd name="T13" fmla="*/ 276 h 565"/>
                <a:gd name="T14" fmla="*/ 350 w 437"/>
                <a:gd name="T15" fmla="*/ 322 h 565"/>
                <a:gd name="T16" fmla="*/ 324 w 437"/>
                <a:gd name="T17" fmla="*/ 380 h 565"/>
                <a:gd name="T18" fmla="*/ 328 w 437"/>
                <a:gd name="T19" fmla="*/ 412 h 565"/>
                <a:gd name="T20" fmla="*/ 333 w 437"/>
                <a:gd name="T21" fmla="*/ 446 h 565"/>
                <a:gd name="T22" fmla="*/ 343 w 437"/>
                <a:gd name="T23" fmla="*/ 513 h 565"/>
                <a:gd name="T24" fmla="*/ 336 w 437"/>
                <a:gd name="T25" fmla="*/ 554 h 565"/>
                <a:gd name="T26" fmla="*/ 317 w 437"/>
                <a:gd name="T27" fmla="*/ 539 h 565"/>
                <a:gd name="T28" fmla="*/ 293 w 437"/>
                <a:gd name="T29" fmla="*/ 520 h 565"/>
                <a:gd name="T30" fmla="*/ 251 w 437"/>
                <a:gd name="T31" fmla="*/ 486 h 565"/>
                <a:gd name="T32" fmla="*/ 203 w 437"/>
                <a:gd name="T33" fmla="*/ 471 h 565"/>
                <a:gd name="T34" fmla="*/ 182 w 437"/>
                <a:gd name="T35" fmla="*/ 488 h 565"/>
                <a:gd name="T36" fmla="*/ 158 w 437"/>
                <a:gd name="T37" fmla="*/ 506 h 565"/>
                <a:gd name="T38" fmla="*/ 112 w 437"/>
                <a:gd name="T39" fmla="*/ 539 h 565"/>
                <a:gd name="T40" fmla="*/ 81 w 437"/>
                <a:gd name="T41" fmla="*/ 543 h 565"/>
                <a:gd name="T42" fmla="*/ 87 w 437"/>
                <a:gd name="T43" fmla="*/ 513 h 565"/>
                <a:gd name="T44" fmla="*/ 93 w 437"/>
                <a:gd name="T45" fmla="*/ 477 h 565"/>
                <a:gd name="T46" fmla="*/ 104 w 437"/>
                <a:gd name="T47" fmla="*/ 412 h 565"/>
                <a:gd name="T48" fmla="*/ 101 w 437"/>
                <a:gd name="T49" fmla="*/ 344 h 565"/>
                <a:gd name="T50" fmla="*/ 84 w 437"/>
                <a:gd name="T51" fmla="*/ 323 h 565"/>
                <a:gd name="T52" fmla="*/ 65 w 437"/>
                <a:gd name="T53" fmla="*/ 298 h 565"/>
                <a:gd name="T54" fmla="*/ 28 w 437"/>
                <a:gd name="T55" fmla="*/ 254 h 565"/>
                <a:gd name="T56" fmla="*/ 16 w 437"/>
                <a:gd name="T57" fmla="*/ 216 h 565"/>
                <a:gd name="T58" fmla="*/ 41 w 437"/>
                <a:gd name="T59" fmla="*/ 212 h 565"/>
                <a:gd name="T60" fmla="*/ 67 w 437"/>
                <a:gd name="T61" fmla="*/ 208 h 565"/>
                <a:gd name="T62" fmla="*/ 116 w 437"/>
                <a:gd name="T63" fmla="*/ 200 h 565"/>
                <a:gd name="T64" fmla="*/ 162 w 437"/>
                <a:gd name="T65" fmla="*/ 172 h 565"/>
                <a:gd name="T66" fmla="*/ 172 w 437"/>
                <a:gd name="T67" fmla="*/ 143 h 565"/>
                <a:gd name="T68" fmla="*/ 183 w 437"/>
                <a:gd name="T69" fmla="*/ 110 h 565"/>
                <a:gd name="T70" fmla="*/ 203 w 437"/>
                <a:gd name="T71" fmla="*/ 49 h 565"/>
                <a:gd name="T72" fmla="*/ 225 w 437"/>
                <a:gd name="T73" fmla="*/ 21 h 565"/>
                <a:gd name="T74" fmla="*/ 234 w 437"/>
                <a:gd name="T75" fmla="*/ 50 h 565"/>
                <a:gd name="T76" fmla="*/ 246 w 437"/>
                <a:gd name="T77" fmla="*/ 82 h 565"/>
                <a:gd name="T78" fmla="*/ 265 w 437"/>
                <a:gd name="T79" fmla="*/ 14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7" h="565">
                  <a:moveTo>
                    <a:pt x="282" y="191"/>
                  </a:moveTo>
                  <a:lnTo>
                    <a:pt x="298" y="194"/>
                  </a:lnTo>
                  <a:lnTo>
                    <a:pt x="311" y="195"/>
                  </a:lnTo>
                  <a:lnTo>
                    <a:pt x="322" y="198"/>
                  </a:lnTo>
                  <a:lnTo>
                    <a:pt x="333" y="200"/>
                  </a:lnTo>
                  <a:lnTo>
                    <a:pt x="348" y="202"/>
                  </a:lnTo>
                  <a:lnTo>
                    <a:pt x="369" y="205"/>
                  </a:lnTo>
                  <a:lnTo>
                    <a:pt x="398" y="209"/>
                  </a:lnTo>
                  <a:lnTo>
                    <a:pt x="437" y="215"/>
                  </a:lnTo>
                  <a:lnTo>
                    <a:pt x="424" y="230"/>
                  </a:lnTo>
                  <a:lnTo>
                    <a:pt x="415" y="241"/>
                  </a:lnTo>
                  <a:lnTo>
                    <a:pt x="407" y="251"/>
                  </a:lnTo>
                  <a:lnTo>
                    <a:pt x="398" y="262"/>
                  </a:lnTo>
                  <a:lnTo>
                    <a:pt x="386" y="276"/>
                  </a:lnTo>
                  <a:lnTo>
                    <a:pt x="371" y="295"/>
                  </a:lnTo>
                  <a:lnTo>
                    <a:pt x="350" y="322"/>
                  </a:lnTo>
                  <a:lnTo>
                    <a:pt x="321" y="358"/>
                  </a:lnTo>
                  <a:lnTo>
                    <a:pt x="324" y="380"/>
                  </a:lnTo>
                  <a:lnTo>
                    <a:pt x="326" y="396"/>
                  </a:lnTo>
                  <a:lnTo>
                    <a:pt x="328" y="412"/>
                  </a:lnTo>
                  <a:lnTo>
                    <a:pt x="330" y="427"/>
                  </a:lnTo>
                  <a:lnTo>
                    <a:pt x="333" y="446"/>
                  </a:lnTo>
                  <a:lnTo>
                    <a:pt x="337" y="474"/>
                  </a:lnTo>
                  <a:lnTo>
                    <a:pt x="343" y="513"/>
                  </a:lnTo>
                  <a:lnTo>
                    <a:pt x="350" y="565"/>
                  </a:lnTo>
                  <a:lnTo>
                    <a:pt x="336" y="554"/>
                  </a:lnTo>
                  <a:lnTo>
                    <a:pt x="326" y="546"/>
                  </a:lnTo>
                  <a:lnTo>
                    <a:pt x="317" y="539"/>
                  </a:lnTo>
                  <a:lnTo>
                    <a:pt x="306" y="531"/>
                  </a:lnTo>
                  <a:lnTo>
                    <a:pt x="293" y="520"/>
                  </a:lnTo>
                  <a:lnTo>
                    <a:pt x="276" y="506"/>
                  </a:lnTo>
                  <a:lnTo>
                    <a:pt x="251" y="486"/>
                  </a:lnTo>
                  <a:lnTo>
                    <a:pt x="217" y="460"/>
                  </a:lnTo>
                  <a:lnTo>
                    <a:pt x="203" y="471"/>
                  </a:lnTo>
                  <a:lnTo>
                    <a:pt x="191" y="481"/>
                  </a:lnTo>
                  <a:lnTo>
                    <a:pt x="182" y="488"/>
                  </a:lnTo>
                  <a:lnTo>
                    <a:pt x="172" y="496"/>
                  </a:lnTo>
                  <a:lnTo>
                    <a:pt x="158" y="506"/>
                  </a:lnTo>
                  <a:lnTo>
                    <a:pt x="139" y="520"/>
                  </a:lnTo>
                  <a:lnTo>
                    <a:pt x="112" y="539"/>
                  </a:lnTo>
                  <a:lnTo>
                    <a:pt x="77" y="565"/>
                  </a:lnTo>
                  <a:lnTo>
                    <a:pt x="81" y="543"/>
                  </a:lnTo>
                  <a:lnTo>
                    <a:pt x="84" y="527"/>
                  </a:lnTo>
                  <a:lnTo>
                    <a:pt x="87" y="513"/>
                  </a:lnTo>
                  <a:lnTo>
                    <a:pt x="90" y="497"/>
                  </a:lnTo>
                  <a:lnTo>
                    <a:pt x="93" y="477"/>
                  </a:lnTo>
                  <a:lnTo>
                    <a:pt x="98" y="449"/>
                  </a:lnTo>
                  <a:lnTo>
                    <a:pt x="104" y="412"/>
                  </a:lnTo>
                  <a:lnTo>
                    <a:pt x="112" y="359"/>
                  </a:lnTo>
                  <a:lnTo>
                    <a:pt x="101" y="344"/>
                  </a:lnTo>
                  <a:lnTo>
                    <a:pt x="92" y="333"/>
                  </a:lnTo>
                  <a:lnTo>
                    <a:pt x="84" y="323"/>
                  </a:lnTo>
                  <a:lnTo>
                    <a:pt x="76" y="312"/>
                  </a:lnTo>
                  <a:lnTo>
                    <a:pt x="65" y="298"/>
                  </a:lnTo>
                  <a:lnTo>
                    <a:pt x="50" y="280"/>
                  </a:lnTo>
                  <a:lnTo>
                    <a:pt x="28" y="254"/>
                  </a:lnTo>
                  <a:lnTo>
                    <a:pt x="0" y="219"/>
                  </a:lnTo>
                  <a:lnTo>
                    <a:pt x="16" y="216"/>
                  </a:lnTo>
                  <a:lnTo>
                    <a:pt x="29" y="213"/>
                  </a:lnTo>
                  <a:lnTo>
                    <a:pt x="41" y="212"/>
                  </a:lnTo>
                  <a:lnTo>
                    <a:pt x="52" y="209"/>
                  </a:lnTo>
                  <a:lnTo>
                    <a:pt x="67" y="208"/>
                  </a:lnTo>
                  <a:lnTo>
                    <a:pt x="88" y="204"/>
                  </a:lnTo>
                  <a:lnTo>
                    <a:pt x="116" y="200"/>
                  </a:lnTo>
                  <a:lnTo>
                    <a:pt x="155" y="193"/>
                  </a:lnTo>
                  <a:lnTo>
                    <a:pt x="162" y="172"/>
                  </a:lnTo>
                  <a:lnTo>
                    <a:pt x="167" y="157"/>
                  </a:lnTo>
                  <a:lnTo>
                    <a:pt x="172" y="143"/>
                  </a:lnTo>
                  <a:lnTo>
                    <a:pt x="176" y="129"/>
                  </a:lnTo>
                  <a:lnTo>
                    <a:pt x="183" y="110"/>
                  </a:lnTo>
                  <a:lnTo>
                    <a:pt x="191" y="85"/>
                  </a:lnTo>
                  <a:lnTo>
                    <a:pt x="203" y="49"/>
                  </a:lnTo>
                  <a:lnTo>
                    <a:pt x="219" y="0"/>
                  </a:lnTo>
                  <a:lnTo>
                    <a:pt x="225" y="21"/>
                  </a:lnTo>
                  <a:lnTo>
                    <a:pt x="230" y="36"/>
                  </a:lnTo>
                  <a:lnTo>
                    <a:pt x="234" y="50"/>
                  </a:lnTo>
                  <a:lnTo>
                    <a:pt x="240" y="64"/>
                  </a:lnTo>
                  <a:lnTo>
                    <a:pt x="246" y="82"/>
                  </a:lnTo>
                  <a:lnTo>
                    <a:pt x="254" y="108"/>
                  </a:lnTo>
                  <a:lnTo>
                    <a:pt x="265" y="143"/>
                  </a:lnTo>
                  <a:lnTo>
                    <a:pt x="282" y="191"/>
                  </a:lnTo>
                  <a:close/>
                </a:path>
              </a:pathLst>
            </a:custGeom>
            <a:solidFill>
              <a:srgbClr val="81D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4" name="Freeform 162"/>
            <p:cNvSpPr>
              <a:spLocks/>
            </p:cNvSpPr>
            <p:nvPr/>
          </p:nvSpPr>
          <p:spPr bwMode="auto">
            <a:xfrm>
              <a:off x="2711" y="3714"/>
              <a:ext cx="411" cy="266"/>
            </a:xfrm>
            <a:custGeom>
              <a:avLst/>
              <a:gdLst>
                <a:gd name="T0" fmla="*/ 281 w 411"/>
                <a:gd name="T1" fmla="*/ 183 h 532"/>
                <a:gd name="T2" fmla="*/ 303 w 411"/>
                <a:gd name="T3" fmla="*/ 186 h 532"/>
                <a:gd name="T4" fmla="*/ 328 w 411"/>
                <a:gd name="T5" fmla="*/ 190 h 532"/>
                <a:gd name="T6" fmla="*/ 374 w 411"/>
                <a:gd name="T7" fmla="*/ 197 h 532"/>
                <a:gd name="T8" fmla="*/ 399 w 411"/>
                <a:gd name="T9" fmla="*/ 216 h 532"/>
                <a:gd name="T10" fmla="*/ 382 w 411"/>
                <a:gd name="T11" fmla="*/ 237 h 532"/>
                <a:gd name="T12" fmla="*/ 364 w 411"/>
                <a:gd name="T13" fmla="*/ 259 h 532"/>
                <a:gd name="T14" fmla="*/ 329 w 411"/>
                <a:gd name="T15" fmla="*/ 302 h 532"/>
                <a:gd name="T16" fmla="*/ 305 w 411"/>
                <a:gd name="T17" fmla="*/ 356 h 532"/>
                <a:gd name="T18" fmla="*/ 309 w 411"/>
                <a:gd name="T19" fmla="*/ 387 h 532"/>
                <a:gd name="T20" fmla="*/ 313 w 411"/>
                <a:gd name="T21" fmla="*/ 420 h 532"/>
                <a:gd name="T22" fmla="*/ 322 w 411"/>
                <a:gd name="T23" fmla="*/ 482 h 532"/>
                <a:gd name="T24" fmla="*/ 316 w 411"/>
                <a:gd name="T25" fmla="*/ 521 h 532"/>
                <a:gd name="T26" fmla="*/ 296 w 411"/>
                <a:gd name="T27" fmla="*/ 506 h 532"/>
                <a:gd name="T28" fmla="*/ 276 w 411"/>
                <a:gd name="T29" fmla="*/ 489 h 532"/>
                <a:gd name="T30" fmla="*/ 236 w 411"/>
                <a:gd name="T31" fmla="*/ 459 h 532"/>
                <a:gd name="T32" fmla="*/ 191 w 411"/>
                <a:gd name="T33" fmla="*/ 445 h 532"/>
                <a:gd name="T34" fmla="*/ 171 w 411"/>
                <a:gd name="T35" fmla="*/ 460 h 532"/>
                <a:gd name="T36" fmla="*/ 149 w 411"/>
                <a:gd name="T37" fmla="*/ 477 h 532"/>
                <a:gd name="T38" fmla="*/ 106 w 411"/>
                <a:gd name="T39" fmla="*/ 507 h 532"/>
                <a:gd name="T40" fmla="*/ 76 w 411"/>
                <a:gd name="T41" fmla="*/ 511 h 532"/>
                <a:gd name="T42" fmla="*/ 81 w 411"/>
                <a:gd name="T43" fmla="*/ 482 h 532"/>
                <a:gd name="T44" fmla="*/ 87 w 411"/>
                <a:gd name="T45" fmla="*/ 449 h 532"/>
                <a:gd name="T46" fmla="*/ 97 w 411"/>
                <a:gd name="T47" fmla="*/ 387 h 532"/>
                <a:gd name="T48" fmla="*/ 94 w 411"/>
                <a:gd name="T49" fmla="*/ 324 h 532"/>
                <a:gd name="T50" fmla="*/ 79 w 411"/>
                <a:gd name="T51" fmla="*/ 304 h 532"/>
                <a:gd name="T52" fmla="*/ 62 w 411"/>
                <a:gd name="T53" fmla="*/ 281 h 532"/>
                <a:gd name="T54" fmla="*/ 28 w 411"/>
                <a:gd name="T55" fmla="*/ 240 h 532"/>
                <a:gd name="T56" fmla="*/ 15 w 411"/>
                <a:gd name="T57" fmla="*/ 204 h 532"/>
                <a:gd name="T58" fmla="*/ 38 w 411"/>
                <a:gd name="T59" fmla="*/ 200 h 532"/>
                <a:gd name="T60" fmla="*/ 64 w 411"/>
                <a:gd name="T61" fmla="*/ 195 h 532"/>
                <a:gd name="T62" fmla="*/ 110 w 411"/>
                <a:gd name="T63" fmla="*/ 187 h 532"/>
                <a:gd name="T64" fmla="*/ 152 w 411"/>
                <a:gd name="T65" fmla="*/ 162 h 532"/>
                <a:gd name="T66" fmla="*/ 162 w 411"/>
                <a:gd name="T67" fmla="*/ 135 h 532"/>
                <a:gd name="T68" fmla="*/ 172 w 411"/>
                <a:gd name="T69" fmla="*/ 104 h 532"/>
                <a:gd name="T70" fmla="*/ 191 w 411"/>
                <a:gd name="T71" fmla="*/ 46 h 532"/>
                <a:gd name="T72" fmla="*/ 212 w 411"/>
                <a:gd name="T73" fmla="*/ 20 h 532"/>
                <a:gd name="T74" fmla="*/ 221 w 411"/>
                <a:gd name="T75" fmla="*/ 46 h 532"/>
                <a:gd name="T76" fmla="*/ 231 w 411"/>
                <a:gd name="T77" fmla="*/ 78 h 532"/>
                <a:gd name="T78" fmla="*/ 250 w 411"/>
                <a:gd name="T79" fmla="*/ 13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1" h="532">
                  <a:moveTo>
                    <a:pt x="266" y="180"/>
                  </a:moveTo>
                  <a:lnTo>
                    <a:pt x="281" y="183"/>
                  </a:lnTo>
                  <a:lnTo>
                    <a:pt x="292" y="184"/>
                  </a:lnTo>
                  <a:lnTo>
                    <a:pt x="303" y="186"/>
                  </a:lnTo>
                  <a:lnTo>
                    <a:pt x="314" y="187"/>
                  </a:lnTo>
                  <a:lnTo>
                    <a:pt x="328" y="190"/>
                  </a:lnTo>
                  <a:lnTo>
                    <a:pt x="348" y="193"/>
                  </a:lnTo>
                  <a:lnTo>
                    <a:pt x="374" y="197"/>
                  </a:lnTo>
                  <a:lnTo>
                    <a:pt x="411" y="202"/>
                  </a:lnTo>
                  <a:lnTo>
                    <a:pt x="399" y="216"/>
                  </a:lnTo>
                  <a:lnTo>
                    <a:pt x="391" y="227"/>
                  </a:lnTo>
                  <a:lnTo>
                    <a:pt x="382" y="237"/>
                  </a:lnTo>
                  <a:lnTo>
                    <a:pt x="374" y="247"/>
                  </a:lnTo>
                  <a:lnTo>
                    <a:pt x="364" y="259"/>
                  </a:lnTo>
                  <a:lnTo>
                    <a:pt x="350" y="277"/>
                  </a:lnTo>
                  <a:lnTo>
                    <a:pt x="329" y="302"/>
                  </a:lnTo>
                  <a:lnTo>
                    <a:pt x="301" y="335"/>
                  </a:lnTo>
                  <a:lnTo>
                    <a:pt x="305" y="356"/>
                  </a:lnTo>
                  <a:lnTo>
                    <a:pt x="307" y="373"/>
                  </a:lnTo>
                  <a:lnTo>
                    <a:pt x="309" y="387"/>
                  </a:lnTo>
                  <a:lnTo>
                    <a:pt x="311" y="402"/>
                  </a:lnTo>
                  <a:lnTo>
                    <a:pt x="313" y="420"/>
                  </a:lnTo>
                  <a:lnTo>
                    <a:pt x="317" y="446"/>
                  </a:lnTo>
                  <a:lnTo>
                    <a:pt x="322" y="482"/>
                  </a:lnTo>
                  <a:lnTo>
                    <a:pt x="329" y="532"/>
                  </a:lnTo>
                  <a:lnTo>
                    <a:pt x="316" y="521"/>
                  </a:lnTo>
                  <a:lnTo>
                    <a:pt x="306" y="514"/>
                  </a:lnTo>
                  <a:lnTo>
                    <a:pt x="296" y="506"/>
                  </a:lnTo>
                  <a:lnTo>
                    <a:pt x="287" y="499"/>
                  </a:lnTo>
                  <a:lnTo>
                    <a:pt x="276" y="489"/>
                  </a:lnTo>
                  <a:lnTo>
                    <a:pt x="258" y="477"/>
                  </a:lnTo>
                  <a:lnTo>
                    <a:pt x="236" y="459"/>
                  </a:lnTo>
                  <a:lnTo>
                    <a:pt x="204" y="434"/>
                  </a:lnTo>
                  <a:lnTo>
                    <a:pt x="191" y="445"/>
                  </a:lnTo>
                  <a:lnTo>
                    <a:pt x="179" y="452"/>
                  </a:lnTo>
                  <a:lnTo>
                    <a:pt x="171" y="460"/>
                  </a:lnTo>
                  <a:lnTo>
                    <a:pt x="161" y="467"/>
                  </a:lnTo>
                  <a:lnTo>
                    <a:pt x="149" y="477"/>
                  </a:lnTo>
                  <a:lnTo>
                    <a:pt x="130" y="489"/>
                  </a:lnTo>
                  <a:lnTo>
                    <a:pt x="106" y="507"/>
                  </a:lnTo>
                  <a:lnTo>
                    <a:pt x="72" y="532"/>
                  </a:lnTo>
                  <a:lnTo>
                    <a:pt x="76" y="511"/>
                  </a:lnTo>
                  <a:lnTo>
                    <a:pt x="79" y="496"/>
                  </a:lnTo>
                  <a:lnTo>
                    <a:pt x="81" y="482"/>
                  </a:lnTo>
                  <a:lnTo>
                    <a:pt x="84" y="468"/>
                  </a:lnTo>
                  <a:lnTo>
                    <a:pt x="87" y="449"/>
                  </a:lnTo>
                  <a:lnTo>
                    <a:pt x="91" y="423"/>
                  </a:lnTo>
                  <a:lnTo>
                    <a:pt x="97" y="387"/>
                  </a:lnTo>
                  <a:lnTo>
                    <a:pt x="106" y="338"/>
                  </a:lnTo>
                  <a:lnTo>
                    <a:pt x="94" y="324"/>
                  </a:lnTo>
                  <a:lnTo>
                    <a:pt x="86" y="313"/>
                  </a:lnTo>
                  <a:lnTo>
                    <a:pt x="79" y="304"/>
                  </a:lnTo>
                  <a:lnTo>
                    <a:pt x="72" y="294"/>
                  </a:lnTo>
                  <a:lnTo>
                    <a:pt x="62" y="281"/>
                  </a:lnTo>
                  <a:lnTo>
                    <a:pt x="47" y="265"/>
                  </a:lnTo>
                  <a:lnTo>
                    <a:pt x="28" y="240"/>
                  </a:lnTo>
                  <a:lnTo>
                    <a:pt x="0" y="207"/>
                  </a:lnTo>
                  <a:lnTo>
                    <a:pt x="15" y="204"/>
                  </a:lnTo>
                  <a:lnTo>
                    <a:pt x="28" y="201"/>
                  </a:lnTo>
                  <a:lnTo>
                    <a:pt x="38" y="200"/>
                  </a:lnTo>
                  <a:lnTo>
                    <a:pt x="49" y="198"/>
                  </a:lnTo>
                  <a:lnTo>
                    <a:pt x="64" y="195"/>
                  </a:lnTo>
                  <a:lnTo>
                    <a:pt x="83" y="191"/>
                  </a:lnTo>
                  <a:lnTo>
                    <a:pt x="110" y="187"/>
                  </a:lnTo>
                  <a:lnTo>
                    <a:pt x="146" y="182"/>
                  </a:lnTo>
                  <a:lnTo>
                    <a:pt x="152" y="162"/>
                  </a:lnTo>
                  <a:lnTo>
                    <a:pt x="157" y="147"/>
                  </a:lnTo>
                  <a:lnTo>
                    <a:pt x="162" y="135"/>
                  </a:lnTo>
                  <a:lnTo>
                    <a:pt x="166" y="121"/>
                  </a:lnTo>
                  <a:lnTo>
                    <a:pt x="172" y="104"/>
                  </a:lnTo>
                  <a:lnTo>
                    <a:pt x="180" y="79"/>
                  </a:lnTo>
                  <a:lnTo>
                    <a:pt x="191" y="46"/>
                  </a:lnTo>
                  <a:lnTo>
                    <a:pt x="206" y="0"/>
                  </a:lnTo>
                  <a:lnTo>
                    <a:pt x="212" y="20"/>
                  </a:lnTo>
                  <a:lnTo>
                    <a:pt x="217" y="33"/>
                  </a:lnTo>
                  <a:lnTo>
                    <a:pt x="221" y="46"/>
                  </a:lnTo>
                  <a:lnTo>
                    <a:pt x="226" y="60"/>
                  </a:lnTo>
                  <a:lnTo>
                    <a:pt x="231" y="78"/>
                  </a:lnTo>
                  <a:lnTo>
                    <a:pt x="239" y="101"/>
                  </a:lnTo>
                  <a:lnTo>
                    <a:pt x="250" y="135"/>
                  </a:lnTo>
                  <a:lnTo>
                    <a:pt x="266" y="180"/>
                  </a:lnTo>
                  <a:close/>
                </a:path>
              </a:pathLst>
            </a:custGeom>
            <a:solidFill>
              <a:srgbClr val="81D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5" name="Freeform 163"/>
            <p:cNvSpPr>
              <a:spLocks/>
            </p:cNvSpPr>
            <p:nvPr/>
          </p:nvSpPr>
          <p:spPr bwMode="auto">
            <a:xfrm>
              <a:off x="2723" y="3723"/>
              <a:ext cx="386" cy="249"/>
            </a:xfrm>
            <a:custGeom>
              <a:avLst/>
              <a:gdLst>
                <a:gd name="T0" fmla="*/ 264 w 386"/>
                <a:gd name="T1" fmla="*/ 172 h 499"/>
                <a:gd name="T2" fmla="*/ 284 w 386"/>
                <a:gd name="T3" fmla="*/ 175 h 499"/>
                <a:gd name="T4" fmla="*/ 308 w 386"/>
                <a:gd name="T5" fmla="*/ 177 h 499"/>
                <a:gd name="T6" fmla="*/ 351 w 386"/>
                <a:gd name="T7" fmla="*/ 184 h 499"/>
                <a:gd name="T8" fmla="*/ 375 w 386"/>
                <a:gd name="T9" fmla="*/ 204 h 499"/>
                <a:gd name="T10" fmla="*/ 359 w 386"/>
                <a:gd name="T11" fmla="*/ 222 h 499"/>
                <a:gd name="T12" fmla="*/ 342 w 386"/>
                <a:gd name="T13" fmla="*/ 244 h 499"/>
                <a:gd name="T14" fmla="*/ 309 w 386"/>
                <a:gd name="T15" fmla="*/ 283 h 499"/>
                <a:gd name="T16" fmla="*/ 285 w 386"/>
                <a:gd name="T17" fmla="*/ 334 h 499"/>
                <a:gd name="T18" fmla="*/ 289 w 386"/>
                <a:gd name="T19" fmla="*/ 363 h 499"/>
                <a:gd name="T20" fmla="*/ 295 w 386"/>
                <a:gd name="T21" fmla="*/ 395 h 499"/>
                <a:gd name="T22" fmla="*/ 303 w 386"/>
                <a:gd name="T23" fmla="*/ 453 h 499"/>
                <a:gd name="T24" fmla="*/ 298 w 386"/>
                <a:gd name="T25" fmla="*/ 489 h 499"/>
                <a:gd name="T26" fmla="*/ 279 w 386"/>
                <a:gd name="T27" fmla="*/ 475 h 499"/>
                <a:gd name="T28" fmla="*/ 259 w 386"/>
                <a:gd name="T29" fmla="*/ 459 h 499"/>
                <a:gd name="T30" fmla="*/ 222 w 386"/>
                <a:gd name="T31" fmla="*/ 430 h 499"/>
                <a:gd name="T32" fmla="*/ 180 w 386"/>
                <a:gd name="T33" fmla="*/ 416 h 499"/>
                <a:gd name="T34" fmla="*/ 161 w 386"/>
                <a:gd name="T35" fmla="*/ 431 h 499"/>
                <a:gd name="T36" fmla="*/ 140 w 386"/>
                <a:gd name="T37" fmla="*/ 446 h 499"/>
                <a:gd name="T38" fmla="*/ 100 w 386"/>
                <a:gd name="T39" fmla="*/ 475 h 499"/>
                <a:gd name="T40" fmla="*/ 72 w 386"/>
                <a:gd name="T41" fmla="*/ 479 h 499"/>
                <a:gd name="T42" fmla="*/ 77 w 386"/>
                <a:gd name="T43" fmla="*/ 453 h 499"/>
                <a:gd name="T44" fmla="*/ 82 w 386"/>
                <a:gd name="T45" fmla="*/ 421 h 499"/>
                <a:gd name="T46" fmla="*/ 93 w 386"/>
                <a:gd name="T47" fmla="*/ 363 h 499"/>
                <a:gd name="T48" fmla="*/ 90 w 386"/>
                <a:gd name="T49" fmla="*/ 304 h 499"/>
                <a:gd name="T50" fmla="*/ 75 w 386"/>
                <a:gd name="T51" fmla="*/ 286 h 499"/>
                <a:gd name="T52" fmla="*/ 58 w 386"/>
                <a:gd name="T53" fmla="*/ 265 h 499"/>
                <a:gd name="T54" fmla="*/ 26 w 386"/>
                <a:gd name="T55" fmla="*/ 225 h 499"/>
                <a:gd name="T56" fmla="*/ 16 w 386"/>
                <a:gd name="T57" fmla="*/ 191 h 499"/>
                <a:gd name="T58" fmla="*/ 36 w 386"/>
                <a:gd name="T59" fmla="*/ 187 h 499"/>
                <a:gd name="T60" fmla="*/ 60 w 386"/>
                <a:gd name="T61" fmla="*/ 183 h 499"/>
                <a:gd name="T62" fmla="*/ 103 w 386"/>
                <a:gd name="T63" fmla="*/ 176 h 499"/>
                <a:gd name="T64" fmla="*/ 143 w 386"/>
                <a:gd name="T65" fmla="*/ 153 h 499"/>
                <a:gd name="T66" fmla="*/ 152 w 386"/>
                <a:gd name="T67" fmla="*/ 126 h 499"/>
                <a:gd name="T68" fmla="*/ 162 w 386"/>
                <a:gd name="T69" fmla="*/ 97 h 499"/>
                <a:gd name="T70" fmla="*/ 180 w 386"/>
                <a:gd name="T71" fmla="*/ 43 h 499"/>
                <a:gd name="T72" fmla="*/ 200 w 386"/>
                <a:gd name="T73" fmla="*/ 18 h 499"/>
                <a:gd name="T74" fmla="*/ 208 w 386"/>
                <a:gd name="T75" fmla="*/ 43 h 499"/>
                <a:gd name="T76" fmla="*/ 218 w 386"/>
                <a:gd name="T77" fmla="*/ 72 h 499"/>
                <a:gd name="T78" fmla="*/ 235 w 386"/>
                <a:gd name="T79" fmla="*/ 126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6" h="499">
                  <a:moveTo>
                    <a:pt x="249" y="169"/>
                  </a:moveTo>
                  <a:lnTo>
                    <a:pt x="264" y="172"/>
                  </a:lnTo>
                  <a:lnTo>
                    <a:pt x="275" y="173"/>
                  </a:lnTo>
                  <a:lnTo>
                    <a:pt x="284" y="175"/>
                  </a:lnTo>
                  <a:lnTo>
                    <a:pt x="295" y="176"/>
                  </a:lnTo>
                  <a:lnTo>
                    <a:pt x="308" y="177"/>
                  </a:lnTo>
                  <a:lnTo>
                    <a:pt x="326" y="180"/>
                  </a:lnTo>
                  <a:lnTo>
                    <a:pt x="351" y="184"/>
                  </a:lnTo>
                  <a:lnTo>
                    <a:pt x="386" y="190"/>
                  </a:lnTo>
                  <a:lnTo>
                    <a:pt x="375" y="204"/>
                  </a:lnTo>
                  <a:lnTo>
                    <a:pt x="366" y="214"/>
                  </a:lnTo>
                  <a:lnTo>
                    <a:pt x="359" y="222"/>
                  </a:lnTo>
                  <a:lnTo>
                    <a:pt x="351" y="232"/>
                  </a:lnTo>
                  <a:lnTo>
                    <a:pt x="342" y="244"/>
                  </a:lnTo>
                  <a:lnTo>
                    <a:pt x="327" y="261"/>
                  </a:lnTo>
                  <a:lnTo>
                    <a:pt x="309" y="283"/>
                  </a:lnTo>
                  <a:lnTo>
                    <a:pt x="282" y="315"/>
                  </a:lnTo>
                  <a:lnTo>
                    <a:pt x="285" y="334"/>
                  </a:lnTo>
                  <a:lnTo>
                    <a:pt x="287" y="349"/>
                  </a:lnTo>
                  <a:lnTo>
                    <a:pt x="289" y="363"/>
                  </a:lnTo>
                  <a:lnTo>
                    <a:pt x="292" y="377"/>
                  </a:lnTo>
                  <a:lnTo>
                    <a:pt x="295" y="395"/>
                  </a:lnTo>
                  <a:lnTo>
                    <a:pt x="298" y="419"/>
                  </a:lnTo>
                  <a:lnTo>
                    <a:pt x="303" y="453"/>
                  </a:lnTo>
                  <a:lnTo>
                    <a:pt x="310" y="499"/>
                  </a:lnTo>
                  <a:lnTo>
                    <a:pt x="298" y="489"/>
                  </a:lnTo>
                  <a:lnTo>
                    <a:pt x="287" y="482"/>
                  </a:lnTo>
                  <a:lnTo>
                    <a:pt x="279" y="475"/>
                  </a:lnTo>
                  <a:lnTo>
                    <a:pt x="270" y="468"/>
                  </a:lnTo>
                  <a:lnTo>
                    <a:pt x="259" y="459"/>
                  </a:lnTo>
                  <a:lnTo>
                    <a:pt x="243" y="446"/>
                  </a:lnTo>
                  <a:lnTo>
                    <a:pt x="222" y="430"/>
                  </a:lnTo>
                  <a:lnTo>
                    <a:pt x="192" y="406"/>
                  </a:lnTo>
                  <a:lnTo>
                    <a:pt x="180" y="416"/>
                  </a:lnTo>
                  <a:lnTo>
                    <a:pt x="170" y="424"/>
                  </a:lnTo>
                  <a:lnTo>
                    <a:pt x="161" y="431"/>
                  </a:lnTo>
                  <a:lnTo>
                    <a:pt x="152" y="438"/>
                  </a:lnTo>
                  <a:lnTo>
                    <a:pt x="140" y="446"/>
                  </a:lnTo>
                  <a:lnTo>
                    <a:pt x="123" y="459"/>
                  </a:lnTo>
                  <a:lnTo>
                    <a:pt x="100" y="475"/>
                  </a:lnTo>
                  <a:lnTo>
                    <a:pt x="68" y="499"/>
                  </a:lnTo>
                  <a:lnTo>
                    <a:pt x="72" y="479"/>
                  </a:lnTo>
                  <a:lnTo>
                    <a:pt x="74" y="466"/>
                  </a:lnTo>
                  <a:lnTo>
                    <a:pt x="77" y="453"/>
                  </a:lnTo>
                  <a:lnTo>
                    <a:pt x="79" y="439"/>
                  </a:lnTo>
                  <a:lnTo>
                    <a:pt x="82" y="421"/>
                  </a:lnTo>
                  <a:lnTo>
                    <a:pt x="86" y="396"/>
                  </a:lnTo>
                  <a:lnTo>
                    <a:pt x="93" y="363"/>
                  </a:lnTo>
                  <a:lnTo>
                    <a:pt x="100" y="317"/>
                  </a:lnTo>
                  <a:lnTo>
                    <a:pt x="90" y="304"/>
                  </a:lnTo>
                  <a:lnTo>
                    <a:pt x="81" y="294"/>
                  </a:lnTo>
                  <a:lnTo>
                    <a:pt x="75" y="286"/>
                  </a:lnTo>
                  <a:lnTo>
                    <a:pt x="67" y="276"/>
                  </a:lnTo>
                  <a:lnTo>
                    <a:pt x="58" y="265"/>
                  </a:lnTo>
                  <a:lnTo>
                    <a:pt x="44" y="248"/>
                  </a:lnTo>
                  <a:lnTo>
                    <a:pt x="26" y="225"/>
                  </a:lnTo>
                  <a:lnTo>
                    <a:pt x="0" y="194"/>
                  </a:lnTo>
                  <a:lnTo>
                    <a:pt x="16" y="191"/>
                  </a:lnTo>
                  <a:lnTo>
                    <a:pt x="27" y="189"/>
                  </a:lnTo>
                  <a:lnTo>
                    <a:pt x="36" y="187"/>
                  </a:lnTo>
                  <a:lnTo>
                    <a:pt x="47" y="186"/>
                  </a:lnTo>
                  <a:lnTo>
                    <a:pt x="60" y="183"/>
                  </a:lnTo>
                  <a:lnTo>
                    <a:pt x="78" y="180"/>
                  </a:lnTo>
                  <a:lnTo>
                    <a:pt x="103" y="176"/>
                  </a:lnTo>
                  <a:lnTo>
                    <a:pt x="137" y="171"/>
                  </a:lnTo>
                  <a:lnTo>
                    <a:pt x="143" y="153"/>
                  </a:lnTo>
                  <a:lnTo>
                    <a:pt x="148" y="139"/>
                  </a:lnTo>
                  <a:lnTo>
                    <a:pt x="152" y="126"/>
                  </a:lnTo>
                  <a:lnTo>
                    <a:pt x="157" y="114"/>
                  </a:lnTo>
                  <a:lnTo>
                    <a:pt x="162" y="97"/>
                  </a:lnTo>
                  <a:lnTo>
                    <a:pt x="170" y="75"/>
                  </a:lnTo>
                  <a:lnTo>
                    <a:pt x="180" y="43"/>
                  </a:lnTo>
                  <a:lnTo>
                    <a:pt x="194" y="0"/>
                  </a:lnTo>
                  <a:lnTo>
                    <a:pt x="200" y="18"/>
                  </a:lnTo>
                  <a:lnTo>
                    <a:pt x="204" y="32"/>
                  </a:lnTo>
                  <a:lnTo>
                    <a:pt x="208" y="43"/>
                  </a:lnTo>
                  <a:lnTo>
                    <a:pt x="213" y="56"/>
                  </a:lnTo>
                  <a:lnTo>
                    <a:pt x="218" y="72"/>
                  </a:lnTo>
                  <a:lnTo>
                    <a:pt x="225" y="94"/>
                  </a:lnTo>
                  <a:lnTo>
                    <a:pt x="235" y="126"/>
                  </a:lnTo>
                  <a:lnTo>
                    <a:pt x="249" y="169"/>
                  </a:lnTo>
                  <a:close/>
                </a:path>
              </a:pathLst>
            </a:custGeom>
            <a:solidFill>
              <a:srgbClr val="8FD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6" name="Freeform 164"/>
            <p:cNvSpPr>
              <a:spLocks/>
            </p:cNvSpPr>
            <p:nvPr/>
          </p:nvSpPr>
          <p:spPr bwMode="auto">
            <a:xfrm>
              <a:off x="2737" y="3732"/>
              <a:ext cx="359" cy="234"/>
            </a:xfrm>
            <a:custGeom>
              <a:avLst/>
              <a:gdLst>
                <a:gd name="T0" fmla="*/ 245 w 359"/>
                <a:gd name="T1" fmla="*/ 159 h 467"/>
                <a:gd name="T2" fmla="*/ 264 w 359"/>
                <a:gd name="T3" fmla="*/ 162 h 467"/>
                <a:gd name="T4" fmla="*/ 286 w 359"/>
                <a:gd name="T5" fmla="*/ 165 h 467"/>
                <a:gd name="T6" fmla="*/ 327 w 359"/>
                <a:gd name="T7" fmla="*/ 172 h 467"/>
                <a:gd name="T8" fmla="*/ 348 w 359"/>
                <a:gd name="T9" fmla="*/ 189 h 467"/>
                <a:gd name="T10" fmla="*/ 334 w 359"/>
                <a:gd name="T11" fmla="*/ 207 h 467"/>
                <a:gd name="T12" fmla="*/ 318 w 359"/>
                <a:gd name="T13" fmla="*/ 226 h 467"/>
                <a:gd name="T14" fmla="*/ 287 w 359"/>
                <a:gd name="T15" fmla="*/ 265 h 467"/>
                <a:gd name="T16" fmla="*/ 265 w 359"/>
                <a:gd name="T17" fmla="*/ 312 h 467"/>
                <a:gd name="T18" fmla="*/ 268 w 359"/>
                <a:gd name="T19" fmla="*/ 338 h 467"/>
                <a:gd name="T20" fmla="*/ 272 w 359"/>
                <a:gd name="T21" fmla="*/ 367 h 467"/>
                <a:gd name="T22" fmla="*/ 282 w 359"/>
                <a:gd name="T23" fmla="*/ 423 h 467"/>
                <a:gd name="T24" fmla="*/ 275 w 359"/>
                <a:gd name="T25" fmla="*/ 456 h 467"/>
                <a:gd name="T26" fmla="*/ 259 w 359"/>
                <a:gd name="T27" fmla="*/ 443 h 467"/>
                <a:gd name="T28" fmla="*/ 241 w 359"/>
                <a:gd name="T29" fmla="*/ 428 h 467"/>
                <a:gd name="T30" fmla="*/ 206 w 359"/>
                <a:gd name="T31" fmla="*/ 402 h 467"/>
                <a:gd name="T32" fmla="*/ 166 w 359"/>
                <a:gd name="T33" fmla="*/ 389 h 467"/>
                <a:gd name="T34" fmla="*/ 148 w 359"/>
                <a:gd name="T35" fmla="*/ 402 h 467"/>
                <a:gd name="T36" fmla="*/ 129 w 359"/>
                <a:gd name="T37" fmla="*/ 417 h 467"/>
                <a:gd name="T38" fmla="*/ 92 w 359"/>
                <a:gd name="T39" fmla="*/ 445 h 467"/>
                <a:gd name="T40" fmla="*/ 65 w 359"/>
                <a:gd name="T41" fmla="*/ 449 h 467"/>
                <a:gd name="T42" fmla="*/ 70 w 359"/>
                <a:gd name="T43" fmla="*/ 423 h 467"/>
                <a:gd name="T44" fmla="*/ 76 w 359"/>
                <a:gd name="T45" fmla="*/ 394 h 467"/>
                <a:gd name="T46" fmla="*/ 85 w 359"/>
                <a:gd name="T47" fmla="*/ 340 h 467"/>
                <a:gd name="T48" fmla="*/ 83 w 359"/>
                <a:gd name="T49" fmla="*/ 284 h 467"/>
                <a:gd name="T50" fmla="*/ 69 w 359"/>
                <a:gd name="T51" fmla="*/ 266 h 467"/>
                <a:gd name="T52" fmla="*/ 53 w 359"/>
                <a:gd name="T53" fmla="*/ 247 h 467"/>
                <a:gd name="T54" fmla="*/ 23 w 359"/>
                <a:gd name="T55" fmla="*/ 211 h 467"/>
                <a:gd name="T56" fmla="*/ 13 w 359"/>
                <a:gd name="T57" fmla="*/ 179 h 467"/>
                <a:gd name="T58" fmla="*/ 33 w 359"/>
                <a:gd name="T59" fmla="*/ 176 h 467"/>
                <a:gd name="T60" fmla="*/ 55 w 359"/>
                <a:gd name="T61" fmla="*/ 172 h 467"/>
                <a:gd name="T62" fmla="*/ 95 w 359"/>
                <a:gd name="T63" fmla="*/ 165 h 467"/>
                <a:gd name="T64" fmla="*/ 133 w 359"/>
                <a:gd name="T65" fmla="*/ 143 h 467"/>
                <a:gd name="T66" fmla="*/ 141 w 359"/>
                <a:gd name="T67" fmla="*/ 118 h 467"/>
                <a:gd name="T68" fmla="*/ 150 w 359"/>
                <a:gd name="T69" fmla="*/ 90 h 467"/>
                <a:gd name="T70" fmla="*/ 167 w 359"/>
                <a:gd name="T71" fmla="*/ 40 h 467"/>
                <a:gd name="T72" fmla="*/ 185 w 359"/>
                <a:gd name="T73" fmla="*/ 17 h 467"/>
                <a:gd name="T74" fmla="*/ 193 w 359"/>
                <a:gd name="T75" fmla="*/ 40 h 467"/>
                <a:gd name="T76" fmla="*/ 203 w 359"/>
                <a:gd name="T77" fmla="*/ 67 h 467"/>
                <a:gd name="T78" fmla="*/ 218 w 359"/>
                <a:gd name="T79" fmla="*/ 11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9" h="467">
                  <a:moveTo>
                    <a:pt x="231" y="157"/>
                  </a:moveTo>
                  <a:lnTo>
                    <a:pt x="245" y="159"/>
                  </a:lnTo>
                  <a:lnTo>
                    <a:pt x="255" y="161"/>
                  </a:lnTo>
                  <a:lnTo>
                    <a:pt x="264" y="162"/>
                  </a:lnTo>
                  <a:lnTo>
                    <a:pt x="273" y="164"/>
                  </a:lnTo>
                  <a:lnTo>
                    <a:pt x="286" y="165"/>
                  </a:lnTo>
                  <a:lnTo>
                    <a:pt x="303" y="168"/>
                  </a:lnTo>
                  <a:lnTo>
                    <a:pt x="327" y="172"/>
                  </a:lnTo>
                  <a:lnTo>
                    <a:pt x="359" y="176"/>
                  </a:lnTo>
                  <a:lnTo>
                    <a:pt x="348" y="189"/>
                  </a:lnTo>
                  <a:lnTo>
                    <a:pt x="341" y="198"/>
                  </a:lnTo>
                  <a:lnTo>
                    <a:pt x="334" y="207"/>
                  </a:lnTo>
                  <a:lnTo>
                    <a:pt x="327" y="215"/>
                  </a:lnTo>
                  <a:lnTo>
                    <a:pt x="318" y="226"/>
                  </a:lnTo>
                  <a:lnTo>
                    <a:pt x="304" y="243"/>
                  </a:lnTo>
                  <a:lnTo>
                    <a:pt x="287" y="265"/>
                  </a:lnTo>
                  <a:lnTo>
                    <a:pt x="262" y="294"/>
                  </a:lnTo>
                  <a:lnTo>
                    <a:pt x="265" y="312"/>
                  </a:lnTo>
                  <a:lnTo>
                    <a:pt x="266" y="326"/>
                  </a:lnTo>
                  <a:lnTo>
                    <a:pt x="268" y="338"/>
                  </a:lnTo>
                  <a:lnTo>
                    <a:pt x="270" y="351"/>
                  </a:lnTo>
                  <a:lnTo>
                    <a:pt x="272" y="367"/>
                  </a:lnTo>
                  <a:lnTo>
                    <a:pt x="277" y="391"/>
                  </a:lnTo>
                  <a:lnTo>
                    <a:pt x="282" y="423"/>
                  </a:lnTo>
                  <a:lnTo>
                    <a:pt x="288" y="466"/>
                  </a:lnTo>
                  <a:lnTo>
                    <a:pt x="275" y="456"/>
                  </a:lnTo>
                  <a:lnTo>
                    <a:pt x="267" y="449"/>
                  </a:lnTo>
                  <a:lnTo>
                    <a:pt x="259" y="443"/>
                  </a:lnTo>
                  <a:lnTo>
                    <a:pt x="251" y="437"/>
                  </a:lnTo>
                  <a:lnTo>
                    <a:pt x="241" y="428"/>
                  </a:lnTo>
                  <a:lnTo>
                    <a:pt x="226" y="417"/>
                  </a:lnTo>
                  <a:lnTo>
                    <a:pt x="206" y="402"/>
                  </a:lnTo>
                  <a:lnTo>
                    <a:pt x="178" y="380"/>
                  </a:lnTo>
                  <a:lnTo>
                    <a:pt x="166" y="389"/>
                  </a:lnTo>
                  <a:lnTo>
                    <a:pt x="157" y="396"/>
                  </a:lnTo>
                  <a:lnTo>
                    <a:pt x="148" y="402"/>
                  </a:lnTo>
                  <a:lnTo>
                    <a:pt x="140" y="409"/>
                  </a:lnTo>
                  <a:lnTo>
                    <a:pt x="129" y="417"/>
                  </a:lnTo>
                  <a:lnTo>
                    <a:pt x="113" y="428"/>
                  </a:lnTo>
                  <a:lnTo>
                    <a:pt x="92" y="445"/>
                  </a:lnTo>
                  <a:lnTo>
                    <a:pt x="62" y="467"/>
                  </a:lnTo>
                  <a:lnTo>
                    <a:pt x="65" y="449"/>
                  </a:lnTo>
                  <a:lnTo>
                    <a:pt x="68" y="435"/>
                  </a:lnTo>
                  <a:lnTo>
                    <a:pt x="70" y="423"/>
                  </a:lnTo>
                  <a:lnTo>
                    <a:pt x="72" y="410"/>
                  </a:lnTo>
                  <a:lnTo>
                    <a:pt x="76" y="394"/>
                  </a:lnTo>
                  <a:lnTo>
                    <a:pt x="80" y="371"/>
                  </a:lnTo>
                  <a:lnTo>
                    <a:pt x="85" y="340"/>
                  </a:lnTo>
                  <a:lnTo>
                    <a:pt x="92" y="297"/>
                  </a:lnTo>
                  <a:lnTo>
                    <a:pt x="83" y="284"/>
                  </a:lnTo>
                  <a:lnTo>
                    <a:pt x="76" y="274"/>
                  </a:lnTo>
                  <a:lnTo>
                    <a:pt x="69" y="266"/>
                  </a:lnTo>
                  <a:lnTo>
                    <a:pt x="62" y="258"/>
                  </a:lnTo>
                  <a:lnTo>
                    <a:pt x="53" y="247"/>
                  </a:lnTo>
                  <a:lnTo>
                    <a:pt x="41" y="232"/>
                  </a:lnTo>
                  <a:lnTo>
                    <a:pt x="23" y="211"/>
                  </a:lnTo>
                  <a:lnTo>
                    <a:pt x="0" y="182"/>
                  </a:lnTo>
                  <a:lnTo>
                    <a:pt x="13" y="179"/>
                  </a:lnTo>
                  <a:lnTo>
                    <a:pt x="24" y="177"/>
                  </a:lnTo>
                  <a:lnTo>
                    <a:pt x="33" y="176"/>
                  </a:lnTo>
                  <a:lnTo>
                    <a:pt x="43" y="173"/>
                  </a:lnTo>
                  <a:lnTo>
                    <a:pt x="55" y="172"/>
                  </a:lnTo>
                  <a:lnTo>
                    <a:pt x="71" y="168"/>
                  </a:lnTo>
                  <a:lnTo>
                    <a:pt x="95" y="165"/>
                  </a:lnTo>
                  <a:lnTo>
                    <a:pt x="127" y="159"/>
                  </a:lnTo>
                  <a:lnTo>
                    <a:pt x="133" y="143"/>
                  </a:lnTo>
                  <a:lnTo>
                    <a:pt x="137" y="129"/>
                  </a:lnTo>
                  <a:lnTo>
                    <a:pt x="141" y="118"/>
                  </a:lnTo>
                  <a:lnTo>
                    <a:pt x="145" y="105"/>
                  </a:lnTo>
                  <a:lnTo>
                    <a:pt x="150" y="90"/>
                  </a:lnTo>
                  <a:lnTo>
                    <a:pt x="158" y="69"/>
                  </a:lnTo>
                  <a:lnTo>
                    <a:pt x="167" y="40"/>
                  </a:lnTo>
                  <a:lnTo>
                    <a:pt x="180" y="0"/>
                  </a:lnTo>
                  <a:lnTo>
                    <a:pt x="185" y="17"/>
                  </a:lnTo>
                  <a:lnTo>
                    <a:pt x="190" y="29"/>
                  </a:lnTo>
                  <a:lnTo>
                    <a:pt x="193" y="40"/>
                  </a:lnTo>
                  <a:lnTo>
                    <a:pt x="198" y="51"/>
                  </a:lnTo>
                  <a:lnTo>
                    <a:pt x="203" y="67"/>
                  </a:lnTo>
                  <a:lnTo>
                    <a:pt x="209" y="87"/>
                  </a:lnTo>
                  <a:lnTo>
                    <a:pt x="218" y="117"/>
                  </a:lnTo>
                  <a:lnTo>
                    <a:pt x="231" y="157"/>
                  </a:lnTo>
                  <a:close/>
                </a:path>
              </a:pathLst>
            </a:custGeom>
            <a:solidFill>
              <a:srgbClr val="8FD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7" name="Freeform 165"/>
            <p:cNvSpPr>
              <a:spLocks/>
            </p:cNvSpPr>
            <p:nvPr/>
          </p:nvSpPr>
          <p:spPr bwMode="auto">
            <a:xfrm>
              <a:off x="2750" y="3740"/>
              <a:ext cx="333" cy="218"/>
            </a:xfrm>
            <a:custGeom>
              <a:avLst/>
              <a:gdLst>
                <a:gd name="T0" fmla="*/ 228 w 333"/>
                <a:gd name="T1" fmla="*/ 148 h 435"/>
                <a:gd name="T2" fmla="*/ 245 w 333"/>
                <a:gd name="T3" fmla="*/ 151 h 435"/>
                <a:gd name="T4" fmla="*/ 266 w 333"/>
                <a:gd name="T5" fmla="*/ 155 h 435"/>
                <a:gd name="T6" fmla="*/ 303 w 333"/>
                <a:gd name="T7" fmla="*/ 160 h 435"/>
                <a:gd name="T8" fmla="*/ 323 w 333"/>
                <a:gd name="T9" fmla="*/ 176 h 435"/>
                <a:gd name="T10" fmla="*/ 310 w 333"/>
                <a:gd name="T11" fmla="*/ 192 h 435"/>
                <a:gd name="T12" fmla="*/ 294 w 333"/>
                <a:gd name="T13" fmla="*/ 210 h 435"/>
                <a:gd name="T14" fmla="*/ 266 w 333"/>
                <a:gd name="T15" fmla="*/ 245 h 435"/>
                <a:gd name="T16" fmla="*/ 246 w 333"/>
                <a:gd name="T17" fmla="*/ 289 h 435"/>
                <a:gd name="T18" fmla="*/ 249 w 333"/>
                <a:gd name="T19" fmla="*/ 314 h 435"/>
                <a:gd name="T20" fmla="*/ 253 w 333"/>
                <a:gd name="T21" fmla="*/ 342 h 435"/>
                <a:gd name="T22" fmla="*/ 260 w 333"/>
                <a:gd name="T23" fmla="*/ 393 h 435"/>
                <a:gd name="T24" fmla="*/ 255 w 333"/>
                <a:gd name="T25" fmla="*/ 425 h 435"/>
                <a:gd name="T26" fmla="*/ 240 w 333"/>
                <a:gd name="T27" fmla="*/ 413 h 435"/>
                <a:gd name="T28" fmla="*/ 222 w 333"/>
                <a:gd name="T29" fmla="*/ 399 h 435"/>
                <a:gd name="T30" fmla="*/ 190 w 333"/>
                <a:gd name="T31" fmla="*/ 374 h 435"/>
                <a:gd name="T32" fmla="*/ 153 w 333"/>
                <a:gd name="T33" fmla="*/ 363 h 435"/>
                <a:gd name="T34" fmla="*/ 137 w 333"/>
                <a:gd name="T35" fmla="*/ 375 h 435"/>
                <a:gd name="T36" fmla="*/ 119 w 333"/>
                <a:gd name="T37" fmla="*/ 389 h 435"/>
                <a:gd name="T38" fmla="*/ 85 w 333"/>
                <a:gd name="T39" fmla="*/ 414 h 435"/>
                <a:gd name="T40" fmla="*/ 60 w 333"/>
                <a:gd name="T41" fmla="*/ 418 h 435"/>
                <a:gd name="T42" fmla="*/ 66 w 333"/>
                <a:gd name="T43" fmla="*/ 395 h 435"/>
                <a:gd name="T44" fmla="*/ 71 w 333"/>
                <a:gd name="T45" fmla="*/ 367 h 435"/>
                <a:gd name="T46" fmla="*/ 79 w 333"/>
                <a:gd name="T47" fmla="*/ 317 h 435"/>
                <a:gd name="T48" fmla="*/ 76 w 333"/>
                <a:gd name="T49" fmla="*/ 266 h 435"/>
                <a:gd name="T50" fmla="*/ 64 w 333"/>
                <a:gd name="T51" fmla="*/ 249 h 435"/>
                <a:gd name="T52" fmla="*/ 49 w 333"/>
                <a:gd name="T53" fmla="*/ 231 h 435"/>
                <a:gd name="T54" fmla="*/ 21 w 333"/>
                <a:gd name="T55" fmla="*/ 197 h 435"/>
                <a:gd name="T56" fmla="*/ 13 w 333"/>
                <a:gd name="T57" fmla="*/ 167 h 435"/>
                <a:gd name="T58" fmla="*/ 31 w 333"/>
                <a:gd name="T59" fmla="*/ 165 h 435"/>
                <a:gd name="T60" fmla="*/ 51 w 333"/>
                <a:gd name="T61" fmla="*/ 160 h 435"/>
                <a:gd name="T62" fmla="*/ 88 w 333"/>
                <a:gd name="T63" fmla="*/ 154 h 435"/>
                <a:gd name="T64" fmla="*/ 123 w 333"/>
                <a:gd name="T65" fmla="*/ 133 h 435"/>
                <a:gd name="T66" fmla="*/ 131 w 333"/>
                <a:gd name="T67" fmla="*/ 111 h 435"/>
                <a:gd name="T68" fmla="*/ 139 w 333"/>
                <a:gd name="T69" fmla="*/ 84 h 435"/>
                <a:gd name="T70" fmla="*/ 155 w 333"/>
                <a:gd name="T71" fmla="*/ 37 h 435"/>
                <a:gd name="T72" fmla="*/ 172 w 333"/>
                <a:gd name="T73" fmla="*/ 15 h 435"/>
                <a:gd name="T74" fmla="*/ 179 w 333"/>
                <a:gd name="T75" fmla="*/ 37 h 435"/>
                <a:gd name="T76" fmla="*/ 188 w 333"/>
                <a:gd name="T77" fmla="*/ 64 h 435"/>
                <a:gd name="T78" fmla="*/ 203 w 333"/>
                <a:gd name="T79" fmla="*/ 109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3" h="435">
                  <a:moveTo>
                    <a:pt x="215" y="147"/>
                  </a:moveTo>
                  <a:lnTo>
                    <a:pt x="228" y="148"/>
                  </a:lnTo>
                  <a:lnTo>
                    <a:pt x="237" y="149"/>
                  </a:lnTo>
                  <a:lnTo>
                    <a:pt x="245" y="151"/>
                  </a:lnTo>
                  <a:lnTo>
                    <a:pt x="254" y="152"/>
                  </a:lnTo>
                  <a:lnTo>
                    <a:pt x="266" y="155"/>
                  </a:lnTo>
                  <a:lnTo>
                    <a:pt x="281" y="156"/>
                  </a:lnTo>
                  <a:lnTo>
                    <a:pt x="303" y="160"/>
                  </a:lnTo>
                  <a:lnTo>
                    <a:pt x="333" y="165"/>
                  </a:lnTo>
                  <a:lnTo>
                    <a:pt x="323" y="176"/>
                  </a:lnTo>
                  <a:lnTo>
                    <a:pt x="316" y="185"/>
                  </a:lnTo>
                  <a:lnTo>
                    <a:pt x="310" y="192"/>
                  </a:lnTo>
                  <a:lnTo>
                    <a:pt x="302" y="201"/>
                  </a:lnTo>
                  <a:lnTo>
                    <a:pt x="294" y="210"/>
                  </a:lnTo>
                  <a:lnTo>
                    <a:pt x="282" y="226"/>
                  </a:lnTo>
                  <a:lnTo>
                    <a:pt x="266" y="245"/>
                  </a:lnTo>
                  <a:lnTo>
                    <a:pt x="243" y="273"/>
                  </a:lnTo>
                  <a:lnTo>
                    <a:pt x="246" y="289"/>
                  </a:lnTo>
                  <a:lnTo>
                    <a:pt x="247" y="303"/>
                  </a:lnTo>
                  <a:lnTo>
                    <a:pt x="249" y="314"/>
                  </a:lnTo>
                  <a:lnTo>
                    <a:pt x="251" y="327"/>
                  </a:lnTo>
                  <a:lnTo>
                    <a:pt x="253" y="342"/>
                  </a:lnTo>
                  <a:lnTo>
                    <a:pt x="256" y="363"/>
                  </a:lnTo>
                  <a:lnTo>
                    <a:pt x="260" y="393"/>
                  </a:lnTo>
                  <a:lnTo>
                    <a:pt x="267" y="433"/>
                  </a:lnTo>
                  <a:lnTo>
                    <a:pt x="255" y="425"/>
                  </a:lnTo>
                  <a:lnTo>
                    <a:pt x="247" y="418"/>
                  </a:lnTo>
                  <a:lnTo>
                    <a:pt x="240" y="413"/>
                  </a:lnTo>
                  <a:lnTo>
                    <a:pt x="232" y="407"/>
                  </a:lnTo>
                  <a:lnTo>
                    <a:pt x="222" y="399"/>
                  </a:lnTo>
                  <a:lnTo>
                    <a:pt x="208" y="389"/>
                  </a:lnTo>
                  <a:lnTo>
                    <a:pt x="190" y="374"/>
                  </a:lnTo>
                  <a:lnTo>
                    <a:pt x="164" y="354"/>
                  </a:lnTo>
                  <a:lnTo>
                    <a:pt x="153" y="363"/>
                  </a:lnTo>
                  <a:lnTo>
                    <a:pt x="145" y="370"/>
                  </a:lnTo>
                  <a:lnTo>
                    <a:pt x="137" y="375"/>
                  </a:lnTo>
                  <a:lnTo>
                    <a:pt x="129" y="381"/>
                  </a:lnTo>
                  <a:lnTo>
                    <a:pt x="119" y="389"/>
                  </a:lnTo>
                  <a:lnTo>
                    <a:pt x="105" y="400"/>
                  </a:lnTo>
                  <a:lnTo>
                    <a:pt x="85" y="414"/>
                  </a:lnTo>
                  <a:lnTo>
                    <a:pt x="57" y="435"/>
                  </a:lnTo>
                  <a:lnTo>
                    <a:pt x="60" y="418"/>
                  </a:lnTo>
                  <a:lnTo>
                    <a:pt x="64" y="406"/>
                  </a:lnTo>
                  <a:lnTo>
                    <a:pt x="66" y="395"/>
                  </a:lnTo>
                  <a:lnTo>
                    <a:pt x="68" y="382"/>
                  </a:lnTo>
                  <a:lnTo>
                    <a:pt x="71" y="367"/>
                  </a:lnTo>
                  <a:lnTo>
                    <a:pt x="74" y="346"/>
                  </a:lnTo>
                  <a:lnTo>
                    <a:pt x="79" y="317"/>
                  </a:lnTo>
                  <a:lnTo>
                    <a:pt x="85" y="277"/>
                  </a:lnTo>
                  <a:lnTo>
                    <a:pt x="76" y="266"/>
                  </a:lnTo>
                  <a:lnTo>
                    <a:pt x="70" y="256"/>
                  </a:lnTo>
                  <a:lnTo>
                    <a:pt x="64" y="249"/>
                  </a:lnTo>
                  <a:lnTo>
                    <a:pt x="57" y="241"/>
                  </a:lnTo>
                  <a:lnTo>
                    <a:pt x="49" y="231"/>
                  </a:lnTo>
                  <a:lnTo>
                    <a:pt x="38" y="217"/>
                  </a:lnTo>
                  <a:lnTo>
                    <a:pt x="21" y="197"/>
                  </a:lnTo>
                  <a:lnTo>
                    <a:pt x="0" y="170"/>
                  </a:lnTo>
                  <a:lnTo>
                    <a:pt x="13" y="167"/>
                  </a:lnTo>
                  <a:lnTo>
                    <a:pt x="23" y="166"/>
                  </a:lnTo>
                  <a:lnTo>
                    <a:pt x="31" y="165"/>
                  </a:lnTo>
                  <a:lnTo>
                    <a:pt x="40" y="162"/>
                  </a:lnTo>
                  <a:lnTo>
                    <a:pt x="51" y="160"/>
                  </a:lnTo>
                  <a:lnTo>
                    <a:pt x="67" y="156"/>
                  </a:lnTo>
                  <a:lnTo>
                    <a:pt x="88" y="154"/>
                  </a:lnTo>
                  <a:lnTo>
                    <a:pt x="118" y="148"/>
                  </a:lnTo>
                  <a:lnTo>
                    <a:pt x="123" y="133"/>
                  </a:lnTo>
                  <a:lnTo>
                    <a:pt x="128" y="120"/>
                  </a:lnTo>
                  <a:lnTo>
                    <a:pt x="131" y="111"/>
                  </a:lnTo>
                  <a:lnTo>
                    <a:pt x="135" y="98"/>
                  </a:lnTo>
                  <a:lnTo>
                    <a:pt x="139" y="84"/>
                  </a:lnTo>
                  <a:lnTo>
                    <a:pt x="147" y="65"/>
                  </a:lnTo>
                  <a:lnTo>
                    <a:pt x="155" y="37"/>
                  </a:lnTo>
                  <a:lnTo>
                    <a:pt x="167" y="0"/>
                  </a:lnTo>
                  <a:lnTo>
                    <a:pt x="172" y="15"/>
                  </a:lnTo>
                  <a:lnTo>
                    <a:pt x="176" y="28"/>
                  </a:lnTo>
                  <a:lnTo>
                    <a:pt x="179" y="37"/>
                  </a:lnTo>
                  <a:lnTo>
                    <a:pt x="184" y="48"/>
                  </a:lnTo>
                  <a:lnTo>
                    <a:pt x="188" y="64"/>
                  </a:lnTo>
                  <a:lnTo>
                    <a:pt x="194" y="83"/>
                  </a:lnTo>
                  <a:lnTo>
                    <a:pt x="203" y="109"/>
                  </a:lnTo>
                  <a:lnTo>
                    <a:pt x="215" y="147"/>
                  </a:lnTo>
                  <a:close/>
                </a:path>
              </a:pathLst>
            </a:custGeom>
            <a:solidFill>
              <a:srgbClr val="A7E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8" name="Freeform 166"/>
            <p:cNvSpPr>
              <a:spLocks/>
            </p:cNvSpPr>
            <p:nvPr/>
          </p:nvSpPr>
          <p:spPr bwMode="auto">
            <a:xfrm>
              <a:off x="2762" y="3749"/>
              <a:ext cx="308" cy="201"/>
            </a:xfrm>
            <a:custGeom>
              <a:avLst/>
              <a:gdLst>
                <a:gd name="T0" fmla="*/ 210 w 308"/>
                <a:gd name="T1" fmla="*/ 137 h 402"/>
                <a:gd name="T2" fmla="*/ 227 w 308"/>
                <a:gd name="T3" fmla="*/ 140 h 402"/>
                <a:gd name="T4" fmla="*/ 245 w 308"/>
                <a:gd name="T5" fmla="*/ 142 h 402"/>
                <a:gd name="T6" fmla="*/ 280 w 308"/>
                <a:gd name="T7" fmla="*/ 148 h 402"/>
                <a:gd name="T8" fmla="*/ 299 w 308"/>
                <a:gd name="T9" fmla="*/ 163 h 402"/>
                <a:gd name="T10" fmla="*/ 286 w 308"/>
                <a:gd name="T11" fmla="*/ 179 h 402"/>
                <a:gd name="T12" fmla="*/ 272 w 308"/>
                <a:gd name="T13" fmla="*/ 195 h 402"/>
                <a:gd name="T14" fmla="*/ 245 w 308"/>
                <a:gd name="T15" fmla="*/ 227 h 402"/>
                <a:gd name="T16" fmla="*/ 227 w 308"/>
                <a:gd name="T17" fmla="*/ 269 h 402"/>
                <a:gd name="T18" fmla="*/ 230 w 308"/>
                <a:gd name="T19" fmla="*/ 291 h 402"/>
                <a:gd name="T20" fmla="*/ 234 w 308"/>
                <a:gd name="T21" fmla="*/ 316 h 402"/>
                <a:gd name="T22" fmla="*/ 241 w 308"/>
                <a:gd name="T23" fmla="*/ 363 h 402"/>
                <a:gd name="T24" fmla="*/ 236 w 308"/>
                <a:gd name="T25" fmla="*/ 392 h 402"/>
                <a:gd name="T26" fmla="*/ 222 w 308"/>
                <a:gd name="T27" fmla="*/ 381 h 402"/>
                <a:gd name="T28" fmla="*/ 205 w 308"/>
                <a:gd name="T29" fmla="*/ 368 h 402"/>
                <a:gd name="T30" fmla="*/ 176 w 308"/>
                <a:gd name="T31" fmla="*/ 345 h 402"/>
                <a:gd name="T32" fmla="*/ 142 w 308"/>
                <a:gd name="T33" fmla="*/ 335 h 402"/>
                <a:gd name="T34" fmla="*/ 127 w 308"/>
                <a:gd name="T35" fmla="*/ 346 h 402"/>
                <a:gd name="T36" fmla="*/ 111 w 308"/>
                <a:gd name="T37" fmla="*/ 360 h 402"/>
                <a:gd name="T38" fmla="*/ 79 w 308"/>
                <a:gd name="T39" fmla="*/ 384 h 402"/>
                <a:gd name="T40" fmla="*/ 57 w 308"/>
                <a:gd name="T41" fmla="*/ 386 h 402"/>
                <a:gd name="T42" fmla="*/ 61 w 308"/>
                <a:gd name="T43" fmla="*/ 364 h 402"/>
                <a:gd name="T44" fmla="*/ 66 w 308"/>
                <a:gd name="T45" fmla="*/ 339 h 402"/>
                <a:gd name="T46" fmla="*/ 73 w 308"/>
                <a:gd name="T47" fmla="*/ 294 h 402"/>
                <a:gd name="T48" fmla="*/ 71 w 308"/>
                <a:gd name="T49" fmla="*/ 245 h 402"/>
                <a:gd name="T50" fmla="*/ 60 w 308"/>
                <a:gd name="T51" fmla="*/ 230 h 402"/>
                <a:gd name="T52" fmla="*/ 46 w 308"/>
                <a:gd name="T53" fmla="*/ 213 h 402"/>
                <a:gd name="T54" fmla="*/ 21 w 308"/>
                <a:gd name="T55" fmla="*/ 183 h 402"/>
                <a:gd name="T56" fmla="*/ 13 w 308"/>
                <a:gd name="T57" fmla="*/ 155 h 402"/>
                <a:gd name="T58" fmla="*/ 29 w 308"/>
                <a:gd name="T59" fmla="*/ 152 h 402"/>
                <a:gd name="T60" fmla="*/ 48 w 308"/>
                <a:gd name="T61" fmla="*/ 148 h 402"/>
                <a:gd name="T62" fmla="*/ 82 w 308"/>
                <a:gd name="T63" fmla="*/ 141 h 402"/>
                <a:gd name="T64" fmla="*/ 115 w 308"/>
                <a:gd name="T65" fmla="*/ 122 h 402"/>
                <a:gd name="T66" fmla="*/ 122 w 308"/>
                <a:gd name="T67" fmla="*/ 101 h 402"/>
                <a:gd name="T68" fmla="*/ 131 w 308"/>
                <a:gd name="T69" fmla="*/ 77 h 402"/>
                <a:gd name="T70" fmla="*/ 144 w 308"/>
                <a:gd name="T71" fmla="*/ 34 h 402"/>
                <a:gd name="T72" fmla="*/ 160 w 308"/>
                <a:gd name="T73" fmla="*/ 14 h 402"/>
                <a:gd name="T74" fmla="*/ 166 w 308"/>
                <a:gd name="T75" fmla="*/ 34 h 402"/>
                <a:gd name="T76" fmla="*/ 174 w 308"/>
                <a:gd name="T77" fmla="*/ 58 h 402"/>
                <a:gd name="T78" fmla="*/ 188 w 308"/>
                <a:gd name="T79" fmla="*/ 10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8" h="402">
                  <a:moveTo>
                    <a:pt x="199" y="136"/>
                  </a:moveTo>
                  <a:lnTo>
                    <a:pt x="210" y="137"/>
                  </a:lnTo>
                  <a:lnTo>
                    <a:pt x="220" y="138"/>
                  </a:lnTo>
                  <a:lnTo>
                    <a:pt x="227" y="140"/>
                  </a:lnTo>
                  <a:lnTo>
                    <a:pt x="235" y="141"/>
                  </a:lnTo>
                  <a:lnTo>
                    <a:pt x="245" y="142"/>
                  </a:lnTo>
                  <a:lnTo>
                    <a:pt x="260" y="144"/>
                  </a:lnTo>
                  <a:lnTo>
                    <a:pt x="280" y="148"/>
                  </a:lnTo>
                  <a:lnTo>
                    <a:pt x="308" y="152"/>
                  </a:lnTo>
                  <a:lnTo>
                    <a:pt x="299" y="163"/>
                  </a:lnTo>
                  <a:lnTo>
                    <a:pt x="293" y="170"/>
                  </a:lnTo>
                  <a:lnTo>
                    <a:pt x="286" y="179"/>
                  </a:lnTo>
                  <a:lnTo>
                    <a:pt x="280" y="185"/>
                  </a:lnTo>
                  <a:lnTo>
                    <a:pt x="272" y="195"/>
                  </a:lnTo>
                  <a:lnTo>
                    <a:pt x="261" y="208"/>
                  </a:lnTo>
                  <a:lnTo>
                    <a:pt x="245" y="227"/>
                  </a:lnTo>
                  <a:lnTo>
                    <a:pt x="225" y="252"/>
                  </a:lnTo>
                  <a:lnTo>
                    <a:pt x="227" y="269"/>
                  </a:lnTo>
                  <a:lnTo>
                    <a:pt x="229" y="280"/>
                  </a:lnTo>
                  <a:lnTo>
                    <a:pt x="230" y="291"/>
                  </a:lnTo>
                  <a:lnTo>
                    <a:pt x="232" y="302"/>
                  </a:lnTo>
                  <a:lnTo>
                    <a:pt x="234" y="316"/>
                  </a:lnTo>
                  <a:lnTo>
                    <a:pt x="237" y="335"/>
                  </a:lnTo>
                  <a:lnTo>
                    <a:pt x="241" y="363"/>
                  </a:lnTo>
                  <a:lnTo>
                    <a:pt x="246" y="400"/>
                  </a:lnTo>
                  <a:lnTo>
                    <a:pt x="236" y="392"/>
                  </a:lnTo>
                  <a:lnTo>
                    <a:pt x="229" y="386"/>
                  </a:lnTo>
                  <a:lnTo>
                    <a:pt x="222" y="381"/>
                  </a:lnTo>
                  <a:lnTo>
                    <a:pt x="215" y="375"/>
                  </a:lnTo>
                  <a:lnTo>
                    <a:pt x="205" y="368"/>
                  </a:lnTo>
                  <a:lnTo>
                    <a:pt x="193" y="359"/>
                  </a:lnTo>
                  <a:lnTo>
                    <a:pt x="176" y="345"/>
                  </a:lnTo>
                  <a:lnTo>
                    <a:pt x="152" y="327"/>
                  </a:lnTo>
                  <a:lnTo>
                    <a:pt x="142" y="335"/>
                  </a:lnTo>
                  <a:lnTo>
                    <a:pt x="135" y="341"/>
                  </a:lnTo>
                  <a:lnTo>
                    <a:pt x="127" y="346"/>
                  </a:lnTo>
                  <a:lnTo>
                    <a:pt x="120" y="352"/>
                  </a:lnTo>
                  <a:lnTo>
                    <a:pt x="111" y="360"/>
                  </a:lnTo>
                  <a:lnTo>
                    <a:pt x="98" y="370"/>
                  </a:lnTo>
                  <a:lnTo>
                    <a:pt x="79" y="384"/>
                  </a:lnTo>
                  <a:lnTo>
                    <a:pt x="54" y="402"/>
                  </a:lnTo>
                  <a:lnTo>
                    <a:pt x="57" y="386"/>
                  </a:lnTo>
                  <a:lnTo>
                    <a:pt x="59" y="374"/>
                  </a:lnTo>
                  <a:lnTo>
                    <a:pt x="61" y="364"/>
                  </a:lnTo>
                  <a:lnTo>
                    <a:pt x="63" y="353"/>
                  </a:lnTo>
                  <a:lnTo>
                    <a:pt x="66" y="339"/>
                  </a:lnTo>
                  <a:lnTo>
                    <a:pt x="69" y="320"/>
                  </a:lnTo>
                  <a:lnTo>
                    <a:pt x="73" y="294"/>
                  </a:lnTo>
                  <a:lnTo>
                    <a:pt x="79" y="256"/>
                  </a:lnTo>
                  <a:lnTo>
                    <a:pt x="71" y="245"/>
                  </a:lnTo>
                  <a:lnTo>
                    <a:pt x="65" y="238"/>
                  </a:lnTo>
                  <a:lnTo>
                    <a:pt x="60" y="230"/>
                  </a:lnTo>
                  <a:lnTo>
                    <a:pt x="54" y="223"/>
                  </a:lnTo>
                  <a:lnTo>
                    <a:pt x="46" y="213"/>
                  </a:lnTo>
                  <a:lnTo>
                    <a:pt x="36" y="201"/>
                  </a:lnTo>
                  <a:lnTo>
                    <a:pt x="21" y="183"/>
                  </a:lnTo>
                  <a:lnTo>
                    <a:pt x="0" y="158"/>
                  </a:lnTo>
                  <a:lnTo>
                    <a:pt x="13" y="155"/>
                  </a:lnTo>
                  <a:lnTo>
                    <a:pt x="22" y="154"/>
                  </a:lnTo>
                  <a:lnTo>
                    <a:pt x="29" y="152"/>
                  </a:lnTo>
                  <a:lnTo>
                    <a:pt x="38" y="149"/>
                  </a:lnTo>
                  <a:lnTo>
                    <a:pt x="48" y="148"/>
                  </a:lnTo>
                  <a:lnTo>
                    <a:pt x="63" y="145"/>
                  </a:lnTo>
                  <a:lnTo>
                    <a:pt x="82" y="141"/>
                  </a:lnTo>
                  <a:lnTo>
                    <a:pt x="110" y="137"/>
                  </a:lnTo>
                  <a:lnTo>
                    <a:pt x="115" y="122"/>
                  </a:lnTo>
                  <a:lnTo>
                    <a:pt x="119" y="111"/>
                  </a:lnTo>
                  <a:lnTo>
                    <a:pt x="122" y="101"/>
                  </a:lnTo>
                  <a:lnTo>
                    <a:pt x="126" y="91"/>
                  </a:lnTo>
                  <a:lnTo>
                    <a:pt x="131" y="77"/>
                  </a:lnTo>
                  <a:lnTo>
                    <a:pt x="136" y="59"/>
                  </a:lnTo>
                  <a:lnTo>
                    <a:pt x="144" y="34"/>
                  </a:lnTo>
                  <a:lnTo>
                    <a:pt x="155" y="0"/>
                  </a:lnTo>
                  <a:lnTo>
                    <a:pt x="160" y="14"/>
                  </a:lnTo>
                  <a:lnTo>
                    <a:pt x="163" y="25"/>
                  </a:lnTo>
                  <a:lnTo>
                    <a:pt x="166" y="34"/>
                  </a:lnTo>
                  <a:lnTo>
                    <a:pt x="169" y="44"/>
                  </a:lnTo>
                  <a:lnTo>
                    <a:pt x="174" y="58"/>
                  </a:lnTo>
                  <a:lnTo>
                    <a:pt x="180" y="76"/>
                  </a:lnTo>
                  <a:lnTo>
                    <a:pt x="188" y="101"/>
                  </a:lnTo>
                  <a:lnTo>
                    <a:pt x="199" y="136"/>
                  </a:lnTo>
                  <a:close/>
                </a:path>
              </a:pathLst>
            </a:custGeom>
            <a:solidFill>
              <a:srgbClr val="A7E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9" name="Freeform 167"/>
            <p:cNvSpPr>
              <a:spLocks/>
            </p:cNvSpPr>
            <p:nvPr/>
          </p:nvSpPr>
          <p:spPr bwMode="auto">
            <a:xfrm>
              <a:off x="2776" y="3758"/>
              <a:ext cx="281" cy="185"/>
            </a:xfrm>
            <a:custGeom>
              <a:avLst/>
              <a:gdLst>
                <a:gd name="T0" fmla="*/ 192 w 281"/>
                <a:gd name="T1" fmla="*/ 124 h 368"/>
                <a:gd name="T2" fmla="*/ 207 w 281"/>
                <a:gd name="T3" fmla="*/ 127 h 368"/>
                <a:gd name="T4" fmla="*/ 224 w 281"/>
                <a:gd name="T5" fmla="*/ 130 h 368"/>
                <a:gd name="T6" fmla="*/ 255 w 281"/>
                <a:gd name="T7" fmla="*/ 134 h 368"/>
                <a:gd name="T8" fmla="*/ 272 w 281"/>
                <a:gd name="T9" fmla="*/ 148 h 368"/>
                <a:gd name="T10" fmla="*/ 261 w 281"/>
                <a:gd name="T11" fmla="*/ 162 h 368"/>
                <a:gd name="T12" fmla="*/ 248 w 281"/>
                <a:gd name="T13" fmla="*/ 179 h 368"/>
                <a:gd name="T14" fmla="*/ 224 w 281"/>
                <a:gd name="T15" fmla="*/ 208 h 368"/>
                <a:gd name="T16" fmla="*/ 207 w 281"/>
                <a:gd name="T17" fmla="*/ 246 h 368"/>
                <a:gd name="T18" fmla="*/ 210 w 281"/>
                <a:gd name="T19" fmla="*/ 266 h 368"/>
                <a:gd name="T20" fmla="*/ 213 w 281"/>
                <a:gd name="T21" fmla="*/ 289 h 368"/>
                <a:gd name="T22" fmla="*/ 219 w 281"/>
                <a:gd name="T23" fmla="*/ 332 h 368"/>
                <a:gd name="T24" fmla="*/ 215 w 281"/>
                <a:gd name="T25" fmla="*/ 360 h 368"/>
                <a:gd name="T26" fmla="*/ 202 w 281"/>
                <a:gd name="T27" fmla="*/ 350 h 368"/>
                <a:gd name="T28" fmla="*/ 187 w 281"/>
                <a:gd name="T29" fmla="*/ 338 h 368"/>
                <a:gd name="T30" fmla="*/ 160 w 281"/>
                <a:gd name="T31" fmla="*/ 317 h 368"/>
                <a:gd name="T32" fmla="*/ 129 w 281"/>
                <a:gd name="T33" fmla="*/ 307 h 368"/>
                <a:gd name="T34" fmla="*/ 115 w 281"/>
                <a:gd name="T35" fmla="*/ 318 h 368"/>
                <a:gd name="T36" fmla="*/ 100 w 281"/>
                <a:gd name="T37" fmla="*/ 330 h 368"/>
                <a:gd name="T38" fmla="*/ 70 w 281"/>
                <a:gd name="T39" fmla="*/ 352 h 368"/>
                <a:gd name="T40" fmla="*/ 51 w 281"/>
                <a:gd name="T41" fmla="*/ 354 h 368"/>
                <a:gd name="T42" fmla="*/ 55 w 281"/>
                <a:gd name="T43" fmla="*/ 334 h 368"/>
                <a:gd name="T44" fmla="*/ 59 w 281"/>
                <a:gd name="T45" fmla="*/ 312 h 368"/>
                <a:gd name="T46" fmla="*/ 66 w 281"/>
                <a:gd name="T47" fmla="*/ 269 h 368"/>
                <a:gd name="T48" fmla="*/ 64 w 281"/>
                <a:gd name="T49" fmla="*/ 226 h 368"/>
                <a:gd name="T50" fmla="*/ 54 w 281"/>
                <a:gd name="T51" fmla="*/ 212 h 368"/>
                <a:gd name="T52" fmla="*/ 42 w 281"/>
                <a:gd name="T53" fmla="*/ 197 h 368"/>
                <a:gd name="T54" fmla="*/ 18 w 281"/>
                <a:gd name="T55" fmla="*/ 167 h 368"/>
                <a:gd name="T56" fmla="*/ 11 w 281"/>
                <a:gd name="T57" fmla="*/ 143 h 368"/>
                <a:gd name="T58" fmla="*/ 26 w 281"/>
                <a:gd name="T59" fmla="*/ 140 h 368"/>
                <a:gd name="T60" fmla="*/ 44 w 281"/>
                <a:gd name="T61" fmla="*/ 136 h 368"/>
                <a:gd name="T62" fmla="*/ 75 w 281"/>
                <a:gd name="T63" fmla="*/ 130 h 368"/>
                <a:gd name="T64" fmla="*/ 105 w 281"/>
                <a:gd name="T65" fmla="*/ 112 h 368"/>
                <a:gd name="T66" fmla="*/ 111 w 281"/>
                <a:gd name="T67" fmla="*/ 93 h 368"/>
                <a:gd name="T68" fmla="*/ 119 w 281"/>
                <a:gd name="T69" fmla="*/ 72 h 368"/>
                <a:gd name="T70" fmla="*/ 131 w 281"/>
                <a:gd name="T71" fmla="*/ 32 h 368"/>
                <a:gd name="T72" fmla="*/ 145 w 281"/>
                <a:gd name="T73" fmla="*/ 12 h 368"/>
                <a:gd name="T74" fmla="*/ 151 w 281"/>
                <a:gd name="T75" fmla="*/ 32 h 368"/>
                <a:gd name="T76" fmla="*/ 159 w 281"/>
                <a:gd name="T77" fmla="*/ 52 h 368"/>
                <a:gd name="T78" fmla="*/ 171 w 281"/>
                <a:gd name="T79" fmla="*/ 9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1" h="368">
                  <a:moveTo>
                    <a:pt x="181" y="123"/>
                  </a:moveTo>
                  <a:lnTo>
                    <a:pt x="192" y="124"/>
                  </a:lnTo>
                  <a:lnTo>
                    <a:pt x="200" y="126"/>
                  </a:lnTo>
                  <a:lnTo>
                    <a:pt x="207" y="127"/>
                  </a:lnTo>
                  <a:lnTo>
                    <a:pt x="214" y="129"/>
                  </a:lnTo>
                  <a:lnTo>
                    <a:pt x="224" y="130"/>
                  </a:lnTo>
                  <a:lnTo>
                    <a:pt x="236" y="131"/>
                  </a:lnTo>
                  <a:lnTo>
                    <a:pt x="255" y="134"/>
                  </a:lnTo>
                  <a:lnTo>
                    <a:pt x="281" y="138"/>
                  </a:lnTo>
                  <a:lnTo>
                    <a:pt x="272" y="148"/>
                  </a:lnTo>
                  <a:lnTo>
                    <a:pt x="266" y="155"/>
                  </a:lnTo>
                  <a:lnTo>
                    <a:pt x="261" y="162"/>
                  </a:lnTo>
                  <a:lnTo>
                    <a:pt x="255" y="169"/>
                  </a:lnTo>
                  <a:lnTo>
                    <a:pt x="248" y="179"/>
                  </a:lnTo>
                  <a:lnTo>
                    <a:pt x="239" y="191"/>
                  </a:lnTo>
                  <a:lnTo>
                    <a:pt x="224" y="208"/>
                  </a:lnTo>
                  <a:lnTo>
                    <a:pt x="205" y="231"/>
                  </a:lnTo>
                  <a:lnTo>
                    <a:pt x="207" y="246"/>
                  </a:lnTo>
                  <a:lnTo>
                    <a:pt x="208" y="257"/>
                  </a:lnTo>
                  <a:lnTo>
                    <a:pt x="210" y="266"/>
                  </a:lnTo>
                  <a:lnTo>
                    <a:pt x="211" y="277"/>
                  </a:lnTo>
                  <a:lnTo>
                    <a:pt x="213" y="289"/>
                  </a:lnTo>
                  <a:lnTo>
                    <a:pt x="216" y="307"/>
                  </a:lnTo>
                  <a:lnTo>
                    <a:pt x="219" y="332"/>
                  </a:lnTo>
                  <a:lnTo>
                    <a:pt x="224" y="367"/>
                  </a:lnTo>
                  <a:lnTo>
                    <a:pt x="215" y="360"/>
                  </a:lnTo>
                  <a:lnTo>
                    <a:pt x="208" y="354"/>
                  </a:lnTo>
                  <a:lnTo>
                    <a:pt x="202" y="350"/>
                  </a:lnTo>
                  <a:lnTo>
                    <a:pt x="195" y="345"/>
                  </a:lnTo>
                  <a:lnTo>
                    <a:pt x="187" y="338"/>
                  </a:lnTo>
                  <a:lnTo>
                    <a:pt x="176" y="330"/>
                  </a:lnTo>
                  <a:lnTo>
                    <a:pt x="160" y="317"/>
                  </a:lnTo>
                  <a:lnTo>
                    <a:pt x="138" y="300"/>
                  </a:lnTo>
                  <a:lnTo>
                    <a:pt x="129" y="307"/>
                  </a:lnTo>
                  <a:lnTo>
                    <a:pt x="122" y="313"/>
                  </a:lnTo>
                  <a:lnTo>
                    <a:pt x="115" y="318"/>
                  </a:lnTo>
                  <a:lnTo>
                    <a:pt x="108" y="323"/>
                  </a:lnTo>
                  <a:lnTo>
                    <a:pt x="100" y="330"/>
                  </a:lnTo>
                  <a:lnTo>
                    <a:pt x="88" y="339"/>
                  </a:lnTo>
                  <a:lnTo>
                    <a:pt x="70" y="352"/>
                  </a:lnTo>
                  <a:lnTo>
                    <a:pt x="48" y="368"/>
                  </a:lnTo>
                  <a:lnTo>
                    <a:pt x="51" y="354"/>
                  </a:lnTo>
                  <a:lnTo>
                    <a:pt x="53" y="343"/>
                  </a:lnTo>
                  <a:lnTo>
                    <a:pt x="55" y="334"/>
                  </a:lnTo>
                  <a:lnTo>
                    <a:pt x="57" y="324"/>
                  </a:lnTo>
                  <a:lnTo>
                    <a:pt x="59" y="312"/>
                  </a:lnTo>
                  <a:lnTo>
                    <a:pt x="62" y="294"/>
                  </a:lnTo>
                  <a:lnTo>
                    <a:pt x="66" y="269"/>
                  </a:lnTo>
                  <a:lnTo>
                    <a:pt x="71" y="235"/>
                  </a:lnTo>
                  <a:lnTo>
                    <a:pt x="64" y="226"/>
                  </a:lnTo>
                  <a:lnTo>
                    <a:pt x="58" y="219"/>
                  </a:lnTo>
                  <a:lnTo>
                    <a:pt x="54" y="212"/>
                  </a:lnTo>
                  <a:lnTo>
                    <a:pt x="48" y="205"/>
                  </a:lnTo>
                  <a:lnTo>
                    <a:pt x="42" y="197"/>
                  </a:lnTo>
                  <a:lnTo>
                    <a:pt x="31" y="184"/>
                  </a:lnTo>
                  <a:lnTo>
                    <a:pt x="18" y="167"/>
                  </a:lnTo>
                  <a:lnTo>
                    <a:pt x="0" y="145"/>
                  </a:lnTo>
                  <a:lnTo>
                    <a:pt x="11" y="143"/>
                  </a:lnTo>
                  <a:lnTo>
                    <a:pt x="19" y="141"/>
                  </a:lnTo>
                  <a:lnTo>
                    <a:pt x="26" y="140"/>
                  </a:lnTo>
                  <a:lnTo>
                    <a:pt x="34" y="137"/>
                  </a:lnTo>
                  <a:lnTo>
                    <a:pt x="44" y="136"/>
                  </a:lnTo>
                  <a:lnTo>
                    <a:pt x="57" y="133"/>
                  </a:lnTo>
                  <a:lnTo>
                    <a:pt x="75" y="130"/>
                  </a:lnTo>
                  <a:lnTo>
                    <a:pt x="100" y="126"/>
                  </a:lnTo>
                  <a:lnTo>
                    <a:pt x="105" y="112"/>
                  </a:lnTo>
                  <a:lnTo>
                    <a:pt x="108" y="102"/>
                  </a:lnTo>
                  <a:lnTo>
                    <a:pt x="111" y="93"/>
                  </a:lnTo>
                  <a:lnTo>
                    <a:pt x="114" y="83"/>
                  </a:lnTo>
                  <a:lnTo>
                    <a:pt x="119" y="72"/>
                  </a:lnTo>
                  <a:lnTo>
                    <a:pt x="124" y="55"/>
                  </a:lnTo>
                  <a:lnTo>
                    <a:pt x="131" y="32"/>
                  </a:lnTo>
                  <a:lnTo>
                    <a:pt x="141" y="0"/>
                  </a:lnTo>
                  <a:lnTo>
                    <a:pt x="145" y="12"/>
                  </a:lnTo>
                  <a:lnTo>
                    <a:pt x="149" y="22"/>
                  </a:lnTo>
                  <a:lnTo>
                    <a:pt x="151" y="32"/>
                  </a:lnTo>
                  <a:lnTo>
                    <a:pt x="154" y="40"/>
                  </a:lnTo>
                  <a:lnTo>
                    <a:pt x="159" y="52"/>
                  </a:lnTo>
                  <a:lnTo>
                    <a:pt x="164" y="69"/>
                  </a:lnTo>
                  <a:lnTo>
                    <a:pt x="171" y="93"/>
                  </a:lnTo>
                  <a:lnTo>
                    <a:pt x="181" y="123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0" name="Freeform 168"/>
            <p:cNvSpPr>
              <a:spLocks/>
            </p:cNvSpPr>
            <p:nvPr/>
          </p:nvSpPr>
          <p:spPr bwMode="auto">
            <a:xfrm>
              <a:off x="2789" y="3767"/>
              <a:ext cx="255" cy="169"/>
            </a:xfrm>
            <a:custGeom>
              <a:avLst/>
              <a:gdLst>
                <a:gd name="T0" fmla="*/ 174 w 255"/>
                <a:gd name="T1" fmla="*/ 113 h 336"/>
                <a:gd name="T2" fmla="*/ 188 w 255"/>
                <a:gd name="T3" fmla="*/ 115 h 336"/>
                <a:gd name="T4" fmla="*/ 203 w 255"/>
                <a:gd name="T5" fmla="*/ 118 h 336"/>
                <a:gd name="T6" fmla="*/ 233 w 255"/>
                <a:gd name="T7" fmla="*/ 122 h 336"/>
                <a:gd name="T8" fmla="*/ 248 w 255"/>
                <a:gd name="T9" fmla="*/ 134 h 336"/>
                <a:gd name="T10" fmla="*/ 237 w 255"/>
                <a:gd name="T11" fmla="*/ 147 h 336"/>
                <a:gd name="T12" fmla="*/ 225 w 255"/>
                <a:gd name="T13" fmla="*/ 162 h 336"/>
                <a:gd name="T14" fmla="*/ 203 w 255"/>
                <a:gd name="T15" fmla="*/ 188 h 336"/>
                <a:gd name="T16" fmla="*/ 188 w 255"/>
                <a:gd name="T17" fmla="*/ 223 h 336"/>
                <a:gd name="T18" fmla="*/ 190 w 255"/>
                <a:gd name="T19" fmla="*/ 241 h 336"/>
                <a:gd name="T20" fmla="*/ 193 w 255"/>
                <a:gd name="T21" fmla="*/ 263 h 336"/>
                <a:gd name="T22" fmla="*/ 198 w 255"/>
                <a:gd name="T23" fmla="*/ 303 h 336"/>
                <a:gd name="T24" fmla="*/ 195 w 255"/>
                <a:gd name="T25" fmla="*/ 327 h 336"/>
                <a:gd name="T26" fmla="*/ 182 w 255"/>
                <a:gd name="T27" fmla="*/ 318 h 336"/>
                <a:gd name="T28" fmla="*/ 169 w 255"/>
                <a:gd name="T29" fmla="*/ 307 h 336"/>
                <a:gd name="T30" fmla="*/ 145 w 255"/>
                <a:gd name="T31" fmla="*/ 288 h 336"/>
                <a:gd name="T32" fmla="*/ 117 w 255"/>
                <a:gd name="T33" fmla="*/ 280 h 336"/>
                <a:gd name="T34" fmla="*/ 105 w 255"/>
                <a:gd name="T35" fmla="*/ 289 h 336"/>
                <a:gd name="T36" fmla="*/ 90 w 255"/>
                <a:gd name="T37" fmla="*/ 300 h 336"/>
                <a:gd name="T38" fmla="*/ 64 w 255"/>
                <a:gd name="T39" fmla="*/ 321 h 336"/>
                <a:gd name="T40" fmla="*/ 45 w 255"/>
                <a:gd name="T41" fmla="*/ 324 h 336"/>
                <a:gd name="T42" fmla="*/ 49 w 255"/>
                <a:gd name="T43" fmla="*/ 306 h 336"/>
                <a:gd name="T44" fmla="*/ 53 w 255"/>
                <a:gd name="T45" fmla="*/ 285 h 336"/>
                <a:gd name="T46" fmla="*/ 60 w 255"/>
                <a:gd name="T47" fmla="*/ 246 h 336"/>
                <a:gd name="T48" fmla="*/ 58 w 255"/>
                <a:gd name="T49" fmla="*/ 208 h 336"/>
                <a:gd name="T50" fmla="*/ 49 w 255"/>
                <a:gd name="T51" fmla="*/ 194 h 336"/>
                <a:gd name="T52" fmla="*/ 38 w 255"/>
                <a:gd name="T53" fmla="*/ 180 h 336"/>
                <a:gd name="T54" fmla="*/ 17 w 255"/>
                <a:gd name="T55" fmla="*/ 152 h 336"/>
                <a:gd name="T56" fmla="*/ 10 w 255"/>
                <a:gd name="T57" fmla="*/ 130 h 336"/>
                <a:gd name="T58" fmla="*/ 24 w 255"/>
                <a:gd name="T59" fmla="*/ 127 h 336"/>
                <a:gd name="T60" fmla="*/ 40 w 255"/>
                <a:gd name="T61" fmla="*/ 125 h 336"/>
                <a:gd name="T62" fmla="*/ 69 w 255"/>
                <a:gd name="T63" fmla="*/ 119 h 336"/>
                <a:gd name="T64" fmla="*/ 95 w 255"/>
                <a:gd name="T65" fmla="*/ 102 h 336"/>
                <a:gd name="T66" fmla="*/ 101 w 255"/>
                <a:gd name="T67" fmla="*/ 84 h 336"/>
                <a:gd name="T68" fmla="*/ 108 w 255"/>
                <a:gd name="T69" fmla="*/ 65 h 336"/>
                <a:gd name="T70" fmla="*/ 120 w 255"/>
                <a:gd name="T71" fmla="*/ 29 h 336"/>
                <a:gd name="T72" fmla="*/ 133 w 255"/>
                <a:gd name="T73" fmla="*/ 12 h 336"/>
                <a:gd name="T74" fmla="*/ 138 w 255"/>
                <a:gd name="T75" fmla="*/ 29 h 336"/>
                <a:gd name="T76" fmla="*/ 145 w 255"/>
                <a:gd name="T77" fmla="*/ 47 h 336"/>
                <a:gd name="T78" fmla="*/ 156 w 255"/>
                <a:gd name="T79" fmla="*/ 8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" h="336">
                  <a:moveTo>
                    <a:pt x="165" y="112"/>
                  </a:moveTo>
                  <a:lnTo>
                    <a:pt x="174" y="113"/>
                  </a:lnTo>
                  <a:lnTo>
                    <a:pt x="181" y="115"/>
                  </a:lnTo>
                  <a:lnTo>
                    <a:pt x="188" y="115"/>
                  </a:lnTo>
                  <a:lnTo>
                    <a:pt x="195" y="116"/>
                  </a:lnTo>
                  <a:lnTo>
                    <a:pt x="203" y="118"/>
                  </a:lnTo>
                  <a:lnTo>
                    <a:pt x="215" y="119"/>
                  </a:lnTo>
                  <a:lnTo>
                    <a:pt x="233" y="122"/>
                  </a:lnTo>
                  <a:lnTo>
                    <a:pt x="255" y="126"/>
                  </a:lnTo>
                  <a:lnTo>
                    <a:pt x="248" y="134"/>
                  </a:lnTo>
                  <a:lnTo>
                    <a:pt x="242" y="141"/>
                  </a:lnTo>
                  <a:lnTo>
                    <a:pt x="237" y="147"/>
                  </a:lnTo>
                  <a:lnTo>
                    <a:pt x="232" y="154"/>
                  </a:lnTo>
                  <a:lnTo>
                    <a:pt x="225" y="162"/>
                  </a:lnTo>
                  <a:lnTo>
                    <a:pt x="215" y="173"/>
                  </a:lnTo>
                  <a:lnTo>
                    <a:pt x="203" y="188"/>
                  </a:lnTo>
                  <a:lnTo>
                    <a:pt x="186" y="209"/>
                  </a:lnTo>
                  <a:lnTo>
                    <a:pt x="188" y="223"/>
                  </a:lnTo>
                  <a:lnTo>
                    <a:pt x="189" y="233"/>
                  </a:lnTo>
                  <a:lnTo>
                    <a:pt x="190" y="241"/>
                  </a:lnTo>
                  <a:lnTo>
                    <a:pt x="192" y="251"/>
                  </a:lnTo>
                  <a:lnTo>
                    <a:pt x="193" y="263"/>
                  </a:lnTo>
                  <a:lnTo>
                    <a:pt x="195" y="280"/>
                  </a:lnTo>
                  <a:lnTo>
                    <a:pt x="198" y="303"/>
                  </a:lnTo>
                  <a:lnTo>
                    <a:pt x="203" y="334"/>
                  </a:lnTo>
                  <a:lnTo>
                    <a:pt x="195" y="327"/>
                  </a:lnTo>
                  <a:lnTo>
                    <a:pt x="188" y="323"/>
                  </a:lnTo>
                  <a:lnTo>
                    <a:pt x="182" y="318"/>
                  </a:lnTo>
                  <a:lnTo>
                    <a:pt x="176" y="313"/>
                  </a:lnTo>
                  <a:lnTo>
                    <a:pt x="169" y="307"/>
                  </a:lnTo>
                  <a:lnTo>
                    <a:pt x="159" y="300"/>
                  </a:lnTo>
                  <a:lnTo>
                    <a:pt x="145" y="288"/>
                  </a:lnTo>
                  <a:lnTo>
                    <a:pt x="125" y="273"/>
                  </a:lnTo>
                  <a:lnTo>
                    <a:pt x="117" y="280"/>
                  </a:lnTo>
                  <a:lnTo>
                    <a:pt x="110" y="285"/>
                  </a:lnTo>
                  <a:lnTo>
                    <a:pt x="105" y="289"/>
                  </a:lnTo>
                  <a:lnTo>
                    <a:pt x="98" y="295"/>
                  </a:lnTo>
                  <a:lnTo>
                    <a:pt x="90" y="300"/>
                  </a:lnTo>
                  <a:lnTo>
                    <a:pt x="79" y="309"/>
                  </a:lnTo>
                  <a:lnTo>
                    <a:pt x="64" y="321"/>
                  </a:lnTo>
                  <a:lnTo>
                    <a:pt x="42" y="336"/>
                  </a:lnTo>
                  <a:lnTo>
                    <a:pt x="45" y="324"/>
                  </a:lnTo>
                  <a:lnTo>
                    <a:pt x="47" y="314"/>
                  </a:lnTo>
                  <a:lnTo>
                    <a:pt x="49" y="306"/>
                  </a:lnTo>
                  <a:lnTo>
                    <a:pt x="51" y="296"/>
                  </a:lnTo>
                  <a:lnTo>
                    <a:pt x="53" y="285"/>
                  </a:lnTo>
                  <a:lnTo>
                    <a:pt x="56" y="269"/>
                  </a:lnTo>
                  <a:lnTo>
                    <a:pt x="60" y="246"/>
                  </a:lnTo>
                  <a:lnTo>
                    <a:pt x="66" y="216"/>
                  </a:lnTo>
                  <a:lnTo>
                    <a:pt x="58" y="208"/>
                  </a:lnTo>
                  <a:lnTo>
                    <a:pt x="53" y="201"/>
                  </a:lnTo>
                  <a:lnTo>
                    <a:pt x="49" y="194"/>
                  </a:lnTo>
                  <a:lnTo>
                    <a:pt x="44" y="188"/>
                  </a:lnTo>
                  <a:lnTo>
                    <a:pt x="38" y="180"/>
                  </a:lnTo>
                  <a:lnTo>
                    <a:pt x="30" y="169"/>
                  </a:lnTo>
                  <a:lnTo>
                    <a:pt x="17" y="152"/>
                  </a:lnTo>
                  <a:lnTo>
                    <a:pt x="0" y="131"/>
                  </a:lnTo>
                  <a:lnTo>
                    <a:pt x="10" y="130"/>
                  </a:lnTo>
                  <a:lnTo>
                    <a:pt x="17" y="129"/>
                  </a:lnTo>
                  <a:lnTo>
                    <a:pt x="24" y="127"/>
                  </a:lnTo>
                  <a:lnTo>
                    <a:pt x="31" y="126"/>
                  </a:lnTo>
                  <a:lnTo>
                    <a:pt x="40" y="125"/>
                  </a:lnTo>
                  <a:lnTo>
                    <a:pt x="52" y="122"/>
                  </a:lnTo>
                  <a:lnTo>
                    <a:pt x="69" y="119"/>
                  </a:lnTo>
                  <a:lnTo>
                    <a:pt x="91" y="115"/>
                  </a:lnTo>
                  <a:lnTo>
                    <a:pt x="95" y="102"/>
                  </a:lnTo>
                  <a:lnTo>
                    <a:pt x="98" y="93"/>
                  </a:lnTo>
                  <a:lnTo>
                    <a:pt x="101" y="84"/>
                  </a:lnTo>
                  <a:lnTo>
                    <a:pt x="105" y="76"/>
                  </a:lnTo>
                  <a:lnTo>
                    <a:pt x="108" y="65"/>
                  </a:lnTo>
                  <a:lnTo>
                    <a:pt x="113" y="50"/>
                  </a:lnTo>
                  <a:lnTo>
                    <a:pt x="120" y="29"/>
                  </a:lnTo>
                  <a:lnTo>
                    <a:pt x="129" y="0"/>
                  </a:lnTo>
                  <a:lnTo>
                    <a:pt x="133" y="12"/>
                  </a:lnTo>
                  <a:lnTo>
                    <a:pt x="135" y="21"/>
                  </a:lnTo>
                  <a:lnTo>
                    <a:pt x="138" y="29"/>
                  </a:lnTo>
                  <a:lnTo>
                    <a:pt x="140" y="37"/>
                  </a:lnTo>
                  <a:lnTo>
                    <a:pt x="145" y="47"/>
                  </a:lnTo>
                  <a:lnTo>
                    <a:pt x="149" y="62"/>
                  </a:lnTo>
                  <a:lnTo>
                    <a:pt x="156" y="83"/>
                  </a:lnTo>
                  <a:lnTo>
                    <a:pt x="165" y="112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1" name="Freeform 169"/>
            <p:cNvSpPr>
              <a:spLocks/>
            </p:cNvSpPr>
            <p:nvPr/>
          </p:nvSpPr>
          <p:spPr bwMode="auto">
            <a:xfrm>
              <a:off x="2802" y="3776"/>
              <a:ext cx="229" cy="152"/>
            </a:xfrm>
            <a:custGeom>
              <a:avLst/>
              <a:gdLst>
                <a:gd name="T0" fmla="*/ 157 w 229"/>
                <a:gd name="T1" fmla="*/ 101 h 303"/>
                <a:gd name="T2" fmla="*/ 169 w 229"/>
                <a:gd name="T3" fmla="*/ 104 h 303"/>
                <a:gd name="T4" fmla="*/ 183 w 229"/>
                <a:gd name="T5" fmla="*/ 105 h 303"/>
                <a:gd name="T6" fmla="*/ 208 w 229"/>
                <a:gd name="T7" fmla="*/ 109 h 303"/>
                <a:gd name="T8" fmla="*/ 222 w 229"/>
                <a:gd name="T9" fmla="*/ 120 h 303"/>
                <a:gd name="T10" fmla="*/ 213 w 229"/>
                <a:gd name="T11" fmla="*/ 131 h 303"/>
                <a:gd name="T12" fmla="*/ 201 w 229"/>
                <a:gd name="T13" fmla="*/ 144 h 303"/>
                <a:gd name="T14" fmla="*/ 182 w 229"/>
                <a:gd name="T15" fmla="*/ 169 h 303"/>
                <a:gd name="T16" fmla="*/ 168 w 229"/>
                <a:gd name="T17" fmla="*/ 201 h 303"/>
                <a:gd name="T18" fmla="*/ 170 w 229"/>
                <a:gd name="T19" fmla="*/ 217 h 303"/>
                <a:gd name="T20" fmla="*/ 173 w 229"/>
                <a:gd name="T21" fmla="*/ 237 h 303"/>
                <a:gd name="T22" fmla="*/ 178 w 229"/>
                <a:gd name="T23" fmla="*/ 273 h 303"/>
                <a:gd name="T24" fmla="*/ 175 w 229"/>
                <a:gd name="T25" fmla="*/ 295 h 303"/>
                <a:gd name="T26" fmla="*/ 163 w 229"/>
                <a:gd name="T27" fmla="*/ 287 h 303"/>
                <a:gd name="T28" fmla="*/ 152 w 229"/>
                <a:gd name="T29" fmla="*/ 278 h 303"/>
                <a:gd name="T30" fmla="*/ 129 w 229"/>
                <a:gd name="T31" fmla="*/ 260 h 303"/>
                <a:gd name="T32" fmla="*/ 104 w 229"/>
                <a:gd name="T33" fmla="*/ 252 h 303"/>
                <a:gd name="T34" fmla="*/ 93 w 229"/>
                <a:gd name="T35" fmla="*/ 262 h 303"/>
                <a:gd name="T36" fmla="*/ 80 w 229"/>
                <a:gd name="T37" fmla="*/ 271 h 303"/>
                <a:gd name="T38" fmla="*/ 57 w 229"/>
                <a:gd name="T39" fmla="*/ 289 h 303"/>
                <a:gd name="T40" fmla="*/ 39 w 229"/>
                <a:gd name="T41" fmla="*/ 292 h 303"/>
                <a:gd name="T42" fmla="*/ 43 w 229"/>
                <a:gd name="T43" fmla="*/ 276 h 303"/>
                <a:gd name="T44" fmla="*/ 47 w 229"/>
                <a:gd name="T45" fmla="*/ 258 h 303"/>
                <a:gd name="T46" fmla="*/ 54 w 229"/>
                <a:gd name="T47" fmla="*/ 223 h 303"/>
                <a:gd name="T48" fmla="*/ 53 w 229"/>
                <a:gd name="T49" fmla="*/ 187 h 303"/>
                <a:gd name="T50" fmla="*/ 43 w 229"/>
                <a:gd name="T51" fmla="*/ 176 h 303"/>
                <a:gd name="T52" fmla="*/ 34 w 229"/>
                <a:gd name="T53" fmla="*/ 162 h 303"/>
                <a:gd name="T54" fmla="*/ 16 w 229"/>
                <a:gd name="T55" fmla="*/ 138 h 303"/>
                <a:gd name="T56" fmla="*/ 9 w 229"/>
                <a:gd name="T57" fmla="*/ 118 h 303"/>
                <a:gd name="T58" fmla="*/ 22 w 229"/>
                <a:gd name="T59" fmla="*/ 115 h 303"/>
                <a:gd name="T60" fmla="*/ 36 w 229"/>
                <a:gd name="T61" fmla="*/ 112 h 303"/>
                <a:gd name="T62" fmla="*/ 62 w 229"/>
                <a:gd name="T63" fmla="*/ 108 h 303"/>
                <a:gd name="T64" fmla="*/ 86 w 229"/>
                <a:gd name="T65" fmla="*/ 93 h 303"/>
                <a:gd name="T66" fmla="*/ 92 w 229"/>
                <a:gd name="T67" fmla="*/ 76 h 303"/>
                <a:gd name="T68" fmla="*/ 97 w 229"/>
                <a:gd name="T69" fmla="*/ 58 h 303"/>
                <a:gd name="T70" fmla="*/ 108 w 229"/>
                <a:gd name="T71" fmla="*/ 26 h 303"/>
                <a:gd name="T72" fmla="*/ 119 w 229"/>
                <a:gd name="T73" fmla="*/ 11 h 303"/>
                <a:gd name="T74" fmla="*/ 124 w 229"/>
                <a:gd name="T75" fmla="*/ 25 h 303"/>
                <a:gd name="T76" fmla="*/ 129 w 229"/>
                <a:gd name="T77" fmla="*/ 41 h 303"/>
                <a:gd name="T78" fmla="*/ 140 w 229"/>
                <a:gd name="T79" fmla="*/ 7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9" h="303">
                  <a:moveTo>
                    <a:pt x="148" y="100"/>
                  </a:moveTo>
                  <a:lnTo>
                    <a:pt x="157" y="101"/>
                  </a:lnTo>
                  <a:lnTo>
                    <a:pt x="163" y="102"/>
                  </a:lnTo>
                  <a:lnTo>
                    <a:pt x="169" y="104"/>
                  </a:lnTo>
                  <a:lnTo>
                    <a:pt x="175" y="104"/>
                  </a:lnTo>
                  <a:lnTo>
                    <a:pt x="183" y="105"/>
                  </a:lnTo>
                  <a:lnTo>
                    <a:pt x="193" y="107"/>
                  </a:lnTo>
                  <a:lnTo>
                    <a:pt x="208" y="109"/>
                  </a:lnTo>
                  <a:lnTo>
                    <a:pt x="229" y="112"/>
                  </a:lnTo>
                  <a:lnTo>
                    <a:pt x="222" y="120"/>
                  </a:lnTo>
                  <a:lnTo>
                    <a:pt x="217" y="126"/>
                  </a:lnTo>
                  <a:lnTo>
                    <a:pt x="213" y="131"/>
                  </a:lnTo>
                  <a:lnTo>
                    <a:pt x="207" y="137"/>
                  </a:lnTo>
                  <a:lnTo>
                    <a:pt x="201" y="144"/>
                  </a:lnTo>
                  <a:lnTo>
                    <a:pt x="193" y="155"/>
                  </a:lnTo>
                  <a:lnTo>
                    <a:pt x="182" y="169"/>
                  </a:lnTo>
                  <a:lnTo>
                    <a:pt x="166" y="188"/>
                  </a:lnTo>
                  <a:lnTo>
                    <a:pt x="168" y="201"/>
                  </a:lnTo>
                  <a:lnTo>
                    <a:pt x="169" y="209"/>
                  </a:lnTo>
                  <a:lnTo>
                    <a:pt x="170" y="217"/>
                  </a:lnTo>
                  <a:lnTo>
                    <a:pt x="172" y="226"/>
                  </a:lnTo>
                  <a:lnTo>
                    <a:pt x="173" y="237"/>
                  </a:lnTo>
                  <a:lnTo>
                    <a:pt x="175" y="252"/>
                  </a:lnTo>
                  <a:lnTo>
                    <a:pt x="178" y="273"/>
                  </a:lnTo>
                  <a:lnTo>
                    <a:pt x="182" y="300"/>
                  </a:lnTo>
                  <a:lnTo>
                    <a:pt x="175" y="295"/>
                  </a:lnTo>
                  <a:lnTo>
                    <a:pt x="168" y="291"/>
                  </a:lnTo>
                  <a:lnTo>
                    <a:pt x="163" y="287"/>
                  </a:lnTo>
                  <a:lnTo>
                    <a:pt x="158" y="282"/>
                  </a:lnTo>
                  <a:lnTo>
                    <a:pt x="152" y="278"/>
                  </a:lnTo>
                  <a:lnTo>
                    <a:pt x="143" y="270"/>
                  </a:lnTo>
                  <a:lnTo>
                    <a:pt x="129" y="260"/>
                  </a:lnTo>
                  <a:lnTo>
                    <a:pt x="112" y="246"/>
                  </a:lnTo>
                  <a:lnTo>
                    <a:pt x="104" y="252"/>
                  </a:lnTo>
                  <a:lnTo>
                    <a:pt x="98" y="258"/>
                  </a:lnTo>
                  <a:lnTo>
                    <a:pt x="93" y="262"/>
                  </a:lnTo>
                  <a:lnTo>
                    <a:pt x="87" y="266"/>
                  </a:lnTo>
                  <a:lnTo>
                    <a:pt x="80" y="271"/>
                  </a:lnTo>
                  <a:lnTo>
                    <a:pt x="70" y="278"/>
                  </a:lnTo>
                  <a:lnTo>
                    <a:pt x="57" y="289"/>
                  </a:lnTo>
                  <a:lnTo>
                    <a:pt x="37" y="303"/>
                  </a:lnTo>
                  <a:lnTo>
                    <a:pt x="39" y="292"/>
                  </a:lnTo>
                  <a:lnTo>
                    <a:pt x="41" y="282"/>
                  </a:lnTo>
                  <a:lnTo>
                    <a:pt x="43" y="276"/>
                  </a:lnTo>
                  <a:lnTo>
                    <a:pt x="45" y="267"/>
                  </a:lnTo>
                  <a:lnTo>
                    <a:pt x="47" y="258"/>
                  </a:lnTo>
                  <a:lnTo>
                    <a:pt x="51" y="242"/>
                  </a:lnTo>
                  <a:lnTo>
                    <a:pt x="54" y="223"/>
                  </a:lnTo>
                  <a:lnTo>
                    <a:pt x="59" y="195"/>
                  </a:lnTo>
                  <a:lnTo>
                    <a:pt x="53" y="187"/>
                  </a:lnTo>
                  <a:lnTo>
                    <a:pt x="47" y="181"/>
                  </a:lnTo>
                  <a:lnTo>
                    <a:pt x="43" y="176"/>
                  </a:lnTo>
                  <a:lnTo>
                    <a:pt x="39" y="169"/>
                  </a:lnTo>
                  <a:lnTo>
                    <a:pt x="34" y="162"/>
                  </a:lnTo>
                  <a:lnTo>
                    <a:pt x="26" y="152"/>
                  </a:lnTo>
                  <a:lnTo>
                    <a:pt x="16" y="138"/>
                  </a:lnTo>
                  <a:lnTo>
                    <a:pt x="0" y="119"/>
                  </a:lnTo>
                  <a:lnTo>
                    <a:pt x="9" y="118"/>
                  </a:lnTo>
                  <a:lnTo>
                    <a:pt x="16" y="116"/>
                  </a:lnTo>
                  <a:lnTo>
                    <a:pt x="22" y="115"/>
                  </a:lnTo>
                  <a:lnTo>
                    <a:pt x="28" y="113"/>
                  </a:lnTo>
                  <a:lnTo>
                    <a:pt x="36" y="112"/>
                  </a:lnTo>
                  <a:lnTo>
                    <a:pt x="47" y="111"/>
                  </a:lnTo>
                  <a:lnTo>
                    <a:pt x="62" y="108"/>
                  </a:lnTo>
                  <a:lnTo>
                    <a:pt x="82" y="104"/>
                  </a:lnTo>
                  <a:lnTo>
                    <a:pt x="86" y="93"/>
                  </a:lnTo>
                  <a:lnTo>
                    <a:pt x="88" y="84"/>
                  </a:lnTo>
                  <a:lnTo>
                    <a:pt x="92" y="76"/>
                  </a:lnTo>
                  <a:lnTo>
                    <a:pt x="94" y="68"/>
                  </a:lnTo>
                  <a:lnTo>
                    <a:pt x="97" y="58"/>
                  </a:lnTo>
                  <a:lnTo>
                    <a:pt x="102" y="44"/>
                  </a:lnTo>
                  <a:lnTo>
                    <a:pt x="108" y="26"/>
                  </a:lnTo>
                  <a:lnTo>
                    <a:pt x="116" y="0"/>
                  </a:lnTo>
                  <a:lnTo>
                    <a:pt x="119" y="11"/>
                  </a:lnTo>
                  <a:lnTo>
                    <a:pt x="122" y="18"/>
                  </a:lnTo>
                  <a:lnTo>
                    <a:pt x="124" y="25"/>
                  </a:lnTo>
                  <a:lnTo>
                    <a:pt x="126" y="33"/>
                  </a:lnTo>
                  <a:lnTo>
                    <a:pt x="129" y="41"/>
                  </a:lnTo>
                  <a:lnTo>
                    <a:pt x="134" y="55"/>
                  </a:lnTo>
                  <a:lnTo>
                    <a:pt x="140" y="75"/>
                  </a:lnTo>
                  <a:lnTo>
                    <a:pt x="148" y="100"/>
                  </a:lnTo>
                  <a:close/>
                </a:path>
              </a:pathLst>
            </a:custGeom>
            <a:solidFill>
              <a:srgbClr val="B3E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2" name="Freeform 170"/>
            <p:cNvSpPr>
              <a:spLocks/>
            </p:cNvSpPr>
            <p:nvPr/>
          </p:nvSpPr>
          <p:spPr bwMode="auto">
            <a:xfrm>
              <a:off x="2815" y="3785"/>
              <a:ext cx="203" cy="135"/>
            </a:xfrm>
            <a:custGeom>
              <a:avLst/>
              <a:gdLst>
                <a:gd name="T0" fmla="*/ 139 w 203"/>
                <a:gd name="T1" fmla="*/ 90 h 270"/>
                <a:gd name="T2" fmla="*/ 149 w 203"/>
                <a:gd name="T3" fmla="*/ 91 h 270"/>
                <a:gd name="T4" fmla="*/ 162 w 203"/>
                <a:gd name="T5" fmla="*/ 94 h 270"/>
                <a:gd name="T6" fmla="*/ 184 w 203"/>
                <a:gd name="T7" fmla="*/ 97 h 270"/>
                <a:gd name="T8" fmla="*/ 196 w 203"/>
                <a:gd name="T9" fmla="*/ 107 h 270"/>
                <a:gd name="T10" fmla="*/ 188 w 203"/>
                <a:gd name="T11" fmla="*/ 118 h 270"/>
                <a:gd name="T12" fmla="*/ 179 w 203"/>
                <a:gd name="T13" fmla="*/ 129 h 270"/>
                <a:gd name="T14" fmla="*/ 162 w 203"/>
                <a:gd name="T15" fmla="*/ 151 h 270"/>
                <a:gd name="T16" fmla="*/ 148 w 203"/>
                <a:gd name="T17" fmla="*/ 179 h 270"/>
                <a:gd name="T18" fmla="*/ 150 w 203"/>
                <a:gd name="T19" fmla="*/ 194 h 270"/>
                <a:gd name="T20" fmla="*/ 152 w 203"/>
                <a:gd name="T21" fmla="*/ 210 h 270"/>
                <a:gd name="T22" fmla="*/ 156 w 203"/>
                <a:gd name="T23" fmla="*/ 242 h 270"/>
                <a:gd name="T24" fmla="*/ 154 w 203"/>
                <a:gd name="T25" fmla="*/ 262 h 270"/>
                <a:gd name="T26" fmla="*/ 145 w 203"/>
                <a:gd name="T27" fmla="*/ 255 h 270"/>
                <a:gd name="T28" fmla="*/ 134 w 203"/>
                <a:gd name="T29" fmla="*/ 246 h 270"/>
                <a:gd name="T30" fmla="*/ 114 w 203"/>
                <a:gd name="T31" fmla="*/ 231 h 270"/>
                <a:gd name="T32" fmla="*/ 92 w 203"/>
                <a:gd name="T33" fmla="*/ 224 h 270"/>
                <a:gd name="T34" fmla="*/ 83 w 203"/>
                <a:gd name="T35" fmla="*/ 233 h 270"/>
                <a:gd name="T36" fmla="*/ 70 w 203"/>
                <a:gd name="T37" fmla="*/ 241 h 270"/>
                <a:gd name="T38" fmla="*/ 50 w 203"/>
                <a:gd name="T39" fmla="*/ 258 h 270"/>
                <a:gd name="T40" fmla="*/ 34 w 203"/>
                <a:gd name="T41" fmla="*/ 260 h 270"/>
                <a:gd name="T42" fmla="*/ 38 w 203"/>
                <a:gd name="T43" fmla="*/ 245 h 270"/>
                <a:gd name="T44" fmla="*/ 42 w 203"/>
                <a:gd name="T45" fmla="*/ 228 h 270"/>
                <a:gd name="T46" fmla="*/ 48 w 203"/>
                <a:gd name="T47" fmla="*/ 199 h 270"/>
                <a:gd name="T48" fmla="*/ 47 w 203"/>
                <a:gd name="T49" fmla="*/ 167 h 270"/>
                <a:gd name="T50" fmla="*/ 39 w 203"/>
                <a:gd name="T51" fmla="*/ 156 h 270"/>
                <a:gd name="T52" fmla="*/ 30 w 203"/>
                <a:gd name="T53" fmla="*/ 145 h 270"/>
                <a:gd name="T54" fmla="*/ 13 w 203"/>
                <a:gd name="T55" fmla="*/ 123 h 270"/>
                <a:gd name="T56" fmla="*/ 8 w 203"/>
                <a:gd name="T57" fmla="*/ 105 h 270"/>
                <a:gd name="T58" fmla="*/ 19 w 203"/>
                <a:gd name="T59" fmla="*/ 102 h 270"/>
                <a:gd name="T60" fmla="*/ 32 w 203"/>
                <a:gd name="T61" fmla="*/ 100 h 270"/>
                <a:gd name="T62" fmla="*/ 55 w 203"/>
                <a:gd name="T63" fmla="*/ 95 h 270"/>
                <a:gd name="T64" fmla="*/ 76 w 203"/>
                <a:gd name="T65" fmla="*/ 83 h 270"/>
                <a:gd name="T66" fmla="*/ 82 w 203"/>
                <a:gd name="T67" fmla="*/ 68 h 270"/>
                <a:gd name="T68" fmla="*/ 87 w 203"/>
                <a:gd name="T69" fmla="*/ 52 h 270"/>
                <a:gd name="T70" fmla="*/ 96 w 203"/>
                <a:gd name="T71" fmla="*/ 23 h 270"/>
                <a:gd name="T72" fmla="*/ 106 w 203"/>
                <a:gd name="T73" fmla="*/ 10 h 270"/>
                <a:gd name="T74" fmla="*/ 110 w 203"/>
                <a:gd name="T75" fmla="*/ 22 h 270"/>
                <a:gd name="T76" fmla="*/ 114 w 203"/>
                <a:gd name="T77" fmla="*/ 37 h 270"/>
                <a:gd name="T78" fmla="*/ 124 w 203"/>
                <a:gd name="T79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3" h="270">
                  <a:moveTo>
                    <a:pt x="131" y="89"/>
                  </a:moveTo>
                  <a:lnTo>
                    <a:pt x="139" y="90"/>
                  </a:lnTo>
                  <a:lnTo>
                    <a:pt x="144" y="91"/>
                  </a:lnTo>
                  <a:lnTo>
                    <a:pt x="149" y="91"/>
                  </a:lnTo>
                  <a:lnTo>
                    <a:pt x="154" y="93"/>
                  </a:lnTo>
                  <a:lnTo>
                    <a:pt x="162" y="94"/>
                  </a:lnTo>
                  <a:lnTo>
                    <a:pt x="171" y="95"/>
                  </a:lnTo>
                  <a:lnTo>
                    <a:pt x="184" y="97"/>
                  </a:lnTo>
                  <a:lnTo>
                    <a:pt x="203" y="100"/>
                  </a:lnTo>
                  <a:lnTo>
                    <a:pt x="196" y="107"/>
                  </a:lnTo>
                  <a:lnTo>
                    <a:pt x="192" y="112"/>
                  </a:lnTo>
                  <a:lnTo>
                    <a:pt x="188" y="118"/>
                  </a:lnTo>
                  <a:lnTo>
                    <a:pt x="184" y="122"/>
                  </a:lnTo>
                  <a:lnTo>
                    <a:pt x="179" y="129"/>
                  </a:lnTo>
                  <a:lnTo>
                    <a:pt x="172" y="138"/>
                  </a:lnTo>
                  <a:lnTo>
                    <a:pt x="162" y="151"/>
                  </a:lnTo>
                  <a:lnTo>
                    <a:pt x="147" y="167"/>
                  </a:lnTo>
                  <a:lnTo>
                    <a:pt x="148" y="179"/>
                  </a:lnTo>
                  <a:lnTo>
                    <a:pt x="149" y="187"/>
                  </a:lnTo>
                  <a:lnTo>
                    <a:pt x="150" y="194"/>
                  </a:lnTo>
                  <a:lnTo>
                    <a:pt x="151" y="201"/>
                  </a:lnTo>
                  <a:lnTo>
                    <a:pt x="152" y="210"/>
                  </a:lnTo>
                  <a:lnTo>
                    <a:pt x="154" y="224"/>
                  </a:lnTo>
                  <a:lnTo>
                    <a:pt x="156" y="242"/>
                  </a:lnTo>
                  <a:lnTo>
                    <a:pt x="161" y="267"/>
                  </a:lnTo>
                  <a:lnTo>
                    <a:pt x="154" y="262"/>
                  </a:lnTo>
                  <a:lnTo>
                    <a:pt x="149" y="258"/>
                  </a:lnTo>
                  <a:lnTo>
                    <a:pt x="145" y="255"/>
                  </a:lnTo>
                  <a:lnTo>
                    <a:pt x="140" y="251"/>
                  </a:lnTo>
                  <a:lnTo>
                    <a:pt x="134" y="246"/>
                  </a:lnTo>
                  <a:lnTo>
                    <a:pt x="126" y="241"/>
                  </a:lnTo>
                  <a:lnTo>
                    <a:pt x="114" y="231"/>
                  </a:lnTo>
                  <a:lnTo>
                    <a:pt x="99" y="219"/>
                  </a:lnTo>
                  <a:lnTo>
                    <a:pt x="92" y="224"/>
                  </a:lnTo>
                  <a:lnTo>
                    <a:pt x="87" y="228"/>
                  </a:lnTo>
                  <a:lnTo>
                    <a:pt x="83" y="233"/>
                  </a:lnTo>
                  <a:lnTo>
                    <a:pt x="78" y="237"/>
                  </a:lnTo>
                  <a:lnTo>
                    <a:pt x="70" y="241"/>
                  </a:lnTo>
                  <a:lnTo>
                    <a:pt x="62" y="248"/>
                  </a:lnTo>
                  <a:lnTo>
                    <a:pt x="50" y="258"/>
                  </a:lnTo>
                  <a:lnTo>
                    <a:pt x="32" y="270"/>
                  </a:lnTo>
                  <a:lnTo>
                    <a:pt x="34" y="260"/>
                  </a:lnTo>
                  <a:lnTo>
                    <a:pt x="36" y="252"/>
                  </a:lnTo>
                  <a:lnTo>
                    <a:pt x="38" y="245"/>
                  </a:lnTo>
                  <a:lnTo>
                    <a:pt x="40" y="238"/>
                  </a:lnTo>
                  <a:lnTo>
                    <a:pt x="42" y="228"/>
                  </a:lnTo>
                  <a:lnTo>
                    <a:pt x="44" y="216"/>
                  </a:lnTo>
                  <a:lnTo>
                    <a:pt x="48" y="199"/>
                  </a:lnTo>
                  <a:lnTo>
                    <a:pt x="52" y="174"/>
                  </a:lnTo>
                  <a:lnTo>
                    <a:pt x="47" y="167"/>
                  </a:lnTo>
                  <a:lnTo>
                    <a:pt x="43" y="162"/>
                  </a:lnTo>
                  <a:lnTo>
                    <a:pt x="39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3" y="136"/>
                  </a:lnTo>
                  <a:lnTo>
                    <a:pt x="13" y="123"/>
                  </a:lnTo>
                  <a:lnTo>
                    <a:pt x="0" y="107"/>
                  </a:lnTo>
                  <a:lnTo>
                    <a:pt x="8" y="105"/>
                  </a:lnTo>
                  <a:lnTo>
                    <a:pt x="14" y="104"/>
                  </a:lnTo>
                  <a:lnTo>
                    <a:pt x="19" y="102"/>
                  </a:lnTo>
                  <a:lnTo>
                    <a:pt x="25" y="101"/>
                  </a:lnTo>
                  <a:lnTo>
                    <a:pt x="32" y="100"/>
                  </a:lnTo>
                  <a:lnTo>
                    <a:pt x="42" y="98"/>
                  </a:lnTo>
                  <a:lnTo>
                    <a:pt x="55" y="95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0" y="75"/>
                  </a:lnTo>
                  <a:lnTo>
                    <a:pt x="82" y="68"/>
                  </a:lnTo>
                  <a:lnTo>
                    <a:pt x="84" y="61"/>
                  </a:lnTo>
                  <a:lnTo>
                    <a:pt x="87" y="52"/>
                  </a:lnTo>
                  <a:lnTo>
                    <a:pt x="91" y="40"/>
                  </a:lnTo>
                  <a:lnTo>
                    <a:pt x="96" y="23"/>
                  </a:lnTo>
                  <a:lnTo>
                    <a:pt x="103" y="0"/>
                  </a:lnTo>
                  <a:lnTo>
                    <a:pt x="106" y="10"/>
                  </a:lnTo>
                  <a:lnTo>
                    <a:pt x="108" y="16"/>
                  </a:lnTo>
                  <a:lnTo>
                    <a:pt x="110" y="22"/>
                  </a:lnTo>
                  <a:lnTo>
                    <a:pt x="112" y="29"/>
                  </a:lnTo>
                  <a:lnTo>
                    <a:pt x="114" y="37"/>
                  </a:lnTo>
                  <a:lnTo>
                    <a:pt x="119" y="48"/>
                  </a:lnTo>
                  <a:lnTo>
                    <a:pt x="124" y="65"/>
                  </a:lnTo>
                  <a:lnTo>
                    <a:pt x="131" y="89"/>
                  </a:lnTo>
                  <a:close/>
                </a:path>
              </a:pathLst>
            </a:custGeom>
            <a:solidFill>
              <a:srgbClr val="C2E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3" name="Freeform 171"/>
            <p:cNvSpPr>
              <a:spLocks/>
            </p:cNvSpPr>
            <p:nvPr/>
          </p:nvSpPr>
          <p:spPr bwMode="auto">
            <a:xfrm>
              <a:off x="2828" y="3794"/>
              <a:ext cx="177" cy="119"/>
            </a:xfrm>
            <a:custGeom>
              <a:avLst/>
              <a:gdLst>
                <a:gd name="T0" fmla="*/ 121 w 177"/>
                <a:gd name="T1" fmla="*/ 81 h 239"/>
                <a:gd name="T2" fmla="*/ 130 w 177"/>
                <a:gd name="T3" fmla="*/ 82 h 239"/>
                <a:gd name="T4" fmla="*/ 141 w 177"/>
                <a:gd name="T5" fmla="*/ 84 h 239"/>
                <a:gd name="T6" fmla="*/ 161 w 177"/>
                <a:gd name="T7" fmla="*/ 86 h 239"/>
                <a:gd name="T8" fmla="*/ 172 w 177"/>
                <a:gd name="T9" fmla="*/ 95 h 239"/>
                <a:gd name="T10" fmla="*/ 164 w 177"/>
                <a:gd name="T11" fmla="*/ 104 h 239"/>
                <a:gd name="T12" fmla="*/ 156 w 177"/>
                <a:gd name="T13" fmla="*/ 114 h 239"/>
                <a:gd name="T14" fmla="*/ 140 w 177"/>
                <a:gd name="T15" fmla="*/ 132 h 239"/>
                <a:gd name="T16" fmla="*/ 129 w 177"/>
                <a:gd name="T17" fmla="*/ 157 h 239"/>
                <a:gd name="T18" fmla="*/ 131 w 177"/>
                <a:gd name="T19" fmla="*/ 171 h 239"/>
                <a:gd name="T20" fmla="*/ 133 w 177"/>
                <a:gd name="T21" fmla="*/ 186 h 239"/>
                <a:gd name="T22" fmla="*/ 136 w 177"/>
                <a:gd name="T23" fmla="*/ 214 h 239"/>
                <a:gd name="T24" fmla="*/ 133 w 177"/>
                <a:gd name="T25" fmla="*/ 232 h 239"/>
                <a:gd name="T26" fmla="*/ 125 w 177"/>
                <a:gd name="T27" fmla="*/ 225 h 239"/>
                <a:gd name="T28" fmla="*/ 116 w 177"/>
                <a:gd name="T29" fmla="*/ 218 h 239"/>
                <a:gd name="T30" fmla="*/ 98 w 177"/>
                <a:gd name="T31" fmla="*/ 206 h 239"/>
                <a:gd name="T32" fmla="*/ 79 w 177"/>
                <a:gd name="T33" fmla="*/ 200 h 239"/>
                <a:gd name="T34" fmla="*/ 71 w 177"/>
                <a:gd name="T35" fmla="*/ 207 h 239"/>
                <a:gd name="T36" fmla="*/ 60 w 177"/>
                <a:gd name="T37" fmla="*/ 214 h 239"/>
                <a:gd name="T38" fmla="*/ 42 w 177"/>
                <a:gd name="T39" fmla="*/ 228 h 239"/>
                <a:gd name="T40" fmla="*/ 30 w 177"/>
                <a:gd name="T41" fmla="*/ 230 h 239"/>
                <a:gd name="T42" fmla="*/ 33 w 177"/>
                <a:gd name="T43" fmla="*/ 218 h 239"/>
                <a:gd name="T44" fmla="*/ 36 w 177"/>
                <a:gd name="T45" fmla="*/ 203 h 239"/>
                <a:gd name="T46" fmla="*/ 41 w 177"/>
                <a:gd name="T47" fmla="*/ 176 h 239"/>
                <a:gd name="T48" fmla="*/ 40 w 177"/>
                <a:gd name="T49" fmla="*/ 149 h 239"/>
                <a:gd name="T50" fmla="*/ 34 w 177"/>
                <a:gd name="T51" fmla="*/ 140 h 239"/>
                <a:gd name="T52" fmla="*/ 26 w 177"/>
                <a:gd name="T53" fmla="*/ 129 h 239"/>
                <a:gd name="T54" fmla="*/ 11 w 177"/>
                <a:gd name="T55" fmla="*/ 111 h 239"/>
                <a:gd name="T56" fmla="*/ 7 w 177"/>
                <a:gd name="T57" fmla="*/ 95 h 239"/>
                <a:gd name="T58" fmla="*/ 17 w 177"/>
                <a:gd name="T59" fmla="*/ 92 h 239"/>
                <a:gd name="T60" fmla="*/ 29 w 177"/>
                <a:gd name="T61" fmla="*/ 89 h 239"/>
                <a:gd name="T62" fmla="*/ 48 w 177"/>
                <a:gd name="T63" fmla="*/ 85 h 239"/>
                <a:gd name="T64" fmla="*/ 68 w 177"/>
                <a:gd name="T65" fmla="*/ 74 h 239"/>
                <a:gd name="T66" fmla="*/ 72 w 177"/>
                <a:gd name="T67" fmla="*/ 61 h 239"/>
                <a:gd name="T68" fmla="*/ 76 w 177"/>
                <a:gd name="T69" fmla="*/ 46 h 239"/>
                <a:gd name="T70" fmla="*/ 84 w 177"/>
                <a:gd name="T71" fmla="*/ 21 h 239"/>
                <a:gd name="T72" fmla="*/ 93 w 177"/>
                <a:gd name="T73" fmla="*/ 9 h 239"/>
                <a:gd name="T74" fmla="*/ 96 w 177"/>
                <a:gd name="T75" fmla="*/ 21 h 239"/>
                <a:gd name="T76" fmla="*/ 100 w 177"/>
                <a:gd name="T77" fmla="*/ 34 h 239"/>
                <a:gd name="T78" fmla="*/ 109 w 177"/>
                <a:gd name="T79" fmla="*/ 5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" h="239">
                  <a:moveTo>
                    <a:pt x="115" y="79"/>
                  </a:moveTo>
                  <a:lnTo>
                    <a:pt x="121" y="81"/>
                  </a:lnTo>
                  <a:lnTo>
                    <a:pt x="126" y="81"/>
                  </a:lnTo>
                  <a:lnTo>
                    <a:pt x="130" y="82"/>
                  </a:lnTo>
                  <a:lnTo>
                    <a:pt x="135" y="82"/>
                  </a:lnTo>
                  <a:lnTo>
                    <a:pt x="141" y="84"/>
                  </a:lnTo>
                  <a:lnTo>
                    <a:pt x="150" y="85"/>
                  </a:lnTo>
                  <a:lnTo>
                    <a:pt x="161" y="86"/>
                  </a:lnTo>
                  <a:lnTo>
                    <a:pt x="177" y="89"/>
                  </a:lnTo>
                  <a:lnTo>
                    <a:pt x="172" y="95"/>
                  </a:lnTo>
                  <a:lnTo>
                    <a:pt x="168" y="100"/>
                  </a:lnTo>
                  <a:lnTo>
                    <a:pt x="164" y="104"/>
                  </a:lnTo>
                  <a:lnTo>
                    <a:pt x="161" y="109"/>
                  </a:lnTo>
                  <a:lnTo>
                    <a:pt x="156" y="114"/>
                  </a:lnTo>
                  <a:lnTo>
                    <a:pt x="150" y="121"/>
                  </a:lnTo>
                  <a:lnTo>
                    <a:pt x="140" y="132"/>
                  </a:lnTo>
                  <a:lnTo>
                    <a:pt x="128" y="147"/>
                  </a:lnTo>
                  <a:lnTo>
                    <a:pt x="129" y="157"/>
                  </a:lnTo>
                  <a:lnTo>
                    <a:pt x="130" y="164"/>
                  </a:lnTo>
                  <a:lnTo>
                    <a:pt x="131" y="171"/>
                  </a:lnTo>
                  <a:lnTo>
                    <a:pt x="132" y="178"/>
                  </a:lnTo>
                  <a:lnTo>
                    <a:pt x="133" y="186"/>
                  </a:lnTo>
                  <a:lnTo>
                    <a:pt x="134" y="197"/>
                  </a:lnTo>
                  <a:lnTo>
                    <a:pt x="136" y="214"/>
                  </a:lnTo>
                  <a:lnTo>
                    <a:pt x="139" y="236"/>
                  </a:lnTo>
                  <a:lnTo>
                    <a:pt x="133" y="232"/>
                  </a:lnTo>
                  <a:lnTo>
                    <a:pt x="129" y="228"/>
                  </a:lnTo>
                  <a:lnTo>
                    <a:pt x="125" y="225"/>
                  </a:lnTo>
                  <a:lnTo>
                    <a:pt x="121" y="222"/>
                  </a:lnTo>
                  <a:lnTo>
                    <a:pt x="116" y="218"/>
                  </a:lnTo>
                  <a:lnTo>
                    <a:pt x="109" y="212"/>
                  </a:lnTo>
                  <a:lnTo>
                    <a:pt x="98" y="206"/>
                  </a:lnTo>
                  <a:lnTo>
                    <a:pt x="85" y="194"/>
                  </a:lnTo>
                  <a:lnTo>
                    <a:pt x="79" y="200"/>
                  </a:lnTo>
                  <a:lnTo>
                    <a:pt x="75" y="203"/>
                  </a:lnTo>
                  <a:lnTo>
                    <a:pt x="71" y="207"/>
                  </a:lnTo>
                  <a:lnTo>
                    <a:pt x="67" y="210"/>
                  </a:lnTo>
                  <a:lnTo>
                    <a:pt x="60" y="214"/>
                  </a:lnTo>
                  <a:lnTo>
                    <a:pt x="53" y="219"/>
                  </a:lnTo>
                  <a:lnTo>
                    <a:pt x="42" y="228"/>
                  </a:lnTo>
                  <a:lnTo>
                    <a:pt x="28" y="239"/>
                  </a:lnTo>
                  <a:lnTo>
                    <a:pt x="30" y="230"/>
                  </a:lnTo>
                  <a:lnTo>
                    <a:pt x="32" y="224"/>
                  </a:lnTo>
                  <a:lnTo>
                    <a:pt x="33" y="218"/>
                  </a:lnTo>
                  <a:lnTo>
                    <a:pt x="35" y="211"/>
                  </a:lnTo>
                  <a:lnTo>
                    <a:pt x="36" y="203"/>
                  </a:lnTo>
                  <a:lnTo>
                    <a:pt x="39" y="192"/>
                  </a:lnTo>
                  <a:lnTo>
                    <a:pt x="41" y="176"/>
                  </a:lnTo>
                  <a:lnTo>
                    <a:pt x="45" y="156"/>
                  </a:lnTo>
                  <a:lnTo>
                    <a:pt x="40" y="149"/>
                  </a:lnTo>
                  <a:lnTo>
                    <a:pt x="37" y="145"/>
                  </a:lnTo>
                  <a:lnTo>
                    <a:pt x="34" y="140"/>
                  </a:lnTo>
                  <a:lnTo>
                    <a:pt x="31" y="136"/>
                  </a:lnTo>
                  <a:lnTo>
                    <a:pt x="26" y="129"/>
                  </a:lnTo>
                  <a:lnTo>
                    <a:pt x="20" y="122"/>
                  </a:lnTo>
                  <a:lnTo>
                    <a:pt x="11" y="111"/>
                  </a:lnTo>
                  <a:lnTo>
                    <a:pt x="0" y="96"/>
                  </a:lnTo>
                  <a:lnTo>
                    <a:pt x="7" y="95"/>
                  </a:lnTo>
                  <a:lnTo>
                    <a:pt x="12" y="93"/>
                  </a:lnTo>
                  <a:lnTo>
                    <a:pt x="17" y="92"/>
                  </a:lnTo>
                  <a:lnTo>
                    <a:pt x="22" y="91"/>
                  </a:lnTo>
                  <a:lnTo>
                    <a:pt x="29" y="89"/>
                  </a:lnTo>
                  <a:lnTo>
                    <a:pt x="37" y="88"/>
                  </a:lnTo>
                  <a:lnTo>
                    <a:pt x="48" y="85"/>
                  </a:lnTo>
                  <a:lnTo>
                    <a:pt x="65" y="82"/>
                  </a:lnTo>
                  <a:lnTo>
                    <a:pt x="68" y="74"/>
                  </a:lnTo>
                  <a:lnTo>
                    <a:pt x="70" y="67"/>
                  </a:lnTo>
                  <a:lnTo>
                    <a:pt x="72" y="61"/>
                  </a:lnTo>
                  <a:lnTo>
                    <a:pt x="74" y="54"/>
                  </a:lnTo>
                  <a:lnTo>
                    <a:pt x="76" y="46"/>
                  </a:lnTo>
                  <a:lnTo>
                    <a:pt x="79" y="36"/>
                  </a:lnTo>
                  <a:lnTo>
                    <a:pt x="84" y="21"/>
                  </a:lnTo>
                  <a:lnTo>
                    <a:pt x="90" y="0"/>
                  </a:lnTo>
                  <a:lnTo>
                    <a:pt x="93" y="9"/>
                  </a:lnTo>
                  <a:lnTo>
                    <a:pt x="94" y="16"/>
                  </a:lnTo>
                  <a:lnTo>
                    <a:pt x="96" y="21"/>
                  </a:lnTo>
                  <a:lnTo>
                    <a:pt x="98" y="27"/>
                  </a:lnTo>
                  <a:lnTo>
                    <a:pt x="100" y="34"/>
                  </a:lnTo>
                  <a:lnTo>
                    <a:pt x="103" y="45"/>
                  </a:lnTo>
                  <a:lnTo>
                    <a:pt x="109" y="59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C2E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4" name="Freeform 172"/>
            <p:cNvSpPr>
              <a:spLocks/>
            </p:cNvSpPr>
            <p:nvPr/>
          </p:nvSpPr>
          <p:spPr bwMode="auto">
            <a:xfrm>
              <a:off x="2841" y="3803"/>
              <a:ext cx="151" cy="103"/>
            </a:xfrm>
            <a:custGeom>
              <a:avLst/>
              <a:gdLst>
                <a:gd name="T0" fmla="*/ 104 w 151"/>
                <a:gd name="T1" fmla="*/ 68 h 207"/>
                <a:gd name="T2" fmla="*/ 112 w 151"/>
                <a:gd name="T3" fmla="*/ 70 h 207"/>
                <a:gd name="T4" fmla="*/ 120 w 151"/>
                <a:gd name="T5" fmla="*/ 71 h 207"/>
                <a:gd name="T6" fmla="*/ 138 w 151"/>
                <a:gd name="T7" fmla="*/ 74 h 207"/>
                <a:gd name="T8" fmla="*/ 146 w 151"/>
                <a:gd name="T9" fmla="*/ 81 h 207"/>
                <a:gd name="T10" fmla="*/ 140 w 151"/>
                <a:gd name="T11" fmla="*/ 88 h 207"/>
                <a:gd name="T12" fmla="*/ 133 w 151"/>
                <a:gd name="T13" fmla="*/ 97 h 207"/>
                <a:gd name="T14" fmla="*/ 119 w 151"/>
                <a:gd name="T15" fmla="*/ 114 h 207"/>
                <a:gd name="T16" fmla="*/ 110 w 151"/>
                <a:gd name="T17" fmla="*/ 135 h 207"/>
                <a:gd name="T18" fmla="*/ 111 w 151"/>
                <a:gd name="T19" fmla="*/ 146 h 207"/>
                <a:gd name="T20" fmla="*/ 112 w 151"/>
                <a:gd name="T21" fmla="*/ 160 h 207"/>
                <a:gd name="T22" fmla="*/ 115 w 151"/>
                <a:gd name="T23" fmla="*/ 183 h 207"/>
                <a:gd name="T24" fmla="*/ 113 w 151"/>
                <a:gd name="T25" fmla="*/ 199 h 207"/>
                <a:gd name="T26" fmla="*/ 106 w 151"/>
                <a:gd name="T27" fmla="*/ 193 h 207"/>
                <a:gd name="T28" fmla="*/ 99 w 151"/>
                <a:gd name="T29" fmla="*/ 188 h 207"/>
                <a:gd name="T30" fmla="*/ 83 w 151"/>
                <a:gd name="T31" fmla="*/ 176 h 207"/>
                <a:gd name="T32" fmla="*/ 67 w 151"/>
                <a:gd name="T33" fmla="*/ 172 h 207"/>
                <a:gd name="T34" fmla="*/ 60 w 151"/>
                <a:gd name="T35" fmla="*/ 178 h 207"/>
                <a:gd name="T36" fmla="*/ 52 w 151"/>
                <a:gd name="T37" fmla="*/ 185 h 207"/>
                <a:gd name="T38" fmla="*/ 35 w 151"/>
                <a:gd name="T39" fmla="*/ 197 h 207"/>
                <a:gd name="T40" fmla="*/ 25 w 151"/>
                <a:gd name="T41" fmla="*/ 199 h 207"/>
                <a:gd name="T42" fmla="*/ 27 w 151"/>
                <a:gd name="T43" fmla="*/ 188 h 207"/>
                <a:gd name="T44" fmla="*/ 30 w 151"/>
                <a:gd name="T45" fmla="*/ 176 h 207"/>
                <a:gd name="T46" fmla="*/ 35 w 151"/>
                <a:gd name="T47" fmla="*/ 153 h 207"/>
                <a:gd name="T48" fmla="*/ 34 w 151"/>
                <a:gd name="T49" fmla="*/ 129 h 207"/>
                <a:gd name="T50" fmla="*/ 29 w 151"/>
                <a:gd name="T51" fmla="*/ 121 h 207"/>
                <a:gd name="T52" fmla="*/ 23 w 151"/>
                <a:gd name="T53" fmla="*/ 113 h 207"/>
                <a:gd name="T54" fmla="*/ 10 w 151"/>
                <a:gd name="T55" fmla="*/ 96 h 207"/>
                <a:gd name="T56" fmla="*/ 6 w 151"/>
                <a:gd name="T57" fmla="*/ 82 h 207"/>
                <a:gd name="T58" fmla="*/ 15 w 151"/>
                <a:gd name="T59" fmla="*/ 81 h 207"/>
                <a:gd name="T60" fmla="*/ 25 w 151"/>
                <a:gd name="T61" fmla="*/ 78 h 207"/>
                <a:gd name="T62" fmla="*/ 42 w 151"/>
                <a:gd name="T63" fmla="*/ 74 h 207"/>
                <a:gd name="T64" fmla="*/ 58 w 151"/>
                <a:gd name="T65" fmla="*/ 64 h 207"/>
                <a:gd name="T66" fmla="*/ 62 w 151"/>
                <a:gd name="T67" fmla="*/ 53 h 207"/>
                <a:gd name="T68" fmla="*/ 65 w 151"/>
                <a:gd name="T69" fmla="*/ 41 h 207"/>
                <a:gd name="T70" fmla="*/ 72 w 151"/>
                <a:gd name="T71" fmla="*/ 18 h 207"/>
                <a:gd name="T72" fmla="*/ 79 w 151"/>
                <a:gd name="T73" fmla="*/ 7 h 207"/>
                <a:gd name="T74" fmla="*/ 82 w 151"/>
                <a:gd name="T75" fmla="*/ 17 h 207"/>
                <a:gd name="T76" fmla="*/ 85 w 151"/>
                <a:gd name="T77" fmla="*/ 28 h 207"/>
                <a:gd name="T78" fmla="*/ 93 w 151"/>
                <a:gd name="T79" fmla="*/ 5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" h="207">
                  <a:moveTo>
                    <a:pt x="98" y="67"/>
                  </a:moveTo>
                  <a:lnTo>
                    <a:pt x="104" y="68"/>
                  </a:lnTo>
                  <a:lnTo>
                    <a:pt x="108" y="68"/>
                  </a:lnTo>
                  <a:lnTo>
                    <a:pt x="112" y="70"/>
                  </a:lnTo>
                  <a:lnTo>
                    <a:pt x="115" y="70"/>
                  </a:lnTo>
                  <a:lnTo>
                    <a:pt x="120" y="71"/>
                  </a:lnTo>
                  <a:lnTo>
                    <a:pt x="127" y="73"/>
                  </a:lnTo>
                  <a:lnTo>
                    <a:pt x="138" y="74"/>
                  </a:lnTo>
                  <a:lnTo>
                    <a:pt x="151" y="75"/>
                  </a:lnTo>
                  <a:lnTo>
                    <a:pt x="146" y="81"/>
                  </a:lnTo>
                  <a:lnTo>
                    <a:pt x="143" y="85"/>
                  </a:lnTo>
                  <a:lnTo>
                    <a:pt x="140" y="88"/>
                  </a:lnTo>
                  <a:lnTo>
                    <a:pt x="137" y="92"/>
                  </a:lnTo>
                  <a:lnTo>
                    <a:pt x="133" y="97"/>
                  </a:lnTo>
                  <a:lnTo>
                    <a:pt x="127" y="104"/>
                  </a:lnTo>
                  <a:lnTo>
                    <a:pt x="119" y="114"/>
                  </a:lnTo>
                  <a:lnTo>
                    <a:pt x="109" y="127"/>
                  </a:lnTo>
                  <a:lnTo>
                    <a:pt x="110" y="135"/>
                  </a:lnTo>
                  <a:lnTo>
                    <a:pt x="111" y="140"/>
                  </a:lnTo>
                  <a:lnTo>
                    <a:pt x="111" y="146"/>
                  </a:lnTo>
                  <a:lnTo>
                    <a:pt x="112" y="151"/>
                  </a:lnTo>
                  <a:lnTo>
                    <a:pt x="112" y="160"/>
                  </a:lnTo>
                  <a:lnTo>
                    <a:pt x="114" y="169"/>
                  </a:lnTo>
                  <a:lnTo>
                    <a:pt x="115" y="183"/>
                  </a:lnTo>
                  <a:lnTo>
                    <a:pt x="118" y="203"/>
                  </a:lnTo>
                  <a:lnTo>
                    <a:pt x="113" y="199"/>
                  </a:lnTo>
                  <a:lnTo>
                    <a:pt x="110" y="196"/>
                  </a:lnTo>
                  <a:lnTo>
                    <a:pt x="106" y="193"/>
                  </a:lnTo>
                  <a:lnTo>
                    <a:pt x="103" y="192"/>
                  </a:lnTo>
                  <a:lnTo>
                    <a:pt x="99" y="188"/>
                  </a:lnTo>
                  <a:lnTo>
                    <a:pt x="93" y="183"/>
                  </a:lnTo>
                  <a:lnTo>
                    <a:pt x="83" y="176"/>
                  </a:lnTo>
                  <a:lnTo>
                    <a:pt x="72" y="168"/>
                  </a:lnTo>
                  <a:lnTo>
                    <a:pt x="67" y="172"/>
                  </a:lnTo>
                  <a:lnTo>
                    <a:pt x="63" y="175"/>
                  </a:lnTo>
                  <a:lnTo>
                    <a:pt x="60" y="178"/>
                  </a:lnTo>
                  <a:lnTo>
                    <a:pt x="56" y="181"/>
                  </a:lnTo>
                  <a:lnTo>
                    <a:pt x="52" y="185"/>
                  </a:lnTo>
                  <a:lnTo>
                    <a:pt x="44" y="190"/>
                  </a:lnTo>
                  <a:lnTo>
                    <a:pt x="35" y="197"/>
                  </a:lnTo>
                  <a:lnTo>
                    <a:pt x="23" y="207"/>
                  </a:lnTo>
                  <a:lnTo>
                    <a:pt x="25" y="199"/>
                  </a:lnTo>
                  <a:lnTo>
                    <a:pt x="26" y="193"/>
                  </a:lnTo>
                  <a:lnTo>
                    <a:pt x="27" y="188"/>
                  </a:lnTo>
                  <a:lnTo>
                    <a:pt x="29" y="183"/>
                  </a:lnTo>
                  <a:lnTo>
                    <a:pt x="30" y="176"/>
                  </a:lnTo>
                  <a:lnTo>
                    <a:pt x="32" y="167"/>
                  </a:lnTo>
                  <a:lnTo>
                    <a:pt x="35" y="153"/>
                  </a:lnTo>
                  <a:lnTo>
                    <a:pt x="38" y="135"/>
                  </a:lnTo>
                  <a:lnTo>
                    <a:pt x="34" y="129"/>
                  </a:lnTo>
                  <a:lnTo>
                    <a:pt x="31" y="125"/>
                  </a:lnTo>
                  <a:lnTo>
                    <a:pt x="29" y="121"/>
                  </a:lnTo>
                  <a:lnTo>
                    <a:pt x="26" y="117"/>
                  </a:lnTo>
                  <a:lnTo>
                    <a:pt x="23" y="113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0" y="84"/>
                  </a:lnTo>
                  <a:lnTo>
                    <a:pt x="6" y="82"/>
                  </a:lnTo>
                  <a:lnTo>
                    <a:pt x="10" y="82"/>
                  </a:lnTo>
                  <a:lnTo>
                    <a:pt x="15" y="81"/>
                  </a:lnTo>
                  <a:lnTo>
                    <a:pt x="19" y="79"/>
                  </a:lnTo>
                  <a:lnTo>
                    <a:pt x="25" y="78"/>
                  </a:lnTo>
                  <a:lnTo>
                    <a:pt x="32" y="77"/>
                  </a:lnTo>
                  <a:lnTo>
                    <a:pt x="42" y="74"/>
                  </a:lnTo>
                  <a:lnTo>
                    <a:pt x="56" y="71"/>
                  </a:lnTo>
                  <a:lnTo>
                    <a:pt x="58" y="64"/>
                  </a:lnTo>
                  <a:lnTo>
                    <a:pt x="60" y="57"/>
                  </a:lnTo>
                  <a:lnTo>
                    <a:pt x="62" y="53"/>
                  </a:lnTo>
                  <a:lnTo>
                    <a:pt x="63" y="48"/>
                  </a:lnTo>
                  <a:lnTo>
                    <a:pt x="65" y="41"/>
                  </a:lnTo>
                  <a:lnTo>
                    <a:pt x="68" y="31"/>
                  </a:lnTo>
                  <a:lnTo>
                    <a:pt x="72" y="18"/>
                  </a:lnTo>
                  <a:lnTo>
                    <a:pt x="77" y="0"/>
                  </a:lnTo>
                  <a:lnTo>
                    <a:pt x="79" y="7"/>
                  </a:lnTo>
                  <a:lnTo>
                    <a:pt x="81" y="13"/>
                  </a:lnTo>
                  <a:lnTo>
                    <a:pt x="82" y="17"/>
                  </a:lnTo>
                  <a:lnTo>
                    <a:pt x="84" y="23"/>
                  </a:lnTo>
                  <a:lnTo>
                    <a:pt x="85" y="28"/>
                  </a:lnTo>
                  <a:lnTo>
                    <a:pt x="88" y="38"/>
                  </a:lnTo>
                  <a:lnTo>
                    <a:pt x="93" y="50"/>
                  </a:lnTo>
                  <a:lnTo>
                    <a:pt x="98" y="67"/>
                  </a:lnTo>
                  <a:close/>
                </a:path>
              </a:pathLst>
            </a:custGeom>
            <a:solidFill>
              <a:srgbClr val="DD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5" name="Freeform 173"/>
            <p:cNvSpPr>
              <a:spLocks/>
            </p:cNvSpPr>
            <p:nvPr/>
          </p:nvSpPr>
          <p:spPr bwMode="auto">
            <a:xfrm>
              <a:off x="2854" y="3812"/>
              <a:ext cx="125" cy="86"/>
            </a:xfrm>
            <a:custGeom>
              <a:avLst/>
              <a:gdLst>
                <a:gd name="T0" fmla="*/ 86 w 125"/>
                <a:gd name="T1" fmla="*/ 57 h 174"/>
                <a:gd name="T2" fmla="*/ 92 w 125"/>
                <a:gd name="T3" fmla="*/ 57 h 174"/>
                <a:gd name="T4" fmla="*/ 99 w 125"/>
                <a:gd name="T5" fmla="*/ 59 h 174"/>
                <a:gd name="T6" fmla="*/ 113 w 125"/>
                <a:gd name="T7" fmla="*/ 61 h 174"/>
                <a:gd name="T8" fmla="*/ 121 w 125"/>
                <a:gd name="T9" fmla="*/ 67 h 174"/>
                <a:gd name="T10" fmla="*/ 115 w 125"/>
                <a:gd name="T11" fmla="*/ 74 h 174"/>
                <a:gd name="T12" fmla="*/ 109 w 125"/>
                <a:gd name="T13" fmla="*/ 81 h 174"/>
                <a:gd name="T14" fmla="*/ 98 w 125"/>
                <a:gd name="T15" fmla="*/ 95 h 174"/>
                <a:gd name="T16" fmla="*/ 90 w 125"/>
                <a:gd name="T17" fmla="*/ 113 h 174"/>
                <a:gd name="T18" fmla="*/ 91 w 125"/>
                <a:gd name="T19" fmla="*/ 122 h 174"/>
                <a:gd name="T20" fmla="*/ 93 w 125"/>
                <a:gd name="T21" fmla="*/ 133 h 174"/>
                <a:gd name="T22" fmla="*/ 96 w 125"/>
                <a:gd name="T23" fmla="*/ 154 h 174"/>
                <a:gd name="T24" fmla="*/ 94 w 125"/>
                <a:gd name="T25" fmla="*/ 167 h 174"/>
                <a:gd name="T26" fmla="*/ 88 w 125"/>
                <a:gd name="T27" fmla="*/ 163 h 174"/>
                <a:gd name="T28" fmla="*/ 81 w 125"/>
                <a:gd name="T29" fmla="*/ 157 h 174"/>
                <a:gd name="T30" fmla="*/ 68 w 125"/>
                <a:gd name="T31" fmla="*/ 147 h 174"/>
                <a:gd name="T32" fmla="*/ 55 w 125"/>
                <a:gd name="T33" fmla="*/ 145 h 174"/>
                <a:gd name="T34" fmla="*/ 49 w 125"/>
                <a:gd name="T35" fmla="*/ 149 h 174"/>
                <a:gd name="T36" fmla="*/ 42 w 125"/>
                <a:gd name="T37" fmla="*/ 156 h 174"/>
                <a:gd name="T38" fmla="*/ 28 w 125"/>
                <a:gd name="T39" fmla="*/ 165 h 174"/>
                <a:gd name="T40" fmla="*/ 19 w 125"/>
                <a:gd name="T41" fmla="*/ 167 h 174"/>
                <a:gd name="T42" fmla="*/ 22 w 125"/>
                <a:gd name="T43" fmla="*/ 158 h 174"/>
                <a:gd name="T44" fmla="*/ 24 w 125"/>
                <a:gd name="T45" fmla="*/ 149 h 174"/>
                <a:gd name="T46" fmla="*/ 28 w 125"/>
                <a:gd name="T47" fmla="*/ 129 h 174"/>
                <a:gd name="T48" fmla="*/ 28 w 125"/>
                <a:gd name="T49" fmla="*/ 110 h 174"/>
                <a:gd name="T50" fmla="*/ 23 w 125"/>
                <a:gd name="T51" fmla="*/ 103 h 174"/>
                <a:gd name="T52" fmla="*/ 18 w 125"/>
                <a:gd name="T53" fmla="*/ 95 h 174"/>
                <a:gd name="T54" fmla="*/ 8 w 125"/>
                <a:gd name="T55" fmla="*/ 82 h 174"/>
                <a:gd name="T56" fmla="*/ 5 w 125"/>
                <a:gd name="T57" fmla="*/ 70 h 174"/>
                <a:gd name="T58" fmla="*/ 12 w 125"/>
                <a:gd name="T59" fmla="*/ 68 h 174"/>
                <a:gd name="T60" fmla="*/ 20 w 125"/>
                <a:gd name="T61" fmla="*/ 66 h 174"/>
                <a:gd name="T62" fmla="*/ 34 w 125"/>
                <a:gd name="T63" fmla="*/ 63 h 174"/>
                <a:gd name="T64" fmla="*/ 48 w 125"/>
                <a:gd name="T65" fmla="*/ 53 h 174"/>
                <a:gd name="T66" fmla="*/ 51 w 125"/>
                <a:gd name="T67" fmla="*/ 45 h 174"/>
                <a:gd name="T68" fmla="*/ 54 w 125"/>
                <a:gd name="T69" fmla="*/ 34 h 174"/>
                <a:gd name="T70" fmla="*/ 60 w 125"/>
                <a:gd name="T71" fmla="*/ 14 h 174"/>
                <a:gd name="T72" fmla="*/ 66 w 125"/>
                <a:gd name="T73" fmla="*/ 6 h 174"/>
                <a:gd name="T74" fmla="*/ 68 w 125"/>
                <a:gd name="T75" fmla="*/ 14 h 174"/>
                <a:gd name="T76" fmla="*/ 71 w 125"/>
                <a:gd name="T77" fmla="*/ 24 h 174"/>
                <a:gd name="T78" fmla="*/ 76 w 125"/>
                <a:gd name="T79" fmla="*/ 4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174">
                  <a:moveTo>
                    <a:pt x="81" y="56"/>
                  </a:moveTo>
                  <a:lnTo>
                    <a:pt x="86" y="57"/>
                  </a:lnTo>
                  <a:lnTo>
                    <a:pt x="89" y="57"/>
                  </a:lnTo>
                  <a:lnTo>
                    <a:pt x="92" y="57"/>
                  </a:lnTo>
                  <a:lnTo>
                    <a:pt x="95" y="59"/>
                  </a:lnTo>
                  <a:lnTo>
                    <a:pt x="99" y="59"/>
                  </a:lnTo>
                  <a:lnTo>
                    <a:pt x="105" y="60"/>
                  </a:lnTo>
                  <a:lnTo>
                    <a:pt x="113" y="61"/>
                  </a:lnTo>
                  <a:lnTo>
                    <a:pt x="125" y="63"/>
                  </a:lnTo>
                  <a:lnTo>
                    <a:pt x="121" y="67"/>
                  </a:lnTo>
                  <a:lnTo>
                    <a:pt x="117" y="71"/>
                  </a:lnTo>
                  <a:lnTo>
                    <a:pt x="115" y="74"/>
                  </a:lnTo>
                  <a:lnTo>
                    <a:pt x="112" y="77"/>
                  </a:lnTo>
                  <a:lnTo>
                    <a:pt x="109" y="81"/>
                  </a:lnTo>
                  <a:lnTo>
                    <a:pt x="104" y="86"/>
                  </a:lnTo>
                  <a:lnTo>
                    <a:pt x="98" y="95"/>
                  </a:lnTo>
                  <a:lnTo>
                    <a:pt x="89" y="106"/>
                  </a:lnTo>
                  <a:lnTo>
                    <a:pt x="90" y="113"/>
                  </a:lnTo>
                  <a:lnTo>
                    <a:pt x="91" y="118"/>
                  </a:lnTo>
                  <a:lnTo>
                    <a:pt x="91" y="122"/>
                  </a:lnTo>
                  <a:lnTo>
                    <a:pt x="92" y="127"/>
                  </a:lnTo>
                  <a:lnTo>
                    <a:pt x="93" y="133"/>
                  </a:lnTo>
                  <a:lnTo>
                    <a:pt x="94" y="142"/>
                  </a:lnTo>
                  <a:lnTo>
                    <a:pt x="96" y="154"/>
                  </a:lnTo>
                  <a:lnTo>
                    <a:pt x="98" y="170"/>
                  </a:lnTo>
                  <a:lnTo>
                    <a:pt x="94" y="167"/>
                  </a:lnTo>
                  <a:lnTo>
                    <a:pt x="91" y="164"/>
                  </a:lnTo>
                  <a:lnTo>
                    <a:pt x="88" y="163"/>
                  </a:lnTo>
                  <a:lnTo>
                    <a:pt x="85" y="160"/>
                  </a:lnTo>
                  <a:lnTo>
                    <a:pt x="81" y="157"/>
                  </a:lnTo>
                  <a:lnTo>
                    <a:pt x="75" y="153"/>
                  </a:lnTo>
                  <a:lnTo>
                    <a:pt x="68" y="147"/>
                  </a:lnTo>
                  <a:lnTo>
                    <a:pt x="59" y="140"/>
                  </a:lnTo>
                  <a:lnTo>
                    <a:pt x="55" y="145"/>
                  </a:lnTo>
                  <a:lnTo>
                    <a:pt x="52" y="147"/>
                  </a:lnTo>
                  <a:lnTo>
                    <a:pt x="49" y="149"/>
                  </a:lnTo>
                  <a:lnTo>
                    <a:pt x="46" y="151"/>
                  </a:lnTo>
                  <a:lnTo>
                    <a:pt x="42" y="156"/>
                  </a:lnTo>
                  <a:lnTo>
                    <a:pt x="36" y="160"/>
                  </a:lnTo>
                  <a:lnTo>
                    <a:pt x="28" y="165"/>
                  </a:lnTo>
                  <a:lnTo>
                    <a:pt x="18" y="174"/>
                  </a:lnTo>
                  <a:lnTo>
                    <a:pt x="19" y="167"/>
                  </a:lnTo>
                  <a:lnTo>
                    <a:pt x="21" y="163"/>
                  </a:lnTo>
                  <a:lnTo>
                    <a:pt x="22" y="158"/>
                  </a:lnTo>
                  <a:lnTo>
                    <a:pt x="23" y="154"/>
                  </a:lnTo>
                  <a:lnTo>
                    <a:pt x="24" y="149"/>
                  </a:lnTo>
                  <a:lnTo>
                    <a:pt x="26" y="140"/>
                  </a:lnTo>
                  <a:lnTo>
                    <a:pt x="28" y="129"/>
                  </a:lnTo>
                  <a:lnTo>
                    <a:pt x="31" y="114"/>
                  </a:lnTo>
                  <a:lnTo>
                    <a:pt x="28" y="110"/>
                  </a:lnTo>
                  <a:lnTo>
                    <a:pt x="25" y="106"/>
                  </a:lnTo>
                  <a:lnTo>
                    <a:pt x="23" y="103"/>
                  </a:lnTo>
                  <a:lnTo>
                    <a:pt x="21" y="99"/>
                  </a:lnTo>
                  <a:lnTo>
                    <a:pt x="18" y="95"/>
                  </a:lnTo>
                  <a:lnTo>
                    <a:pt x="14" y="89"/>
                  </a:lnTo>
                  <a:lnTo>
                    <a:pt x="8" y="82"/>
                  </a:lnTo>
                  <a:lnTo>
                    <a:pt x="0" y="71"/>
                  </a:lnTo>
                  <a:lnTo>
                    <a:pt x="5" y="70"/>
                  </a:lnTo>
                  <a:lnTo>
                    <a:pt x="9" y="70"/>
                  </a:lnTo>
                  <a:lnTo>
                    <a:pt x="12" y="68"/>
                  </a:lnTo>
                  <a:lnTo>
                    <a:pt x="16" y="67"/>
                  </a:lnTo>
                  <a:lnTo>
                    <a:pt x="20" y="66"/>
                  </a:lnTo>
                  <a:lnTo>
                    <a:pt x="26" y="64"/>
                  </a:lnTo>
                  <a:lnTo>
                    <a:pt x="34" y="63"/>
                  </a:lnTo>
                  <a:lnTo>
                    <a:pt x="46" y="60"/>
                  </a:lnTo>
                  <a:lnTo>
                    <a:pt x="48" y="53"/>
                  </a:lnTo>
                  <a:lnTo>
                    <a:pt x="50" y="49"/>
                  </a:lnTo>
                  <a:lnTo>
                    <a:pt x="51" y="45"/>
                  </a:lnTo>
                  <a:lnTo>
                    <a:pt x="53" y="39"/>
                  </a:lnTo>
                  <a:lnTo>
                    <a:pt x="54" y="34"/>
                  </a:lnTo>
                  <a:lnTo>
                    <a:pt x="57" y="25"/>
                  </a:lnTo>
                  <a:lnTo>
                    <a:pt x="60" y="14"/>
                  </a:lnTo>
                  <a:lnTo>
                    <a:pt x="64" y="0"/>
                  </a:lnTo>
                  <a:lnTo>
                    <a:pt x="66" y="6"/>
                  </a:lnTo>
                  <a:lnTo>
                    <a:pt x="67" y="10"/>
                  </a:lnTo>
                  <a:lnTo>
                    <a:pt x="68" y="14"/>
                  </a:lnTo>
                  <a:lnTo>
                    <a:pt x="69" y="18"/>
                  </a:lnTo>
                  <a:lnTo>
                    <a:pt x="71" y="24"/>
                  </a:lnTo>
                  <a:lnTo>
                    <a:pt x="73" y="31"/>
                  </a:lnTo>
                  <a:lnTo>
                    <a:pt x="76" y="42"/>
                  </a:lnTo>
                  <a:lnTo>
                    <a:pt x="81" y="56"/>
                  </a:lnTo>
                  <a:close/>
                </a:path>
              </a:pathLst>
            </a:custGeom>
            <a:solidFill>
              <a:srgbClr val="DD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6" name="Freeform 174"/>
            <p:cNvSpPr>
              <a:spLocks/>
            </p:cNvSpPr>
            <p:nvPr/>
          </p:nvSpPr>
          <p:spPr bwMode="auto">
            <a:xfrm>
              <a:off x="2867" y="3821"/>
              <a:ext cx="99" cy="70"/>
            </a:xfrm>
            <a:custGeom>
              <a:avLst/>
              <a:gdLst>
                <a:gd name="T0" fmla="*/ 69 w 99"/>
                <a:gd name="T1" fmla="*/ 45 h 140"/>
                <a:gd name="T2" fmla="*/ 73 w 99"/>
                <a:gd name="T3" fmla="*/ 46 h 140"/>
                <a:gd name="T4" fmla="*/ 79 w 99"/>
                <a:gd name="T5" fmla="*/ 46 h 140"/>
                <a:gd name="T6" fmla="*/ 90 w 99"/>
                <a:gd name="T7" fmla="*/ 49 h 140"/>
                <a:gd name="T8" fmla="*/ 93 w 99"/>
                <a:gd name="T9" fmla="*/ 56 h 140"/>
                <a:gd name="T10" fmla="*/ 82 w 99"/>
                <a:gd name="T11" fmla="*/ 68 h 140"/>
                <a:gd name="T12" fmla="*/ 71 w 99"/>
                <a:gd name="T13" fmla="*/ 89 h 140"/>
                <a:gd name="T14" fmla="*/ 72 w 99"/>
                <a:gd name="T15" fmla="*/ 97 h 140"/>
                <a:gd name="T16" fmla="*/ 73 w 99"/>
                <a:gd name="T17" fmla="*/ 107 h 140"/>
                <a:gd name="T18" fmla="*/ 75 w 99"/>
                <a:gd name="T19" fmla="*/ 124 h 140"/>
                <a:gd name="T20" fmla="*/ 73 w 99"/>
                <a:gd name="T21" fmla="*/ 133 h 140"/>
                <a:gd name="T22" fmla="*/ 69 w 99"/>
                <a:gd name="T23" fmla="*/ 131 h 140"/>
                <a:gd name="T24" fmla="*/ 63 w 99"/>
                <a:gd name="T25" fmla="*/ 127 h 140"/>
                <a:gd name="T26" fmla="*/ 53 w 99"/>
                <a:gd name="T27" fmla="*/ 120 h 140"/>
                <a:gd name="T28" fmla="*/ 42 w 99"/>
                <a:gd name="T29" fmla="*/ 117 h 140"/>
                <a:gd name="T30" fmla="*/ 38 w 99"/>
                <a:gd name="T31" fmla="*/ 121 h 140"/>
                <a:gd name="T32" fmla="*/ 32 w 99"/>
                <a:gd name="T33" fmla="*/ 125 h 140"/>
                <a:gd name="T34" fmla="*/ 21 w 99"/>
                <a:gd name="T35" fmla="*/ 133 h 140"/>
                <a:gd name="T36" fmla="*/ 14 w 99"/>
                <a:gd name="T37" fmla="*/ 135 h 140"/>
                <a:gd name="T38" fmla="*/ 16 w 99"/>
                <a:gd name="T39" fmla="*/ 128 h 140"/>
                <a:gd name="T40" fmla="*/ 18 w 99"/>
                <a:gd name="T41" fmla="*/ 120 h 140"/>
                <a:gd name="T42" fmla="*/ 22 w 99"/>
                <a:gd name="T43" fmla="*/ 106 h 140"/>
                <a:gd name="T44" fmla="*/ 20 w 99"/>
                <a:gd name="T45" fmla="*/ 86 h 140"/>
                <a:gd name="T46" fmla="*/ 11 w 99"/>
                <a:gd name="T47" fmla="*/ 74 h 140"/>
                <a:gd name="T48" fmla="*/ 4 w 99"/>
                <a:gd name="T49" fmla="*/ 57 h 140"/>
                <a:gd name="T50" fmla="*/ 10 w 99"/>
                <a:gd name="T51" fmla="*/ 56 h 140"/>
                <a:gd name="T52" fmla="*/ 16 w 99"/>
                <a:gd name="T53" fmla="*/ 53 h 140"/>
                <a:gd name="T54" fmla="*/ 28 w 99"/>
                <a:gd name="T55" fmla="*/ 50 h 140"/>
                <a:gd name="T56" fmla="*/ 39 w 99"/>
                <a:gd name="T57" fmla="*/ 43 h 140"/>
                <a:gd name="T58" fmla="*/ 41 w 99"/>
                <a:gd name="T59" fmla="*/ 37 h 140"/>
                <a:gd name="T60" fmla="*/ 44 w 99"/>
                <a:gd name="T61" fmla="*/ 27 h 140"/>
                <a:gd name="T62" fmla="*/ 48 w 99"/>
                <a:gd name="T63" fmla="*/ 12 h 140"/>
                <a:gd name="T64" fmla="*/ 53 w 99"/>
                <a:gd name="T65" fmla="*/ 5 h 140"/>
                <a:gd name="T66" fmla="*/ 54 w 99"/>
                <a:gd name="T67" fmla="*/ 12 h 140"/>
                <a:gd name="T68" fmla="*/ 56 w 99"/>
                <a:gd name="T69" fmla="*/ 19 h 140"/>
                <a:gd name="T70" fmla="*/ 60 w 99"/>
                <a:gd name="T71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140">
                  <a:moveTo>
                    <a:pt x="64" y="45"/>
                  </a:moveTo>
                  <a:lnTo>
                    <a:pt x="69" y="45"/>
                  </a:lnTo>
                  <a:lnTo>
                    <a:pt x="71" y="45"/>
                  </a:lnTo>
                  <a:lnTo>
                    <a:pt x="73" y="46"/>
                  </a:lnTo>
                  <a:lnTo>
                    <a:pt x="76" y="46"/>
                  </a:lnTo>
                  <a:lnTo>
                    <a:pt x="79" y="46"/>
                  </a:lnTo>
                  <a:lnTo>
                    <a:pt x="84" y="48"/>
                  </a:lnTo>
                  <a:lnTo>
                    <a:pt x="90" y="49"/>
                  </a:lnTo>
                  <a:lnTo>
                    <a:pt x="99" y="50"/>
                  </a:lnTo>
                  <a:lnTo>
                    <a:pt x="93" y="56"/>
                  </a:lnTo>
                  <a:lnTo>
                    <a:pt x="89" y="61"/>
                  </a:lnTo>
                  <a:lnTo>
                    <a:pt x="82" y="68"/>
                  </a:lnTo>
                  <a:lnTo>
                    <a:pt x="70" y="84"/>
                  </a:lnTo>
                  <a:lnTo>
                    <a:pt x="71" y="89"/>
                  </a:lnTo>
                  <a:lnTo>
                    <a:pt x="72" y="93"/>
                  </a:lnTo>
                  <a:lnTo>
                    <a:pt x="72" y="97"/>
                  </a:lnTo>
                  <a:lnTo>
                    <a:pt x="72" y="102"/>
                  </a:lnTo>
                  <a:lnTo>
                    <a:pt x="73" y="107"/>
                  </a:lnTo>
                  <a:lnTo>
                    <a:pt x="74" y="114"/>
                  </a:lnTo>
                  <a:lnTo>
                    <a:pt x="75" y="124"/>
                  </a:lnTo>
                  <a:lnTo>
                    <a:pt x="77" y="136"/>
                  </a:lnTo>
                  <a:lnTo>
                    <a:pt x="73" y="133"/>
                  </a:lnTo>
                  <a:lnTo>
                    <a:pt x="71" y="132"/>
                  </a:lnTo>
                  <a:lnTo>
                    <a:pt x="69" y="131"/>
                  </a:lnTo>
                  <a:lnTo>
                    <a:pt x="67" y="129"/>
                  </a:lnTo>
                  <a:lnTo>
                    <a:pt x="63" y="127"/>
                  </a:lnTo>
                  <a:lnTo>
                    <a:pt x="59" y="124"/>
                  </a:lnTo>
                  <a:lnTo>
                    <a:pt x="53" y="120"/>
                  </a:lnTo>
                  <a:lnTo>
                    <a:pt x="46" y="114"/>
                  </a:lnTo>
                  <a:lnTo>
                    <a:pt x="42" y="117"/>
                  </a:lnTo>
                  <a:lnTo>
                    <a:pt x="40" y="120"/>
                  </a:lnTo>
                  <a:lnTo>
                    <a:pt x="38" y="121"/>
                  </a:lnTo>
                  <a:lnTo>
                    <a:pt x="35" y="122"/>
                  </a:lnTo>
                  <a:lnTo>
                    <a:pt x="32" y="125"/>
                  </a:lnTo>
                  <a:lnTo>
                    <a:pt x="28" y="129"/>
                  </a:lnTo>
                  <a:lnTo>
                    <a:pt x="21" y="133"/>
                  </a:lnTo>
                  <a:lnTo>
                    <a:pt x="13" y="140"/>
                  </a:lnTo>
                  <a:lnTo>
                    <a:pt x="14" y="135"/>
                  </a:lnTo>
                  <a:lnTo>
                    <a:pt x="15" y="131"/>
                  </a:lnTo>
                  <a:lnTo>
                    <a:pt x="16" y="128"/>
                  </a:lnTo>
                  <a:lnTo>
                    <a:pt x="17" y="125"/>
                  </a:lnTo>
                  <a:lnTo>
                    <a:pt x="18" y="120"/>
                  </a:lnTo>
                  <a:lnTo>
                    <a:pt x="20" y="114"/>
                  </a:lnTo>
                  <a:lnTo>
                    <a:pt x="22" y="106"/>
                  </a:lnTo>
                  <a:lnTo>
                    <a:pt x="24" y="93"/>
                  </a:lnTo>
                  <a:lnTo>
                    <a:pt x="20" y="86"/>
                  </a:lnTo>
                  <a:lnTo>
                    <a:pt x="17" y="82"/>
                  </a:lnTo>
                  <a:lnTo>
                    <a:pt x="11" y="74"/>
                  </a:lnTo>
                  <a:lnTo>
                    <a:pt x="0" y="59"/>
                  </a:lnTo>
                  <a:lnTo>
                    <a:pt x="4" y="57"/>
                  </a:lnTo>
                  <a:lnTo>
                    <a:pt x="7" y="57"/>
                  </a:lnTo>
                  <a:lnTo>
                    <a:pt x="10" y="56"/>
                  </a:lnTo>
                  <a:lnTo>
                    <a:pt x="13" y="55"/>
                  </a:lnTo>
                  <a:lnTo>
                    <a:pt x="16" y="53"/>
                  </a:lnTo>
                  <a:lnTo>
                    <a:pt x="21" y="52"/>
                  </a:lnTo>
                  <a:lnTo>
                    <a:pt x="28" y="50"/>
                  </a:lnTo>
                  <a:lnTo>
                    <a:pt x="37" y="49"/>
                  </a:lnTo>
                  <a:lnTo>
                    <a:pt x="39" y="43"/>
                  </a:lnTo>
                  <a:lnTo>
                    <a:pt x="40" y="39"/>
                  </a:lnTo>
                  <a:lnTo>
                    <a:pt x="41" y="37"/>
                  </a:lnTo>
                  <a:lnTo>
                    <a:pt x="43" y="32"/>
                  </a:lnTo>
                  <a:lnTo>
                    <a:pt x="44" y="27"/>
                  </a:lnTo>
                  <a:lnTo>
                    <a:pt x="45" y="21"/>
                  </a:lnTo>
                  <a:lnTo>
                    <a:pt x="48" y="12"/>
                  </a:lnTo>
                  <a:lnTo>
                    <a:pt x="51" y="0"/>
                  </a:lnTo>
                  <a:lnTo>
                    <a:pt x="53" y="5"/>
                  </a:lnTo>
                  <a:lnTo>
                    <a:pt x="54" y="9"/>
                  </a:lnTo>
                  <a:lnTo>
                    <a:pt x="54" y="12"/>
                  </a:lnTo>
                  <a:lnTo>
                    <a:pt x="55" y="14"/>
                  </a:lnTo>
                  <a:lnTo>
                    <a:pt x="56" y="19"/>
                  </a:lnTo>
                  <a:lnTo>
                    <a:pt x="58" y="24"/>
                  </a:lnTo>
                  <a:lnTo>
                    <a:pt x="60" y="34"/>
                  </a:lnTo>
                  <a:lnTo>
                    <a:pt x="64" y="45"/>
                  </a:lnTo>
                  <a:close/>
                </a:path>
              </a:pathLst>
            </a:custGeom>
            <a:solidFill>
              <a:srgbClr val="EE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7" name="Freeform 175"/>
            <p:cNvSpPr>
              <a:spLocks/>
            </p:cNvSpPr>
            <p:nvPr/>
          </p:nvSpPr>
          <p:spPr bwMode="auto">
            <a:xfrm>
              <a:off x="2880" y="3830"/>
              <a:ext cx="73" cy="53"/>
            </a:xfrm>
            <a:custGeom>
              <a:avLst/>
              <a:gdLst>
                <a:gd name="T0" fmla="*/ 47 w 73"/>
                <a:gd name="T1" fmla="*/ 31 h 106"/>
                <a:gd name="T2" fmla="*/ 52 w 73"/>
                <a:gd name="T3" fmla="*/ 33 h 106"/>
                <a:gd name="T4" fmla="*/ 56 w 73"/>
                <a:gd name="T5" fmla="*/ 33 h 106"/>
                <a:gd name="T6" fmla="*/ 62 w 73"/>
                <a:gd name="T7" fmla="*/ 34 h 106"/>
                <a:gd name="T8" fmla="*/ 73 w 73"/>
                <a:gd name="T9" fmla="*/ 36 h 106"/>
                <a:gd name="T10" fmla="*/ 69 w 73"/>
                <a:gd name="T11" fmla="*/ 40 h 106"/>
                <a:gd name="T12" fmla="*/ 65 w 73"/>
                <a:gd name="T13" fmla="*/ 44 h 106"/>
                <a:gd name="T14" fmla="*/ 60 w 73"/>
                <a:gd name="T15" fmla="*/ 51 h 106"/>
                <a:gd name="T16" fmla="*/ 50 w 73"/>
                <a:gd name="T17" fmla="*/ 62 h 106"/>
                <a:gd name="T18" fmla="*/ 51 w 73"/>
                <a:gd name="T19" fmla="*/ 70 h 106"/>
                <a:gd name="T20" fmla="*/ 52 w 73"/>
                <a:gd name="T21" fmla="*/ 76 h 106"/>
                <a:gd name="T22" fmla="*/ 54 w 73"/>
                <a:gd name="T23" fmla="*/ 85 h 106"/>
                <a:gd name="T24" fmla="*/ 56 w 73"/>
                <a:gd name="T25" fmla="*/ 102 h 106"/>
                <a:gd name="T26" fmla="*/ 51 w 73"/>
                <a:gd name="T27" fmla="*/ 99 h 106"/>
                <a:gd name="T28" fmla="*/ 47 w 73"/>
                <a:gd name="T29" fmla="*/ 96 h 106"/>
                <a:gd name="T30" fmla="*/ 42 w 73"/>
                <a:gd name="T31" fmla="*/ 94 h 106"/>
                <a:gd name="T32" fmla="*/ 33 w 73"/>
                <a:gd name="T33" fmla="*/ 85 h 106"/>
                <a:gd name="T34" fmla="*/ 28 w 73"/>
                <a:gd name="T35" fmla="*/ 90 h 106"/>
                <a:gd name="T36" fmla="*/ 25 w 73"/>
                <a:gd name="T37" fmla="*/ 94 h 106"/>
                <a:gd name="T38" fmla="*/ 19 w 73"/>
                <a:gd name="T39" fmla="*/ 98 h 106"/>
                <a:gd name="T40" fmla="*/ 7 w 73"/>
                <a:gd name="T41" fmla="*/ 106 h 106"/>
                <a:gd name="T42" fmla="*/ 9 w 73"/>
                <a:gd name="T43" fmla="*/ 101 h 106"/>
                <a:gd name="T44" fmla="*/ 11 w 73"/>
                <a:gd name="T45" fmla="*/ 95 h 106"/>
                <a:gd name="T46" fmla="*/ 15 w 73"/>
                <a:gd name="T47" fmla="*/ 87 h 106"/>
                <a:gd name="T48" fmla="*/ 18 w 73"/>
                <a:gd name="T49" fmla="*/ 72 h 106"/>
                <a:gd name="T50" fmla="*/ 15 w 73"/>
                <a:gd name="T51" fmla="*/ 66 h 106"/>
                <a:gd name="T52" fmla="*/ 13 w 73"/>
                <a:gd name="T53" fmla="*/ 62 h 106"/>
                <a:gd name="T54" fmla="*/ 8 w 73"/>
                <a:gd name="T55" fmla="*/ 56 h 106"/>
                <a:gd name="T56" fmla="*/ 0 w 73"/>
                <a:gd name="T57" fmla="*/ 45 h 106"/>
                <a:gd name="T58" fmla="*/ 6 w 73"/>
                <a:gd name="T59" fmla="*/ 44 h 106"/>
                <a:gd name="T60" fmla="*/ 10 w 73"/>
                <a:gd name="T61" fmla="*/ 41 h 106"/>
                <a:gd name="T62" fmla="*/ 17 w 73"/>
                <a:gd name="T63" fmla="*/ 40 h 106"/>
                <a:gd name="T64" fmla="*/ 28 w 73"/>
                <a:gd name="T65" fmla="*/ 37 h 106"/>
                <a:gd name="T66" fmla="*/ 30 w 73"/>
                <a:gd name="T67" fmla="*/ 30 h 106"/>
                <a:gd name="T68" fmla="*/ 32 w 73"/>
                <a:gd name="T69" fmla="*/ 23 h 106"/>
                <a:gd name="T70" fmla="*/ 34 w 73"/>
                <a:gd name="T71" fmla="*/ 15 h 106"/>
                <a:gd name="T72" fmla="*/ 39 w 73"/>
                <a:gd name="T73" fmla="*/ 0 h 106"/>
                <a:gd name="T74" fmla="*/ 40 w 73"/>
                <a:gd name="T75" fmla="*/ 5 h 106"/>
                <a:gd name="T76" fmla="*/ 41 w 73"/>
                <a:gd name="T77" fmla="*/ 9 h 106"/>
                <a:gd name="T78" fmla="*/ 43 w 73"/>
                <a:gd name="T79" fmla="*/ 16 h 106"/>
                <a:gd name="T80" fmla="*/ 47 w 73"/>
                <a:gd name="T81" fmla="*/ 3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" h="106">
                  <a:moveTo>
                    <a:pt x="47" y="31"/>
                  </a:moveTo>
                  <a:lnTo>
                    <a:pt x="52" y="33"/>
                  </a:lnTo>
                  <a:lnTo>
                    <a:pt x="56" y="33"/>
                  </a:lnTo>
                  <a:lnTo>
                    <a:pt x="62" y="34"/>
                  </a:lnTo>
                  <a:lnTo>
                    <a:pt x="73" y="36"/>
                  </a:lnTo>
                  <a:lnTo>
                    <a:pt x="69" y="40"/>
                  </a:lnTo>
                  <a:lnTo>
                    <a:pt x="65" y="44"/>
                  </a:lnTo>
                  <a:lnTo>
                    <a:pt x="60" y="51"/>
                  </a:lnTo>
                  <a:lnTo>
                    <a:pt x="50" y="62"/>
                  </a:lnTo>
                  <a:lnTo>
                    <a:pt x="51" y="70"/>
                  </a:lnTo>
                  <a:lnTo>
                    <a:pt x="52" y="76"/>
                  </a:lnTo>
                  <a:lnTo>
                    <a:pt x="54" y="85"/>
                  </a:lnTo>
                  <a:lnTo>
                    <a:pt x="56" y="102"/>
                  </a:lnTo>
                  <a:lnTo>
                    <a:pt x="51" y="99"/>
                  </a:lnTo>
                  <a:lnTo>
                    <a:pt x="47" y="96"/>
                  </a:lnTo>
                  <a:lnTo>
                    <a:pt x="42" y="94"/>
                  </a:lnTo>
                  <a:lnTo>
                    <a:pt x="33" y="85"/>
                  </a:lnTo>
                  <a:lnTo>
                    <a:pt x="28" y="90"/>
                  </a:lnTo>
                  <a:lnTo>
                    <a:pt x="25" y="94"/>
                  </a:lnTo>
                  <a:lnTo>
                    <a:pt x="19" y="98"/>
                  </a:lnTo>
                  <a:lnTo>
                    <a:pt x="7" y="106"/>
                  </a:lnTo>
                  <a:lnTo>
                    <a:pt x="9" y="101"/>
                  </a:lnTo>
                  <a:lnTo>
                    <a:pt x="11" y="95"/>
                  </a:lnTo>
                  <a:lnTo>
                    <a:pt x="15" y="87"/>
                  </a:lnTo>
                  <a:lnTo>
                    <a:pt x="18" y="72"/>
                  </a:lnTo>
                  <a:lnTo>
                    <a:pt x="15" y="66"/>
                  </a:lnTo>
                  <a:lnTo>
                    <a:pt x="13" y="62"/>
                  </a:lnTo>
                  <a:lnTo>
                    <a:pt x="8" y="56"/>
                  </a:lnTo>
                  <a:lnTo>
                    <a:pt x="0" y="45"/>
                  </a:lnTo>
                  <a:lnTo>
                    <a:pt x="6" y="44"/>
                  </a:lnTo>
                  <a:lnTo>
                    <a:pt x="10" y="41"/>
                  </a:lnTo>
                  <a:lnTo>
                    <a:pt x="17" y="40"/>
                  </a:lnTo>
                  <a:lnTo>
                    <a:pt x="28" y="37"/>
                  </a:lnTo>
                  <a:lnTo>
                    <a:pt x="30" y="30"/>
                  </a:lnTo>
                  <a:lnTo>
                    <a:pt x="32" y="23"/>
                  </a:lnTo>
                  <a:lnTo>
                    <a:pt x="34" y="15"/>
                  </a:lnTo>
                  <a:lnTo>
                    <a:pt x="39" y="0"/>
                  </a:lnTo>
                  <a:lnTo>
                    <a:pt x="40" y="5"/>
                  </a:lnTo>
                  <a:lnTo>
                    <a:pt x="41" y="9"/>
                  </a:lnTo>
                  <a:lnTo>
                    <a:pt x="43" y="16"/>
                  </a:lnTo>
                  <a:lnTo>
                    <a:pt x="47" y="31"/>
                  </a:lnTo>
                  <a:close/>
                </a:path>
              </a:pathLst>
            </a:custGeom>
            <a:solidFill>
              <a:srgbClr val="EEFF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8" name="Freeform 176"/>
            <p:cNvSpPr>
              <a:spLocks/>
            </p:cNvSpPr>
            <p:nvPr/>
          </p:nvSpPr>
          <p:spPr bwMode="auto">
            <a:xfrm>
              <a:off x="2894" y="3838"/>
              <a:ext cx="46" cy="38"/>
            </a:xfrm>
            <a:custGeom>
              <a:avLst/>
              <a:gdLst>
                <a:gd name="T0" fmla="*/ 29 w 46"/>
                <a:gd name="T1" fmla="*/ 22 h 76"/>
                <a:gd name="T2" fmla="*/ 32 w 46"/>
                <a:gd name="T3" fmla="*/ 22 h 76"/>
                <a:gd name="T4" fmla="*/ 34 w 46"/>
                <a:gd name="T5" fmla="*/ 22 h 76"/>
                <a:gd name="T6" fmla="*/ 38 w 46"/>
                <a:gd name="T7" fmla="*/ 24 h 76"/>
                <a:gd name="T8" fmla="*/ 46 w 46"/>
                <a:gd name="T9" fmla="*/ 25 h 76"/>
                <a:gd name="T10" fmla="*/ 43 w 46"/>
                <a:gd name="T11" fmla="*/ 28 h 76"/>
                <a:gd name="T12" fmla="*/ 41 w 46"/>
                <a:gd name="T13" fmla="*/ 31 h 76"/>
                <a:gd name="T14" fmla="*/ 36 w 46"/>
                <a:gd name="T15" fmla="*/ 35 h 76"/>
                <a:gd name="T16" fmla="*/ 30 w 46"/>
                <a:gd name="T17" fmla="*/ 43 h 76"/>
                <a:gd name="T18" fmla="*/ 30 w 46"/>
                <a:gd name="T19" fmla="*/ 49 h 76"/>
                <a:gd name="T20" fmla="*/ 31 w 46"/>
                <a:gd name="T21" fmla="*/ 53 h 76"/>
                <a:gd name="T22" fmla="*/ 31 w 46"/>
                <a:gd name="T23" fmla="*/ 58 h 76"/>
                <a:gd name="T24" fmla="*/ 33 w 46"/>
                <a:gd name="T25" fmla="*/ 71 h 76"/>
                <a:gd name="T26" fmla="*/ 30 w 46"/>
                <a:gd name="T27" fmla="*/ 68 h 76"/>
                <a:gd name="T28" fmla="*/ 28 w 46"/>
                <a:gd name="T29" fmla="*/ 68 h 76"/>
                <a:gd name="T30" fmla="*/ 24 w 46"/>
                <a:gd name="T31" fmla="*/ 65 h 76"/>
                <a:gd name="T32" fmla="*/ 18 w 46"/>
                <a:gd name="T33" fmla="*/ 61 h 76"/>
                <a:gd name="T34" fmla="*/ 15 w 46"/>
                <a:gd name="T35" fmla="*/ 64 h 76"/>
                <a:gd name="T36" fmla="*/ 13 w 46"/>
                <a:gd name="T37" fmla="*/ 67 h 76"/>
                <a:gd name="T38" fmla="*/ 9 w 46"/>
                <a:gd name="T39" fmla="*/ 69 h 76"/>
                <a:gd name="T40" fmla="*/ 2 w 46"/>
                <a:gd name="T41" fmla="*/ 76 h 76"/>
                <a:gd name="T42" fmla="*/ 4 w 46"/>
                <a:gd name="T43" fmla="*/ 72 h 76"/>
                <a:gd name="T44" fmla="*/ 6 w 46"/>
                <a:gd name="T45" fmla="*/ 68 h 76"/>
                <a:gd name="T46" fmla="*/ 7 w 46"/>
                <a:gd name="T47" fmla="*/ 64 h 76"/>
                <a:gd name="T48" fmla="*/ 10 w 46"/>
                <a:gd name="T49" fmla="*/ 53 h 76"/>
                <a:gd name="T50" fmla="*/ 8 w 46"/>
                <a:gd name="T51" fmla="*/ 50 h 76"/>
                <a:gd name="T52" fmla="*/ 7 w 46"/>
                <a:gd name="T53" fmla="*/ 46 h 76"/>
                <a:gd name="T54" fmla="*/ 5 w 46"/>
                <a:gd name="T55" fmla="*/ 42 h 76"/>
                <a:gd name="T56" fmla="*/ 0 w 46"/>
                <a:gd name="T57" fmla="*/ 35 h 76"/>
                <a:gd name="T58" fmla="*/ 4 w 46"/>
                <a:gd name="T59" fmla="*/ 33 h 76"/>
                <a:gd name="T60" fmla="*/ 6 w 46"/>
                <a:gd name="T61" fmla="*/ 32 h 76"/>
                <a:gd name="T62" fmla="*/ 11 w 46"/>
                <a:gd name="T63" fmla="*/ 29 h 76"/>
                <a:gd name="T64" fmla="*/ 18 w 46"/>
                <a:gd name="T65" fmla="*/ 26 h 76"/>
                <a:gd name="T66" fmla="*/ 20 w 46"/>
                <a:gd name="T67" fmla="*/ 21 h 76"/>
                <a:gd name="T68" fmla="*/ 21 w 46"/>
                <a:gd name="T69" fmla="*/ 17 h 76"/>
                <a:gd name="T70" fmla="*/ 22 w 46"/>
                <a:gd name="T71" fmla="*/ 11 h 76"/>
                <a:gd name="T72" fmla="*/ 25 w 46"/>
                <a:gd name="T73" fmla="*/ 0 h 76"/>
                <a:gd name="T74" fmla="*/ 25 w 46"/>
                <a:gd name="T75" fmla="*/ 4 h 76"/>
                <a:gd name="T76" fmla="*/ 26 w 46"/>
                <a:gd name="T77" fmla="*/ 7 h 76"/>
                <a:gd name="T78" fmla="*/ 27 w 46"/>
                <a:gd name="T79" fmla="*/ 13 h 76"/>
                <a:gd name="T80" fmla="*/ 29 w 46"/>
                <a:gd name="T81" fmla="*/ 2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" h="76">
                  <a:moveTo>
                    <a:pt x="29" y="22"/>
                  </a:moveTo>
                  <a:lnTo>
                    <a:pt x="32" y="22"/>
                  </a:lnTo>
                  <a:lnTo>
                    <a:pt x="34" y="22"/>
                  </a:lnTo>
                  <a:lnTo>
                    <a:pt x="38" y="24"/>
                  </a:lnTo>
                  <a:lnTo>
                    <a:pt x="46" y="25"/>
                  </a:lnTo>
                  <a:lnTo>
                    <a:pt x="43" y="28"/>
                  </a:lnTo>
                  <a:lnTo>
                    <a:pt x="41" y="31"/>
                  </a:lnTo>
                  <a:lnTo>
                    <a:pt x="36" y="35"/>
                  </a:lnTo>
                  <a:lnTo>
                    <a:pt x="30" y="43"/>
                  </a:lnTo>
                  <a:lnTo>
                    <a:pt x="30" y="49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3" y="71"/>
                  </a:lnTo>
                  <a:lnTo>
                    <a:pt x="30" y="68"/>
                  </a:lnTo>
                  <a:lnTo>
                    <a:pt x="28" y="68"/>
                  </a:lnTo>
                  <a:lnTo>
                    <a:pt x="24" y="65"/>
                  </a:lnTo>
                  <a:lnTo>
                    <a:pt x="18" y="61"/>
                  </a:lnTo>
                  <a:lnTo>
                    <a:pt x="15" y="64"/>
                  </a:lnTo>
                  <a:lnTo>
                    <a:pt x="13" y="67"/>
                  </a:lnTo>
                  <a:lnTo>
                    <a:pt x="9" y="69"/>
                  </a:lnTo>
                  <a:lnTo>
                    <a:pt x="2" y="76"/>
                  </a:lnTo>
                  <a:lnTo>
                    <a:pt x="4" y="72"/>
                  </a:lnTo>
                  <a:lnTo>
                    <a:pt x="6" y="68"/>
                  </a:lnTo>
                  <a:lnTo>
                    <a:pt x="7" y="64"/>
                  </a:lnTo>
                  <a:lnTo>
                    <a:pt x="10" y="53"/>
                  </a:lnTo>
                  <a:lnTo>
                    <a:pt x="8" y="50"/>
                  </a:lnTo>
                  <a:lnTo>
                    <a:pt x="7" y="46"/>
                  </a:lnTo>
                  <a:lnTo>
                    <a:pt x="5" y="42"/>
                  </a:lnTo>
                  <a:lnTo>
                    <a:pt x="0" y="35"/>
                  </a:lnTo>
                  <a:lnTo>
                    <a:pt x="4" y="33"/>
                  </a:lnTo>
                  <a:lnTo>
                    <a:pt x="6" y="32"/>
                  </a:lnTo>
                  <a:lnTo>
                    <a:pt x="11" y="29"/>
                  </a:lnTo>
                  <a:lnTo>
                    <a:pt x="18" y="26"/>
                  </a:lnTo>
                  <a:lnTo>
                    <a:pt x="20" y="21"/>
                  </a:lnTo>
                  <a:lnTo>
                    <a:pt x="21" y="17"/>
                  </a:lnTo>
                  <a:lnTo>
                    <a:pt x="22" y="11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7" y="13"/>
                  </a:lnTo>
                  <a:lnTo>
                    <a:pt x="29" y="22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9" name="Freeform 177"/>
            <p:cNvSpPr>
              <a:spLocks/>
            </p:cNvSpPr>
            <p:nvPr/>
          </p:nvSpPr>
          <p:spPr bwMode="auto">
            <a:xfrm>
              <a:off x="2904" y="3847"/>
              <a:ext cx="23" cy="22"/>
            </a:xfrm>
            <a:custGeom>
              <a:avLst/>
              <a:gdLst>
                <a:gd name="T0" fmla="*/ 16 w 23"/>
                <a:gd name="T1" fmla="*/ 10 h 43"/>
                <a:gd name="T2" fmla="*/ 18 w 23"/>
                <a:gd name="T3" fmla="*/ 11 h 43"/>
                <a:gd name="T4" fmla="*/ 18 w 23"/>
                <a:gd name="T5" fmla="*/ 11 h 43"/>
                <a:gd name="T6" fmla="*/ 20 w 23"/>
                <a:gd name="T7" fmla="*/ 11 h 43"/>
                <a:gd name="T8" fmla="*/ 23 w 23"/>
                <a:gd name="T9" fmla="*/ 11 h 43"/>
                <a:gd name="T10" fmla="*/ 21 w 23"/>
                <a:gd name="T11" fmla="*/ 13 h 43"/>
                <a:gd name="T12" fmla="*/ 19 w 23"/>
                <a:gd name="T13" fmla="*/ 14 h 43"/>
                <a:gd name="T14" fmla="*/ 17 w 23"/>
                <a:gd name="T15" fmla="*/ 17 h 43"/>
                <a:gd name="T16" fmla="*/ 14 w 23"/>
                <a:gd name="T17" fmla="*/ 21 h 43"/>
                <a:gd name="T18" fmla="*/ 14 w 23"/>
                <a:gd name="T19" fmla="*/ 24 h 43"/>
                <a:gd name="T20" fmla="*/ 15 w 23"/>
                <a:gd name="T21" fmla="*/ 26 h 43"/>
                <a:gd name="T22" fmla="*/ 15 w 23"/>
                <a:gd name="T23" fmla="*/ 31 h 43"/>
                <a:gd name="T24" fmla="*/ 15 w 23"/>
                <a:gd name="T25" fmla="*/ 38 h 43"/>
                <a:gd name="T26" fmla="*/ 13 w 23"/>
                <a:gd name="T27" fmla="*/ 38 h 43"/>
                <a:gd name="T28" fmla="*/ 12 w 23"/>
                <a:gd name="T29" fmla="*/ 36 h 43"/>
                <a:gd name="T30" fmla="*/ 11 w 23"/>
                <a:gd name="T31" fmla="*/ 36 h 43"/>
                <a:gd name="T32" fmla="*/ 8 w 23"/>
                <a:gd name="T33" fmla="*/ 33 h 43"/>
                <a:gd name="T34" fmla="*/ 7 w 23"/>
                <a:gd name="T35" fmla="*/ 36 h 43"/>
                <a:gd name="T36" fmla="*/ 6 w 23"/>
                <a:gd name="T37" fmla="*/ 38 h 43"/>
                <a:gd name="T38" fmla="*/ 4 w 23"/>
                <a:gd name="T39" fmla="*/ 39 h 43"/>
                <a:gd name="T40" fmla="*/ 0 w 23"/>
                <a:gd name="T41" fmla="*/ 43 h 43"/>
                <a:gd name="T42" fmla="*/ 2 w 23"/>
                <a:gd name="T43" fmla="*/ 40 h 43"/>
                <a:gd name="T44" fmla="*/ 3 w 23"/>
                <a:gd name="T45" fmla="*/ 39 h 43"/>
                <a:gd name="T46" fmla="*/ 5 w 23"/>
                <a:gd name="T47" fmla="*/ 38 h 43"/>
                <a:gd name="T48" fmla="*/ 6 w 23"/>
                <a:gd name="T49" fmla="*/ 32 h 43"/>
                <a:gd name="T50" fmla="*/ 6 w 23"/>
                <a:gd name="T51" fmla="*/ 31 h 43"/>
                <a:gd name="T52" fmla="*/ 5 w 23"/>
                <a:gd name="T53" fmla="*/ 29 h 43"/>
                <a:gd name="T54" fmla="*/ 4 w 23"/>
                <a:gd name="T55" fmla="*/ 26 h 43"/>
                <a:gd name="T56" fmla="*/ 2 w 23"/>
                <a:gd name="T57" fmla="*/ 22 h 43"/>
                <a:gd name="T58" fmla="*/ 4 w 23"/>
                <a:gd name="T59" fmla="*/ 21 h 43"/>
                <a:gd name="T60" fmla="*/ 6 w 23"/>
                <a:gd name="T61" fmla="*/ 20 h 43"/>
                <a:gd name="T62" fmla="*/ 8 w 23"/>
                <a:gd name="T63" fmla="*/ 17 h 43"/>
                <a:gd name="T64" fmla="*/ 12 w 23"/>
                <a:gd name="T65" fmla="*/ 15 h 43"/>
                <a:gd name="T66" fmla="*/ 13 w 23"/>
                <a:gd name="T67" fmla="*/ 13 h 43"/>
                <a:gd name="T68" fmla="*/ 13 w 23"/>
                <a:gd name="T69" fmla="*/ 10 h 43"/>
                <a:gd name="T70" fmla="*/ 14 w 23"/>
                <a:gd name="T71" fmla="*/ 6 h 43"/>
                <a:gd name="T72" fmla="*/ 15 w 23"/>
                <a:gd name="T73" fmla="*/ 0 h 43"/>
                <a:gd name="T74" fmla="*/ 15 w 23"/>
                <a:gd name="T75" fmla="*/ 2 h 43"/>
                <a:gd name="T76" fmla="*/ 15 w 23"/>
                <a:gd name="T77" fmla="*/ 3 h 43"/>
                <a:gd name="T78" fmla="*/ 15 w 23"/>
                <a:gd name="T79" fmla="*/ 6 h 43"/>
                <a:gd name="T80" fmla="*/ 16 w 23"/>
                <a:gd name="T81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" h="43">
                  <a:moveTo>
                    <a:pt x="16" y="10"/>
                  </a:moveTo>
                  <a:lnTo>
                    <a:pt x="18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1" y="13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4" y="21"/>
                  </a:lnTo>
                  <a:lnTo>
                    <a:pt x="14" y="24"/>
                  </a:lnTo>
                  <a:lnTo>
                    <a:pt x="15" y="26"/>
                  </a:lnTo>
                  <a:lnTo>
                    <a:pt x="15" y="31"/>
                  </a:lnTo>
                  <a:lnTo>
                    <a:pt x="15" y="38"/>
                  </a:lnTo>
                  <a:lnTo>
                    <a:pt x="13" y="38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8" y="33"/>
                  </a:lnTo>
                  <a:lnTo>
                    <a:pt x="7" y="36"/>
                  </a:lnTo>
                  <a:lnTo>
                    <a:pt x="6" y="38"/>
                  </a:lnTo>
                  <a:lnTo>
                    <a:pt x="4" y="39"/>
                  </a:lnTo>
                  <a:lnTo>
                    <a:pt x="0" y="43"/>
                  </a:lnTo>
                  <a:lnTo>
                    <a:pt x="2" y="40"/>
                  </a:lnTo>
                  <a:lnTo>
                    <a:pt x="3" y="39"/>
                  </a:lnTo>
                  <a:lnTo>
                    <a:pt x="5" y="38"/>
                  </a:lnTo>
                  <a:lnTo>
                    <a:pt x="6" y="32"/>
                  </a:lnTo>
                  <a:lnTo>
                    <a:pt x="6" y="31"/>
                  </a:lnTo>
                  <a:lnTo>
                    <a:pt x="5" y="29"/>
                  </a:lnTo>
                  <a:lnTo>
                    <a:pt x="4" y="26"/>
                  </a:lnTo>
                  <a:lnTo>
                    <a:pt x="2" y="22"/>
                  </a:lnTo>
                  <a:lnTo>
                    <a:pt x="4" y="21"/>
                  </a:lnTo>
                  <a:lnTo>
                    <a:pt x="6" y="20"/>
                  </a:lnTo>
                  <a:lnTo>
                    <a:pt x="8" y="17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3" y="10"/>
                  </a:lnTo>
                  <a:lnTo>
                    <a:pt x="14" y="6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6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0" name="Freeform 178"/>
            <p:cNvSpPr>
              <a:spLocks/>
            </p:cNvSpPr>
            <p:nvPr/>
          </p:nvSpPr>
          <p:spPr bwMode="auto">
            <a:xfrm>
              <a:off x="2911" y="3855"/>
              <a:ext cx="9" cy="7"/>
            </a:xfrm>
            <a:custGeom>
              <a:avLst/>
              <a:gdLst>
                <a:gd name="T0" fmla="*/ 5 w 9"/>
                <a:gd name="T1" fmla="*/ 0 h 12"/>
                <a:gd name="T2" fmla="*/ 3 w 9"/>
                <a:gd name="T3" fmla="*/ 0 h 12"/>
                <a:gd name="T4" fmla="*/ 1 w 9"/>
                <a:gd name="T5" fmla="*/ 1 h 12"/>
                <a:gd name="T6" fmla="*/ 0 w 9"/>
                <a:gd name="T7" fmla="*/ 4 h 12"/>
                <a:gd name="T8" fmla="*/ 0 w 9"/>
                <a:gd name="T9" fmla="*/ 5 h 12"/>
                <a:gd name="T10" fmla="*/ 0 w 9"/>
                <a:gd name="T11" fmla="*/ 8 h 12"/>
                <a:gd name="T12" fmla="*/ 1 w 9"/>
                <a:gd name="T13" fmla="*/ 11 h 12"/>
                <a:gd name="T14" fmla="*/ 3 w 9"/>
                <a:gd name="T15" fmla="*/ 12 h 12"/>
                <a:gd name="T16" fmla="*/ 5 w 9"/>
                <a:gd name="T17" fmla="*/ 12 h 12"/>
                <a:gd name="T18" fmla="*/ 6 w 9"/>
                <a:gd name="T19" fmla="*/ 12 h 12"/>
                <a:gd name="T20" fmla="*/ 8 w 9"/>
                <a:gd name="T21" fmla="*/ 11 h 12"/>
                <a:gd name="T22" fmla="*/ 9 w 9"/>
                <a:gd name="T23" fmla="*/ 8 h 12"/>
                <a:gd name="T24" fmla="*/ 9 w 9"/>
                <a:gd name="T25" fmla="*/ 5 h 12"/>
                <a:gd name="T26" fmla="*/ 9 w 9"/>
                <a:gd name="T27" fmla="*/ 4 h 12"/>
                <a:gd name="T28" fmla="*/ 8 w 9"/>
                <a:gd name="T29" fmla="*/ 1 h 12"/>
                <a:gd name="T30" fmla="*/ 6 w 9"/>
                <a:gd name="T31" fmla="*/ 0 h 12"/>
                <a:gd name="T32" fmla="*/ 5 w 9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8" y="11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4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1" name="Freeform 179"/>
            <p:cNvSpPr>
              <a:spLocks/>
            </p:cNvSpPr>
            <p:nvPr/>
          </p:nvSpPr>
          <p:spPr bwMode="auto">
            <a:xfrm>
              <a:off x="4683" y="186"/>
              <a:ext cx="256" cy="173"/>
            </a:xfrm>
            <a:custGeom>
              <a:avLst/>
              <a:gdLst>
                <a:gd name="T0" fmla="*/ 128 w 256"/>
                <a:gd name="T1" fmla="*/ 0 h 347"/>
                <a:gd name="T2" fmla="*/ 102 w 256"/>
                <a:gd name="T3" fmla="*/ 4 h 347"/>
                <a:gd name="T4" fmla="*/ 78 w 256"/>
                <a:gd name="T5" fmla="*/ 14 h 347"/>
                <a:gd name="T6" fmla="*/ 56 w 256"/>
                <a:gd name="T7" fmla="*/ 29 h 347"/>
                <a:gd name="T8" fmla="*/ 38 w 256"/>
                <a:gd name="T9" fmla="*/ 52 h 347"/>
                <a:gd name="T10" fmla="*/ 21 w 256"/>
                <a:gd name="T11" fmla="*/ 76 h 347"/>
                <a:gd name="T12" fmla="*/ 10 w 256"/>
                <a:gd name="T13" fmla="*/ 106 h 347"/>
                <a:gd name="T14" fmla="*/ 3 w 256"/>
                <a:gd name="T15" fmla="*/ 139 h 347"/>
                <a:gd name="T16" fmla="*/ 0 w 256"/>
                <a:gd name="T17" fmla="*/ 173 h 347"/>
                <a:gd name="T18" fmla="*/ 3 w 256"/>
                <a:gd name="T19" fmla="*/ 208 h 347"/>
                <a:gd name="T20" fmla="*/ 10 w 256"/>
                <a:gd name="T21" fmla="*/ 241 h 347"/>
                <a:gd name="T22" fmla="*/ 21 w 256"/>
                <a:gd name="T23" fmla="*/ 270 h 347"/>
                <a:gd name="T24" fmla="*/ 38 w 256"/>
                <a:gd name="T25" fmla="*/ 295 h 347"/>
                <a:gd name="T26" fmla="*/ 56 w 256"/>
                <a:gd name="T27" fmla="*/ 318 h 347"/>
                <a:gd name="T28" fmla="*/ 78 w 256"/>
                <a:gd name="T29" fmla="*/ 333 h 347"/>
                <a:gd name="T30" fmla="*/ 102 w 256"/>
                <a:gd name="T31" fmla="*/ 342 h 347"/>
                <a:gd name="T32" fmla="*/ 128 w 256"/>
                <a:gd name="T33" fmla="*/ 347 h 347"/>
                <a:gd name="T34" fmla="*/ 154 w 256"/>
                <a:gd name="T35" fmla="*/ 342 h 347"/>
                <a:gd name="T36" fmla="*/ 178 w 256"/>
                <a:gd name="T37" fmla="*/ 333 h 347"/>
                <a:gd name="T38" fmla="*/ 200 w 256"/>
                <a:gd name="T39" fmla="*/ 318 h 347"/>
                <a:gd name="T40" fmla="*/ 218 w 256"/>
                <a:gd name="T41" fmla="*/ 295 h 347"/>
                <a:gd name="T42" fmla="*/ 235 w 256"/>
                <a:gd name="T43" fmla="*/ 270 h 347"/>
                <a:gd name="T44" fmla="*/ 246 w 256"/>
                <a:gd name="T45" fmla="*/ 241 h 347"/>
                <a:gd name="T46" fmla="*/ 253 w 256"/>
                <a:gd name="T47" fmla="*/ 208 h 347"/>
                <a:gd name="T48" fmla="*/ 256 w 256"/>
                <a:gd name="T49" fmla="*/ 173 h 347"/>
                <a:gd name="T50" fmla="*/ 253 w 256"/>
                <a:gd name="T51" fmla="*/ 139 h 347"/>
                <a:gd name="T52" fmla="*/ 246 w 256"/>
                <a:gd name="T53" fmla="*/ 106 h 347"/>
                <a:gd name="T54" fmla="*/ 235 w 256"/>
                <a:gd name="T55" fmla="*/ 76 h 347"/>
                <a:gd name="T56" fmla="*/ 218 w 256"/>
                <a:gd name="T57" fmla="*/ 52 h 347"/>
                <a:gd name="T58" fmla="*/ 200 w 256"/>
                <a:gd name="T59" fmla="*/ 29 h 347"/>
                <a:gd name="T60" fmla="*/ 178 w 256"/>
                <a:gd name="T61" fmla="*/ 14 h 347"/>
                <a:gd name="T62" fmla="*/ 154 w 256"/>
                <a:gd name="T63" fmla="*/ 4 h 347"/>
                <a:gd name="T64" fmla="*/ 128 w 256"/>
                <a:gd name="T6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6" h="347">
                  <a:moveTo>
                    <a:pt x="128" y="0"/>
                  </a:moveTo>
                  <a:lnTo>
                    <a:pt x="102" y="4"/>
                  </a:lnTo>
                  <a:lnTo>
                    <a:pt x="78" y="14"/>
                  </a:lnTo>
                  <a:lnTo>
                    <a:pt x="56" y="29"/>
                  </a:lnTo>
                  <a:lnTo>
                    <a:pt x="38" y="52"/>
                  </a:lnTo>
                  <a:lnTo>
                    <a:pt x="21" y="76"/>
                  </a:lnTo>
                  <a:lnTo>
                    <a:pt x="10" y="106"/>
                  </a:lnTo>
                  <a:lnTo>
                    <a:pt x="3" y="139"/>
                  </a:lnTo>
                  <a:lnTo>
                    <a:pt x="0" y="173"/>
                  </a:lnTo>
                  <a:lnTo>
                    <a:pt x="3" y="208"/>
                  </a:lnTo>
                  <a:lnTo>
                    <a:pt x="10" y="241"/>
                  </a:lnTo>
                  <a:lnTo>
                    <a:pt x="21" y="270"/>
                  </a:lnTo>
                  <a:lnTo>
                    <a:pt x="38" y="295"/>
                  </a:lnTo>
                  <a:lnTo>
                    <a:pt x="56" y="318"/>
                  </a:lnTo>
                  <a:lnTo>
                    <a:pt x="78" y="333"/>
                  </a:lnTo>
                  <a:lnTo>
                    <a:pt x="102" y="342"/>
                  </a:lnTo>
                  <a:lnTo>
                    <a:pt x="128" y="347"/>
                  </a:lnTo>
                  <a:lnTo>
                    <a:pt x="154" y="342"/>
                  </a:lnTo>
                  <a:lnTo>
                    <a:pt x="178" y="333"/>
                  </a:lnTo>
                  <a:lnTo>
                    <a:pt x="200" y="318"/>
                  </a:lnTo>
                  <a:lnTo>
                    <a:pt x="218" y="295"/>
                  </a:lnTo>
                  <a:lnTo>
                    <a:pt x="235" y="270"/>
                  </a:lnTo>
                  <a:lnTo>
                    <a:pt x="246" y="241"/>
                  </a:lnTo>
                  <a:lnTo>
                    <a:pt x="253" y="208"/>
                  </a:lnTo>
                  <a:lnTo>
                    <a:pt x="256" y="173"/>
                  </a:lnTo>
                  <a:lnTo>
                    <a:pt x="253" y="139"/>
                  </a:lnTo>
                  <a:lnTo>
                    <a:pt x="246" y="106"/>
                  </a:lnTo>
                  <a:lnTo>
                    <a:pt x="235" y="76"/>
                  </a:lnTo>
                  <a:lnTo>
                    <a:pt x="218" y="52"/>
                  </a:lnTo>
                  <a:lnTo>
                    <a:pt x="200" y="29"/>
                  </a:lnTo>
                  <a:lnTo>
                    <a:pt x="178" y="14"/>
                  </a:lnTo>
                  <a:lnTo>
                    <a:pt x="154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2" name="Freeform 180"/>
            <p:cNvSpPr>
              <a:spLocks/>
            </p:cNvSpPr>
            <p:nvPr/>
          </p:nvSpPr>
          <p:spPr bwMode="auto">
            <a:xfrm>
              <a:off x="4689" y="190"/>
              <a:ext cx="244" cy="165"/>
            </a:xfrm>
            <a:custGeom>
              <a:avLst/>
              <a:gdLst>
                <a:gd name="T0" fmla="*/ 122 w 244"/>
                <a:gd name="T1" fmla="*/ 0 h 329"/>
                <a:gd name="T2" fmla="*/ 97 w 244"/>
                <a:gd name="T3" fmla="*/ 2 h 329"/>
                <a:gd name="T4" fmla="*/ 75 w 244"/>
                <a:gd name="T5" fmla="*/ 12 h 329"/>
                <a:gd name="T6" fmla="*/ 54 w 244"/>
                <a:gd name="T7" fmla="*/ 29 h 329"/>
                <a:gd name="T8" fmla="*/ 36 w 244"/>
                <a:gd name="T9" fmla="*/ 48 h 329"/>
                <a:gd name="T10" fmla="*/ 22 w 244"/>
                <a:gd name="T11" fmla="*/ 73 h 329"/>
                <a:gd name="T12" fmla="*/ 9 w 244"/>
                <a:gd name="T13" fmla="*/ 101 h 329"/>
                <a:gd name="T14" fmla="*/ 2 w 244"/>
                <a:gd name="T15" fmla="*/ 131 h 329"/>
                <a:gd name="T16" fmla="*/ 0 w 244"/>
                <a:gd name="T17" fmla="*/ 164 h 329"/>
                <a:gd name="T18" fmla="*/ 2 w 244"/>
                <a:gd name="T19" fmla="*/ 198 h 329"/>
                <a:gd name="T20" fmla="*/ 9 w 244"/>
                <a:gd name="T21" fmla="*/ 228 h 329"/>
                <a:gd name="T22" fmla="*/ 22 w 244"/>
                <a:gd name="T23" fmla="*/ 257 h 329"/>
                <a:gd name="T24" fmla="*/ 36 w 244"/>
                <a:gd name="T25" fmla="*/ 281 h 329"/>
                <a:gd name="T26" fmla="*/ 54 w 244"/>
                <a:gd name="T27" fmla="*/ 302 h 329"/>
                <a:gd name="T28" fmla="*/ 75 w 244"/>
                <a:gd name="T29" fmla="*/ 317 h 329"/>
                <a:gd name="T30" fmla="*/ 97 w 244"/>
                <a:gd name="T31" fmla="*/ 327 h 329"/>
                <a:gd name="T32" fmla="*/ 122 w 244"/>
                <a:gd name="T33" fmla="*/ 329 h 329"/>
                <a:gd name="T34" fmla="*/ 147 w 244"/>
                <a:gd name="T35" fmla="*/ 327 h 329"/>
                <a:gd name="T36" fmla="*/ 169 w 244"/>
                <a:gd name="T37" fmla="*/ 317 h 329"/>
                <a:gd name="T38" fmla="*/ 191 w 244"/>
                <a:gd name="T39" fmla="*/ 302 h 329"/>
                <a:gd name="T40" fmla="*/ 208 w 244"/>
                <a:gd name="T41" fmla="*/ 281 h 329"/>
                <a:gd name="T42" fmla="*/ 224 w 244"/>
                <a:gd name="T43" fmla="*/ 257 h 329"/>
                <a:gd name="T44" fmla="*/ 235 w 244"/>
                <a:gd name="T45" fmla="*/ 228 h 329"/>
                <a:gd name="T46" fmla="*/ 242 w 244"/>
                <a:gd name="T47" fmla="*/ 198 h 329"/>
                <a:gd name="T48" fmla="*/ 244 w 244"/>
                <a:gd name="T49" fmla="*/ 164 h 329"/>
                <a:gd name="T50" fmla="*/ 242 w 244"/>
                <a:gd name="T51" fmla="*/ 131 h 329"/>
                <a:gd name="T52" fmla="*/ 235 w 244"/>
                <a:gd name="T53" fmla="*/ 101 h 329"/>
                <a:gd name="T54" fmla="*/ 224 w 244"/>
                <a:gd name="T55" fmla="*/ 73 h 329"/>
                <a:gd name="T56" fmla="*/ 208 w 244"/>
                <a:gd name="T57" fmla="*/ 48 h 329"/>
                <a:gd name="T58" fmla="*/ 191 w 244"/>
                <a:gd name="T59" fmla="*/ 29 h 329"/>
                <a:gd name="T60" fmla="*/ 169 w 244"/>
                <a:gd name="T61" fmla="*/ 12 h 329"/>
                <a:gd name="T62" fmla="*/ 147 w 244"/>
                <a:gd name="T63" fmla="*/ 2 h 329"/>
                <a:gd name="T64" fmla="*/ 122 w 244"/>
                <a:gd name="T6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4" h="329">
                  <a:moveTo>
                    <a:pt x="122" y="0"/>
                  </a:moveTo>
                  <a:lnTo>
                    <a:pt x="97" y="2"/>
                  </a:lnTo>
                  <a:lnTo>
                    <a:pt x="75" y="12"/>
                  </a:lnTo>
                  <a:lnTo>
                    <a:pt x="54" y="29"/>
                  </a:lnTo>
                  <a:lnTo>
                    <a:pt x="36" y="48"/>
                  </a:lnTo>
                  <a:lnTo>
                    <a:pt x="22" y="73"/>
                  </a:lnTo>
                  <a:lnTo>
                    <a:pt x="9" y="101"/>
                  </a:lnTo>
                  <a:lnTo>
                    <a:pt x="2" y="131"/>
                  </a:lnTo>
                  <a:lnTo>
                    <a:pt x="0" y="164"/>
                  </a:lnTo>
                  <a:lnTo>
                    <a:pt x="2" y="198"/>
                  </a:lnTo>
                  <a:lnTo>
                    <a:pt x="9" y="228"/>
                  </a:lnTo>
                  <a:lnTo>
                    <a:pt x="22" y="257"/>
                  </a:lnTo>
                  <a:lnTo>
                    <a:pt x="36" y="281"/>
                  </a:lnTo>
                  <a:lnTo>
                    <a:pt x="54" y="302"/>
                  </a:lnTo>
                  <a:lnTo>
                    <a:pt x="75" y="317"/>
                  </a:lnTo>
                  <a:lnTo>
                    <a:pt x="97" y="327"/>
                  </a:lnTo>
                  <a:lnTo>
                    <a:pt x="122" y="329"/>
                  </a:lnTo>
                  <a:lnTo>
                    <a:pt x="147" y="327"/>
                  </a:lnTo>
                  <a:lnTo>
                    <a:pt x="169" y="317"/>
                  </a:lnTo>
                  <a:lnTo>
                    <a:pt x="191" y="302"/>
                  </a:lnTo>
                  <a:lnTo>
                    <a:pt x="208" y="281"/>
                  </a:lnTo>
                  <a:lnTo>
                    <a:pt x="224" y="257"/>
                  </a:lnTo>
                  <a:lnTo>
                    <a:pt x="235" y="228"/>
                  </a:lnTo>
                  <a:lnTo>
                    <a:pt x="242" y="198"/>
                  </a:lnTo>
                  <a:lnTo>
                    <a:pt x="244" y="164"/>
                  </a:lnTo>
                  <a:lnTo>
                    <a:pt x="242" y="131"/>
                  </a:lnTo>
                  <a:lnTo>
                    <a:pt x="235" y="101"/>
                  </a:lnTo>
                  <a:lnTo>
                    <a:pt x="224" y="73"/>
                  </a:lnTo>
                  <a:lnTo>
                    <a:pt x="208" y="48"/>
                  </a:lnTo>
                  <a:lnTo>
                    <a:pt x="191" y="29"/>
                  </a:lnTo>
                  <a:lnTo>
                    <a:pt x="169" y="12"/>
                  </a:lnTo>
                  <a:lnTo>
                    <a:pt x="147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3" name="Freeform 181"/>
            <p:cNvSpPr>
              <a:spLocks/>
            </p:cNvSpPr>
            <p:nvPr/>
          </p:nvSpPr>
          <p:spPr bwMode="auto">
            <a:xfrm>
              <a:off x="4695" y="194"/>
              <a:ext cx="233" cy="157"/>
            </a:xfrm>
            <a:custGeom>
              <a:avLst/>
              <a:gdLst>
                <a:gd name="T0" fmla="*/ 116 w 233"/>
                <a:gd name="T1" fmla="*/ 0 h 314"/>
                <a:gd name="T2" fmla="*/ 92 w 233"/>
                <a:gd name="T3" fmla="*/ 3 h 314"/>
                <a:gd name="T4" fmla="*/ 71 w 233"/>
                <a:gd name="T5" fmla="*/ 12 h 314"/>
                <a:gd name="T6" fmla="*/ 51 w 233"/>
                <a:gd name="T7" fmla="*/ 26 h 314"/>
                <a:gd name="T8" fmla="*/ 34 w 233"/>
                <a:gd name="T9" fmla="*/ 46 h 314"/>
                <a:gd name="T10" fmla="*/ 20 w 233"/>
                <a:gd name="T11" fmla="*/ 69 h 314"/>
                <a:gd name="T12" fmla="*/ 9 w 233"/>
                <a:gd name="T13" fmla="*/ 97 h 314"/>
                <a:gd name="T14" fmla="*/ 2 w 233"/>
                <a:gd name="T15" fmla="*/ 126 h 314"/>
                <a:gd name="T16" fmla="*/ 0 w 233"/>
                <a:gd name="T17" fmla="*/ 158 h 314"/>
                <a:gd name="T18" fmla="*/ 2 w 233"/>
                <a:gd name="T19" fmla="*/ 190 h 314"/>
                <a:gd name="T20" fmla="*/ 9 w 233"/>
                <a:gd name="T21" fmla="*/ 219 h 314"/>
                <a:gd name="T22" fmla="*/ 20 w 233"/>
                <a:gd name="T23" fmla="*/ 245 h 314"/>
                <a:gd name="T24" fmla="*/ 34 w 233"/>
                <a:gd name="T25" fmla="*/ 269 h 314"/>
                <a:gd name="T26" fmla="*/ 51 w 233"/>
                <a:gd name="T27" fmla="*/ 288 h 314"/>
                <a:gd name="T28" fmla="*/ 71 w 233"/>
                <a:gd name="T29" fmla="*/ 302 h 314"/>
                <a:gd name="T30" fmla="*/ 92 w 233"/>
                <a:gd name="T31" fmla="*/ 312 h 314"/>
                <a:gd name="T32" fmla="*/ 116 w 233"/>
                <a:gd name="T33" fmla="*/ 314 h 314"/>
                <a:gd name="T34" fmla="*/ 140 w 233"/>
                <a:gd name="T35" fmla="*/ 312 h 314"/>
                <a:gd name="T36" fmla="*/ 161 w 233"/>
                <a:gd name="T37" fmla="*/ 302 h 314"/>
                <a:gd name="T38" fmla="*/ 182 w 233"/>
                <a:gd name="T39" fmla="*/ 288 h 314"/>
                <a:gd name="T40" fmla="*/ 199 w 233"/>
                <a:gd name="T41" fmla="*/ 269 h 314"/>
                <a:gd name="T42" fmla="*/ 213 w 233"/>
                <a:gd name="T43" fmla="*/ 245 h 314"/>
                <a:gd name="T44" fmla="*/ 224 w 233"/>
                <a:gd name="T45" fmla="*/ 219 h 314"/>
                <a:gd name="T46" fmla="*/ 231 w 233"/>
                <a:gd name="T47" fmla="*/ 190 h 314"/>
                <a:gd name="T48" fmla="*/ 233 w 233"/>
                <a:gd name="T49" fmla="*/ 158 h 314"/>
                <a:gd name="T50" fmla="*/ 231 w 233"/>
                <a:gd name="T51" fmla="*/ 126 h 314"/>
                <a:gd name="T52" fmla="*/ 224 w 233"/>
                <a:gd name="T53" fmla="*/ 97 h 314"/>
                <a:gd name="T54" fmla="*/ 213 w 233"/>
                <a:gd name="T55" fmla="*/ 69 h 314"/>
                <a:gd name="T56" fmla="*/ 199 w 233"/>
                <a:gd name="T57" fmla="*/ 46 h 314"/>
                <a:gd name="T58" fmla="*/ 182 w 233"/>
                <a:gd name="T59" fmla="*/ 26 h 314"/>
                <a:gd name="T60" fmla="*/ 161 w 233"/>
                <a:gd name="T61" fmla="*/ 12 h 314"/>
                <a:gd name="T62" fmla="*/ 140 w 233"/>
                <a:gd name="T63" fmla="*/ 3 h 314"/>
                <a:gd name="T64" fmla="*/ 116 w 233"/>
                <a:gd name="T65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3" h="314">
                  <a:moveTo>
                    <a:pt x="116" y="0"/>
                  </a:moveTo>
                  <a:lnTo>
                    <a:pt x="92" y="3"/>
                  </a:lnTo>
                  <a:lnTo>
                    <a:pt x="71" y="12"/>
                  </a:lnTo>
                  <a:lnTo>
                    <a:pt x="51" y="26"/>
                  </a:lnTo>
                  <a:lnTo>
                    <a:pt x="34" y="46"/>
                  </a:lnTo>
                  <a:lnTo>
                    <a:pt x="20" y="69"/>
                  </a:lnTo>
                  <a:lnTo>
                    <a:pt x="9" y="97"/>
                  </a:lnTo>
                  <a:lnTo>
                    <a:pt x="2" y="126"/>
                  </a:lnTo>
                  <a:lnTo>
                    <a:pt x="0" y="158"/>
                  </a:lnTo>
                  <a:lnTo>
                    <a:pt x="2" y="190"/>
                  </a:lnTo>
                  <a:lnTo>
                    <a:pt x="9" y="219"/>
                  </a:lnTo>
                  <a:lnTo>
                    <a:pt x="20" y="245"/>
                  </a:lnTo>
                  <a:lnTo>
                    <a:pt x="34" y="269"/>
                  </a:lnTo>
                  <a:lnTo>
                    <a:pt x="51" y="288"/>
                  </a:lnTo>
                  <a:lnTo>
                    <a:pt x="71" y="302"/>
                  </a:lnTo>
                  <a:lnTo>
                    <a:pt x="92" y="312"/>
                  </a:lnTo>
                  <a:lnTo>
                    <a:pt x="116" y="314"/>
                  </a:lnTo>
                  <a:lnTo>
                    <a:pt x="140" y="312"/>
                  </a:lnTo>
                  <a:lnTo>
                    <a:pt x="161" y="302"/>
                  </a:lnTo>
                  <a:lnTo>
                    <a:pt x="182" y="288"/>
                  </a:lnTo>
                  <a:lnTo>
                    <a:pt x="199" y="269"/>
                  </a:lnTo>
                  <a:lnTo>
                    <a:pt x="213" y="245"/>
                  </a:lnTo>
                  <a:lnTo>
                    <a:pt x="224" y="219"/>
                  </a:lnTo>
                  <a:lnTo>
                    <a:pt x="231" y="190"/>
                  </a:lnTo>
                  <a:lnTo>
                    <a:pt x="233" y="158"/>
                  </a:lnTo>
                  <a:lnTo>
                    <a:pt x="231" y="126"/>
                  </a:lnTo>
                  <a:lnTo>
                    <a:pt x="224" y="97"/>
                  </a:lnTo>
                  <a:lnTo>
                    <a:pt x="213" y="69"/>
                  </a:lnTo>
                  <a:lnTo>
                    <a:pt x="199" y="46"/>
                  </a:lnTo>
                  <a:lnTo>
                    <a:pt x="182" y="26"/>
                  </a:lnTo>
                  <a:lnTo>
                    <a:pt x="161" y="12"/>
                  </a:lnTo>
                  <a:lnTo>
                    <a:pt x="140" y="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4" name="Freeform 182"/>
            <p:cNvSpPr>
              <a:spLocks/>
            </p:cNvSpPr>
            <p:nvPr/>
          </p:nvSpPr>
          <p:spPr bwMode="auto">
            <a:xfrm>
              <a:off x="4702" y="199"/>
              <a:ext cx="220" cy="148"/>
            </a:xfrm>
            <a:custGeom>
              <a:avLst/>
              <a:gdLst>
                <a:gd name="T0" fmla="*/ 110 w 220"/>
                <a:gd name="T1" fmla="*/ 0 h 296"/>
                <a:gd name="T2" fmla="*/ 88 w 220"/>
                <a:gd name="T3" fmla="*/ 2 h 296"/>
                <a:gd name="T4" fmla="*/ 67 w 220"/>
                <a:gd name="T5" fmla="*/ 11 h 296"/>
                <a:gd name="T6" fmla="*/ 49 w 220"/>
                <a:gd name="T7" fmla="*/ 25 h 296"/>
                <a:gd name="T8" fmla="*/ 32 w 220"/>
                <a:gd name="T9" fmla="*/ 43 h 296"/>
                <a:gd name="T10" fmla="*/ 19 w 220"/>
                <a:gd name="T11" fmla="*/ 65 h 296"/>
                <a:gd name="T12" fmla="*/ 9 w 220"/>
                <a:gd name="T13" fmla="*/ 90 h 296"/>
                <a:gd name="T14" fmla="*/ 2 w 220"/>
                <a:gd name="T15" fmla="*/ 117 h 296"/>
                <a:gd name="T16" fmla="*/ 0 w 220"/>
                <a:gd name="T17" fmla="*/ 148 h 296"/>
                <a:gd name="T18" fmla="*/ 2 w 220"/>
                <a:gd name="T19" fmla="*/ 178 h 296"/>
                <a:gd name="T20" fmla="*/ 9 w 220"/>
                <a:gd name="T21" fmla="*/ 206 h 296"/>
                <a:gd name="T22" fmla="*/ 19 w 220"/>
                <a:gd name="T23" fmla="*/ 231 h 296"/>
                <a:gd name="T24" fmla="*/ 32 w 220"/>
                <a:gd name="T25" fmla="*/ 253 h 296"/>
                <a:gd name="T26" fmla="*/ 49 w 220"/>
                <a:gd name="T27" fmla="*/ 271 h 296"/>
                <a:gd name="T28" fmla="*/ 67 w 220"/>
                <a:gd name="T29" fmla="*/ 285 h 296"/>
                <a:gd name="T30" fmla="*/ 88 w 220"/>
                <a:gd name="T31" fmla="*/ 293 h 296"/>
                <a:gd name="T32" fmla="*/ 110 w 220"/>
                <a:gd name="T33" fmla="*/ 296 h 296"/>
                <a:gd name="T34" fmla="*/ 132 w 220"/>
                <a:gd name="T35" fmla="*/ 293 h 296"/>
                <a:gd name="T36" fmla="*/ 152 w 220"/>
                <a:gd name="T37" fmla="*/ 285 h 296"/>
                <a:gd name="T38" fmla="*/ 171 w 220"/>
                <a:gd name="T39" fmla="*/ 271 h 296"/>
                <a:gd name="T40" fmla="*/ 187 w 220"/>
                <a:gd name="T41" fmla="*/ 253 h 296"/>
                <a:gd name="T42" fmla="*/ 200 w 220"/>
                <a:gd name="T43" fmla="*/ 231 h 296"/>
                <a:gd name="T44" fmla="*/ 211 w 220"/>
                <a:gd name="T45" fmla="*/ 206 h 296"/>
                <a:gd name="T46" fmla="*/ 218 w 220"/>
                <a:gd name="T47" fmla="*/ 178 h 296"/>
                <a:gd name="T48" fmla="*/ 220 w 220"/>
                <a:gd name="T49" fmla="*/ 148 h 296"/>
                <a:gd name="T50" fmla="*/ 218 w 220"/>
                <a:gd name="T51" fmla="*/ 117 h 296"/>
                <a:gd name="T52" fmla="*/ 211 w 220"/>
                <a:gd name="T53" fmla="*/ 90 h 296"/>
                <a:gd name="T54" fmla="*/ 200 w 220"/>
                <a:gd name="T55" fmla="*/ 65 h 296"/>
                <a:gd name="T56" fmla="*/ 187 w 220"/>
                <a:gd name="T57" fmla="*/ 43 h 296"/>
                <a:gd name="T58" fmla="*/ 171 w 220"/>
                <a:gd name="T59" fmla="*/ 25 h 296"/>
                <a:gd name="T60" fmla="*/ 152 w 220"/>
                <a:gd name="T61" fmla="*/ 11 h 296"/>
                <a:gd name="T62" fmla="*/ 132 w 220"/>
                <a:gd name="T63" fmla="*/ 2 h 296"/>
                <a:gd name="T64" fmla="*/ 110 w 220"/>
                <a:gd name="T6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0" h="296">
                  <a:moveTo>
                    <a:pt x="110" y="0"/>
                  </a:moveTo>
                  <a:lnTo>
                    <a:pt x="88" y="2"/>
                  </a:lnTo>
                  <a:lnTo>
                    <a:pt x="67" y="11"/>
                  </a:lnTo>
                  <a:lnTo>
                    <a:pt x="49" y="25"/>
                  </a:lnTo>
                  <a:lnTo>
                    <a:pt x="32" y="43"/>
                  </a:lnTo>
                  <a:lnTo>
                    <a:pt x="19" y="65"/>
                  </a:lnTo>
                  <a:lnTo>
                    <a:pt x="9" y="90"/>
                  </a:lnTo>
                  <a:lnTo>
                    <a:pt x="2" y="117"/>
                  </a:lnTo>
                  <a:lnTo>
                    <a:pt x="0" y="148"/>
                  </a:lnTo>
                  <a:lnTo>
                    <a:pt x="2" y="178"/>
                  </a:lnTo>
                  <a:lnTo>
                    <a:pt x="9" y="206"/>
                  </a:lnTo>
                  <a:lnTo>
                    <a:pt x="19" y="231"/>
                  </a:lnTo>
                  <a:lnTo>
                    <a:pt x="32" y="253"/>
                  </a:lnTo>
                  <a:lnTo>
                    <a:pt x="49" y="271"/>
                  </a:lnTo>
                  <a:lnTo>
                    <a:pt x="67" y="285"/>
                  </a:lnTo>
                  <a:lnTo>
                    <a:pt x="88" y="293"/>
                  </a:lnTo>
                  <a:lnTo>
                    <a:pt x="110" y="296"/>
                  </a:lnTo>
                  <a:lnTo>
                    <a:pt x="132" y="293"/>
                  </a:lnTo>
                  <a:lnTo>
                    <a:pt x="152" y="285"/>
                  </a:lnTo>
                  <a:lnTo>
                    <a:pt x="171" y="271"/>
                  </a:lnTo>
                  <a:lnTo>
                    <a:pt x="187" y="253"/>
                  </a:lnTo>
                  <a:lnTo>
                    <a:pt x="200" y="231"/>
                  </a:lnTo>
                  <a:lnTo>
                    <a:pt x="211" y="206"/>
                  </a:lnTo>
                  <a:lnTo>
                    <a:pt x="218" y="178"/>
                  </a:lnTo>
                  <a:lnTo>
                    <a:pt x="220" y="148"/>
                  </a:lnTo>
                  <a:lnTo>
                    <a:pt x="218" y="117"/>
                  </a:lnTo>
                  <a:lnTo>
                    <a:pt x="211" y="90"/>
                  </a:lnTo>
                  <a:lnTo>
                    <a:pt x="200" y="65"/>
                  </a:lnTo>
                  <a:lnTo>
                    <a:pt x="187" y="43"/>
                  </a:lnTo>
                  <a:lnTo>
                    <a:pt x="171" y="25"/>
                  </a:lnTo>
                  <a:lnTo>
                    <a:pt x="152" y="11"/>
                  </a:lnTo>
                  <a:lnTo>
                    <a:pt x="132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674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5" name="Freeform 183"/>
            <p:cNvSpPr>
              <a:spLocks/>
            </p:cNvSpPr>
            <p:nvPr/>
          </p:nvSpPr>
          <p:spPr bwMode="auto">
            <a:xfrm>
              <a:off x="4709" y="203"/>
              <a:ext cx="207" cy="140"/>
            </a:xfrm>
            <a:custGeom>
              <a:avLst/>
              <a:gdLst>
                <a:gd name="T0" fmla="*/ 103 w 207"/>
                <a:gd name="T1" fmla="*/ 0 h 280"/>
                <a:gd name="T2" fmla="*/ 83 w 207"/>
                <a:gd name="T3" fmla="*/ 3 h 280"/>
                <a:gd name="T4" fmla="*/ 63 w 207"/>
                <a:gd name="T5" fmla="*/ 11 h 280"/>
                <a:gd name="T6" fmla="*/ 45 w 207"/>
                <a:gd name="T7" fmla="*/ 23 h 280"/>
                <a:gd name="T8" fmla="*/ 30 w 207"/>
                <a:gd name="T9" fmla="*/ 40 h 280"/>
                <a:gd name="T10" fmla="*/ 17 w 207"/>
                <a:gd name="T11" fmla="*/ 61 h 280"/>
                <a:gd name="T12" fmla="*/ 8 w 207"/>
                <a:gd name="T13" fmla="*/ 86 h 280"/>
                <a:gd name="T14" fmla="*/ 2 w 207"/>
                <a:gd name="T15" fmla="*/ 112 h 280"/>
                <a:gd name="T16" fmla="*/ 0 w 207"/>
                <a:gd name="T17" fmla="*/ 140 h 280"/>
                <a:gd name="T18" fmla="*/ 2 w 207"/>
                <a:gd name="T19" fmla="*/ 168 h 280"/>
                <a:gd name="T20" fmla="*/ 8 w 207"/>
                <a:gd name="T21" fmla="*/ 194 h 280"/>
                <a:gd name="T22" fmla="*/ 17 w 207"/>
                <a:gd name="T23" fmla="*/ 219 h 280"/>
                <a:gd name="T24" fmla="*/ 30 w 207"/>
                <a:gd name="T25" fmla="*/ 238 h 280"/>
                <a:gd name="T26" fmla="*/ 45 w 207"/>
                <a:gd name="T27" fmla="*/ 256 h 280"/>
                <a:gd name="T28" fmla="*/ 63 w 207"/>
                <a:gd name="T29" fmla="*/ 269 h 280"/>
                <a:gd name="T30" fmla="*/ 83 w 207"/>
                <a:gd name="T31" fmla="*/ 277 h 280"/>
                <a:gd name="T32" fmla="*/ 103 w 207"/>
                <a:gd name="T33" fmla="*/ 280 h 280"/>
                <a:gd name="T34" fmla="*/ 124 w 207"/>
                <a:gd name="T35" fmla="*/ 277 h 280"/>
                <a:gd name="T36" fmla="*/ 143 w 207"/>
                <a:gd name="T37" fmla="*/ 269 h 280"/>
                <a:gd name="T38" fmla="*/ 161 w 207"/>
                <a:gd name="T39" fmla="*/ 256 h 280"/>
                <a:gd name="T40" fmla="*/ 176 w 207"/>
                <a:gd name="T41" fmla="*/ 238 h 280"/>
                <a:gd name="T42" fmla="*/ 189 w 207"/>
                <a:gd name="T43" fmla="*/ 219 h 280"/>
                <a:gd name="T44" fmla="*/ 198 w 207"/>
                <a:gd name="T45" fmla="*/ 194 h 280"/>
                <a:gd name="T46" fmla="*/ 205 w 207"/>
                <a:gd name="T47" fmla="*/ 168 h 280"/>
                <a:gd name="T48" fmla="*/ 207 w 207"/>
                <a:gd name="T49" fmla="*/ 140 h 280"/>
                <a:gd name="T50" fmla="*/ 205 w 207"/>
                <a:gd name="T51" fmla="*/ 112 h 280"/>
                <a:gd name="T52" fmla="*/ 198 w 207"/>
                <a:gd name="T53" fmla="*/ 86 h 280"/>
                <a:gd name="T54" fmla="*/ 189 w 207"/>
                <a:gd name="T55" fmla="*/ 61 h 280"/>
                <a:gd name="T56" fmla="*/ 176 w 207"/>
                <a:gd name="T57" fmla="*/ 40 h 280"/>
                <a:gd name="T58" fmla="*/ 161 w 207"/>
                <a:gd name="T59" fmla="*/ 23 h 280"/>
                <a:gd name="T60" fmla="*/ 143 w 207"/>
                <a:gd name="T61" fmla="*/ 11 h 280"/>
                <a:gd name="T62" fmla="*/ 124 w 207"/>
                <a:gd name="T63" fmla="*/ 3 h 280"/>
                <a:gd name="T64" fmla="*/ 103 w 207"/>
                <a:gd name="T6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0">
                  <a:moveTo>
                    <a:pt x="103" y="0"/>
                  </a:moveTo>
                  <a:lnTo>
                    <a:pt x="83" y="3"/>
                  </a:lnTo>
                  <a:lnTo>
                    <a:pt x="63" y="11"/>
                  </a:lnTo>
                  <a:lnTo>
                    <a:pt x="45" y="23"/>
                  </a:lnTo>
                  <a:lnTo>
                    <a:pt x="30" y="40"/>
                  </a:lnTo>
                  <a:lnTo>
                    <a:pt x="17" y="61"/>
                  </a:lnTo>
                  <a:lnTo>
                    <a:pt x="8" y="86"/>
                  </a:lnTo>
                  <a:lnTo>
                    <a:pt x="2" y="112"/>
                  </a:lnTo>
                  <a:lnTo>
                    <a:pt x="0" y="140"/>
                  </a:lnTo>
                  <a:lnTo>
                    <a:pt x="2" y="168"/>
                  </a:lnTo>
                  <a:lnTo>
                    <a:pt x="8" y="194"/>
                  </a:lnTo>
                  <a:lnTo>
                    <a:pt x="17" y="219"/>
                  </a:lnTo>
                  <a:lnTo>
                    <a:pt x="30" y="238"/>
                  </a:lnTo>
                  <a:lnTo>
                    <a:pt x="45" y="256"/>
                  </a:lnTo>
                  <a:lnTo>
                    <a:pt x="63" y="269"/>
                  </a:lnTo>
                  <a:lnTo>
                    <a:pt x="83" y="277"/>
                  </a:lnTo>
                  <a:lnTo>
                    <a:pt x="103" y="280"/>
                  </a:lnTo>
                  <a:lnTo>
                    <a:pt x="124" y="277"/>
                  </a:lnTo>
                  <a:lnTo>
                    <a:pt x="143" y="269"/>
                  </a:lnTo>
                  <a:lnTo>
                    <a:pt x="161" y="256"/>
                  </a:lnTo>
                  <a:lnTo>
                    <a:pt x="176" y="238"/>
                  </a:lnTo>
                  <a:lnTo>
                    <a:pt x="189" y="219"/>
                  </a:lnTo>
                  <a:lnTo>
                    <a:pt x="198" y="194"/>
                  </a:lnTo>
                  <a:lnTo>
                    <a:pt x="205" y="168"/>
                  </a:lnTo>
                  <a:lnTo>
                    <a:pt x="207" y="140"/>
                  </a:lnTo>
                  <a:lnTo>
                    <a:pt x="205" y="112"/>
                  </a:lnTo>
                  <a:lnTo>
                    <a:pt x="198" y="86"/>
                  </a:lnTo>
                  <a:lnTo>
                    <a:pt x="189" y="61"/>
                  </a:lnTo>
                  <a:lnTo>
                    <a:pt x="176" y="40"/>
                  </a:lnTo>
                  <a:lnTo>
                    <a:pt x="161" y="23"/>
                  </a:lnTo>
                  <a:lnTo>
                    <a:pt x="143" y="11"/>
                  </a:lnTo>
                  <a:lnTo>
                    <a:pt x="124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6" name="Freeform 184"/>
            <p:cNvSpPr>
              <a:spLocks/>
            </p:cNvSpPr>
            <p:nvPr/>
          </p:nvSpPr>
          <p:spPr bwMode="auto">
            <a:xfrm>
              <a:off x="4715" y="207"/>
              <a:ext cx="195" cy="132"/>
            </a:xfrm>
            <a:custGeom>
              <a:avLst/>
              <a:gdLst>
                <a:gd name="T0" fmla="*/ 97 w 195"/>
                <a:gd name="T1" fmla="*/ 0 h 263"/>
                <a:gd name="T2" fmla="*/ 78 w 195"/>
                <a:gd name="T3" fmla="*/ 3 h 263"/>
                <a:gd name="T4" fmla="*/ 59 w 195"/>
                <a:gd name="T5" fmla="*/ 11 h 263"/>
                <a:gd name="T6" fmla="*/ 43 w 195"/>
                <a:gd name="T7" fmla="*/ 22 h 263"/>
                <a:gd name="T8" fmla="*/ 28 w 195"/>
                <a:gd name="T9" fmla="*/ 39 h 263"/>
                <a:gd name="T10" fmla="*/ 16 w 195"/>
                <a:gd name="T11" fmla="*/ 58 h 263"/>
                <a:gd name="T12" fmla="*/ 8 w 195"/>
                <a:gd name="T13" fmla="*/ 81 h 263"/>
                <a:gd name="T14" fmla="*/ 2 w 195"/>
                <a:gd name="T15" fmla="*/ 106 h 263"/>
                <a:gd name="T16" fmla="*/ 0 w 195"/>
                <a:gd name="T17" fmla="*/ 132 h 263"/>
                <a:gd name="T18" fmla="*/ 2 w 195"/>
                <a:gd name="T19" fmla="*/ 158 h 263"/>
                <a:gd name="T20" fmla="*/ 8 w 195"/>
                <a:gd name="T21" fmla="*/ 183 h 263"/>
                <a:gd name="T22" fmla="*/ 16 w 195"/>
                <a:gd name="T23" fmla="*/ 205 h 263"/>
                <a:gd name="T24" fmla="*/ 28 w 195"/>
                <a:gd name="T25" fmla="*/ 225 h 263"/>
                <a:gd name="T26" fmla="*/ 43 w 195"/>
                <a:gd name="T27" fmla="*/ 241 h 263"/>
                <a:gd name="T28" fmla="*/ 59 w 195"/>
                <a:gd name="T29" fmla="*/ 252 h 263"/>
                <a:gd name="T30" fmla="*/ 78 w 195"/>
                <a:gd name="T31" fmla="*/ 261 h 263"/>
                <a:gd name="T32" fmla="*/ 97 w 195"/>
                <a:gd name="T33" fmla="*/ 263 h 263"/>
                <a:gd name="T34" fmla="*/ 117 w 195"/>
                <a:gd name="T35" fmla="*/ 261 h 263"/>
                <a:gd name="T36" fmla="*/ 135 w 195"/>
                <a:gd name="T37" fmla="*/ 252 h 263"/>
                <a:gd name="T38" fmla="*/ 151 w 195"/>
                <a:gd name="T39" fmla="*/ 241 h 263"/>
                <a:gd name="T40" fmla="*/ 166 w 195"/>
                <a:gd name="T41" fmla="*/ 225 h 263"/>
                <a:gd name="T42" fmla="*/ 178 w 195"/>
                <a:gd name="T43" fmla="*/ 205 h 263"/>
                <a:gd name="T44" fmla="*/ 186 w 195"/>
                <a:gd name="T45" fmla="*/ 183 h 263"/>
                <a:gd name="T46" fmla="*/ 192 w 195"/>
                <a:gd name="T47" fmla="*/ 158 h 263"/>
                <a:gd name="T48" fmla="*/ 195 w 195"/>
                <a:gd name="T49" fmla="*/ 132 h 263"/>
                <a:gd name="T50" fmla="*/ 192 w 195"/>
                <a:gd name="T51" fmla="*/ 106 h 263"/>
                <a:gd name="T52" fmla="*/ 186 w 195"/>
                <a:gd name="T53" fmla="*/ 81 h 263"/>
                <a:gd name="T54" fmla="*/ 178 w 195"/>
                <a:gd name="T55" fmla="*/ 58 h 263"/>
                <a:gd name="T56" fmla="*/ 166 w 195"/>
                <a:gd name="T57" fmla="*/ 39 h 263"/>
                <a:gd name="T58" fmla="*/ 151 w 195"/>
                <a:gd name="T59" fmla="*/ 22 h 263"/>
                <a:gd name="T60" fmla="*/ 135 w 195"/>
                <a:gd name="T61" fmla="*/ 11 h 263"/>
                <a:gd name="T62" fmla="*/ 117 w 195"/>
                <a:gd name="T63" fmla="*/ 3 h 263"/>
                <a:gd name="T64" fmla="*/ 97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7" y="0"/>
                  </a:moveTo>
                  <a:lnTo>
                    <a:pt x="78" y="3"/>
                  </a:lnTo>
                  <a:lnTo>
                    <a:pt x="59" y="11"/>
                  </a:lnTo>
                  <a:lnTo>
                    <a:pt x="43" y="22"/>
                  </a:lnTo>
                  <a:lnTo>
                    <a:pt x="28" y="39"/>
                  </a:lnTo>
                  <a:lnTo>
                    <a:pt x="16" y="58"/>
                  </a:lnTo>
                  <a:lnTo>
                    <a:pt x="8" y="81"/>
                  </a:lnTo>
                  <a:lnTo>
                    <a:pt x="2" y="106"/>
                  </a:lnTo>
                  <a:lnTo>
                    <a:pt x="0" y="132"/>
                  </a:lnTo>
                  <a:lnTo>
                    <a:pt x="2" y="158"/>
                  </a:lnTo>
                  <a:lnTo>
                    <a:pt x="8" y="183"/>
                  </a:lnTo>
                  <a:lnTo>
                    <a:pt x="16" y="205"/>
                  </a:lnTo>
                  <a:lnTo>
                    <a:pt x="28" y="225"/>
                  </a:lnTo>
                  <a:lnTo>
                    <a:pt x="43" y="241"/>
                  </a:lnTo>
                  <a:lnTo>
                    <a:pt x="59" y="252"/>
                  </a:lnTo>
                  <a:lnTo>
                    <a:pt x="78" y="261"/>
                  </a:lnTo>
                  <a:lnTo>
                    <a:pt x="97" y="263"/>
                  </a:lnTo>
                  <a:lnTo>
                    <a:pt x="117" y="261"/>
                  </a:lnTo>
                  <a:lnTo>
                    <a:pt x="135" y="252"/>
                  </a:lnTo>
                  <a:lnTo>
                    <a:pt x="151" y="241"/>
                  </a:lnTo>
                  <a:lnTo>
                    <a:pt x="166" y="225"/>
                  </a:lnTo>
                  <a:lnTo>
                    <a:pt x="178" y="205"/>
                  </a:lnTo>
                  <a:lnTo>
                    <a:pt x="186" y="183"/>
                  </a:lnTo>
                  <a:lnTo>
                    <a:pt x="192" y="158"/>
                  </a:lnTo>
                  <a:lnTo>
                    <a:pt x="195" y="132"/>
                  </a:lnTo>
                  <a:lnTo>
                    <a:pt x="192" y="106"/>
                  </a:lnTo>
                  <a:lnTo>
                    <a:pt x="186" y="81"/>
                  </a:lnTo>
                  <a:lnTo>
                    <a:pt x="178" y="58"/>
                  </a:lnTo>
                  <a:lnTo>
                    <a:pt x="166" y="39"/>
                  </a:lnTo>
                  <a:lnTo>
                    <a:pt x="151" y="22"/>
                  </a:lnTo>
                  <a:lnTo>
                    <a:pt x="135" y="11"/>
                  </a:lnTo>
                  <a:lnTo>
                    <a:pt x="117" y="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7" name="Freeform 185"/>
            <p:cNvSpPr>
              <a:spLocks/>
            </p:cNvSpPr>
            <p:nvPr/>
          </p:nvSpPr>
          <p:spPr bwMode="auto">
            <a:xfrm>
              <a:off x="4721" y="211"/>
              <a:ext cx="182" cy="124"/>
            </a:xfrm>
            <a:custGeom>
              <a:avLst/>
              <a:gdLst>
                <a:gd name="T0" fmla="*/ 91 w 182"/>
                <a:gd name="T1" fmla="*/ 0 h 246"/>
                <a:gd name="T2" fmla="*/ 73 w 182"/>
                <a:gd name="T3" fmla="*/ 2 h 246"/>
                <a:gd name="T4" fmla="*/ 55 w 182"/>
                <a:gd name="T5" fmla="*/ 9 h 246"/>
                <a:gd name="T6" fmla="*/ 40 w 182"/>
                <a:gd name="T7" fmla="*/ 20 h 246"/>
                <a:gd name="T8" fmla="*/ 27 w 182"/>
                <a:gd name="T9" fmla="*/ 36 h 246"/>
                <a:gd name="T10" fmla="*/ 15 w 182"/>
                <a:gd name="T11" fmla="*/ 54 h 246"/>
                <a:gd name="T12" fmla="*/ 7 w 182"/>
                <a:gd name="T13" fmla="*/ 74 h 246"/>
                <a:gd name="T14" fmla="*/ 2 w 182"/>
                <a:gd name="T15" fmla="*/ 98 h 246"/>
                <a:gd name="T16" fmla="*/ 0 w 182"/>
                <a:gd name="T17" fmla="*/ 123 h 246"/>
                <a:gd name="T18" fmla="*/ 2 w 182"/>
                <a:gd name="T19" fmla="*/ 148 h 246"/>
                <a:gd name="T20" fmla="*/ 7 w 182"/>
                <a:gd name="T21" fmla="*/ 171 h 246"/>
                <a:gd name="T22" fmla="*/ 15 w 182"/>
                <a:gd name="T23" fmla="*/ 192 h 246"/>
                <a:gd name="T24" fmla="*/ 27 w 182"/>
                <a:gd name="T25" fmla="*/ 210 h 246"/>
                <a:gd name="T26" fmla="*/ 40 w 182"/>
                <a:gd name="T27" fmla="*/ 225 h 246"/>
                <a:gd name="T28" fmla="*/ 55 w 182"/>
                <a:gd name="T29" fmla="*/ 236 h 246"/>
                <a:gd name="T30" fmla="*/ 73 w 182"/>
                <a:gd name="T31" fmla="*/ 243 h 246"/>
                <a:gd name="T32" fmla="*/ 91 w 182"/>
                <a:gd name="T33" fmla="*/ 246 h 246"/>
                <a:gd name="T34" fmla="*/ 110 w 182"/>
                <a:gd name="T35" fmla="*/ 243 h 246"/>
                <a:gd name="T36" fmla="*/ 127 w 182"/>
                <a:gd name="T37" fmla="*/ 236 h 246"/>
                <a:gd name="T38" fmla="*/ 142 w 182"/>
                <a:gd name="T39" fmla="*/ 225 h 246"/>
                <a:gd name="T40" fmla="*/ 156 w 182"/>
                <a:gd name="T41" fmla="*/ 210 h 246"/>
                <a:gd name="T42" fmla="*/ 167 w 182"/>
                <a:gd name="T43" fmla="*/ 192 h 246"/>
                <a:gd name="T44" fmla="*/ 175 w 182"/>
                <a:gd name="T45" fmla="*/ 171 h 246"/>
                <a:gd name="T46" fmla="*/ 180 w 182"/>
                <a:gd name="T47" fmla="*/ 148 h 246"/>
                <a:gd name="T48" fmla="*/ 182 w 182"/>
                <a:gd name="T49" fmla="*/ 123 h 246"/>
                <a:gd name="T50" fmla="*/ 180 w 182"/>
                <a:gd name="T51" fmla="*/ 98 h 246"/>
                <a:gd name="T52" fmla="*/ 175 w 182"/>
                <a:gd name="T53" fmla="*/ 74 h 246"/>
                <a:gd name="T54" fmla="*/ 167 w 182"/>
                <a:gd name="T55" fmla="*/ 54 h 246"/>
                <a:gd name="T56" fmla="*/ 156 w 182"/>
                <a:gd name="T57" fmla="*/ 36 h 246"/>
                <a:gd name="T58" fmla="*/ 142 w 182"/>
                <a:gd name="T59" fmla="*/ 20 h 246"/>
                <a:gd name="T60" fmla="*/ 127 w 182"/>
                <a:gd name="T61" fmla="*/ 9 h 246"/>
                <a:gd name="T62" fmla="*/ 110 w 182"/>
                <a:gd name="T63" fmla="*/ 2 h 246"/>
                <a:gd name="T64" fmla="*/ 91 w 182"/>
                <a:gd name="T6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46">
                  <a:moveTo>
                    <a:pt x="91" y="0"/>
                  </a:moveTo>
                  <a:lnTo>
                    <a:pt x="73" y="2"/>
                  </a:lnTo>
                  <a:lnTo>
                    <a:pt x="55" y="9"/>
                  </a:lnTo>
                  <a:lnTo>
                    <a:pt x="40" y="20"/>
                  </a:lnTo>
                  <a:lnTo>
                    <a:pt x="27" y="36"/>
                  </a:lnTo>
                  <a:lnTo>
                    <a:pt x="15" y="54"/>
                  </a:lnTo>
                  <a:lnTo>
                    <a:pt x="7" y="74"/>
                  </a:lnTo>
                  <a:lnTo>
                    <a:pt x="2" y="98"/>
                  </a:lnTo>
                  <a:lnTo>
                    <a:pt x="0" y="123"/>
                  </a:lnTo>
                  <a:lnTo>
                    <a:pt x="2" y="148"/>
                  </a:lnTo>
                  <a:lnTo>
                    <a:pt x="7" y="171"/>
                  </a:lnTo>
                  <a:lnTo>
                    <a:pt x="15" y="192"/>
                  </a:lnTo>
                  <a:lnTo>
                    <a:pt x="27" y="210"/>
                  </a:lnTo>
                  <a:lnTo>
                    <a:pt x="40" y="225"/>
                  </a:lnTo>
                  <a:lnTo>
                    <a:pt x="55" y="236"/>
                  </a:lnTo>
                  <a:lnTo>
                    <a:pt x="73" y="243"/>
                  </a:lnTo>
                  <a:lnTo>
                    <a:pt x="91" y="246"/>
                  </a:lnTo>
                  <a:lnTo>
                    <a:pt x="110" y="243"/>
                  </a:lnTo>
                  <a:lnTo>
                    <a:pt x="127" y="236"/>
                  </a:lnTo>
                  <a:lnTo>
                    <a:pt x="142" y="225"/>
                  </a:lnTo>
                  <a:lnTo>
                    <a:pt x="156" y="210"/>
                  </a:lnTo>
                  <a:lnTo>
                    <a:pt x="167" y="192"/>
                  </a:lnTo>
                  <a:lnTo>
                    <a:pt x="175" y="171"/>
                  </a:lnTo>
                  <a:lnTo>
                    <a:pt x="180" y="148"/>
                  </a:lnTo>
                  <a:lnTo>
                    <a:pt x="182" y="123"/>
                  </a:lnTo>
                  <a:lnTo>
                    <a:pt x="180" y="98"/>
                  </a:lnTo>
                  <a:lnTo>
                    <a:pt x="175" y="74"/>
                  </a:lnTo>
                  <a:lnTo>
                    <a:pt x="167" y="54"/>
                  </a:lnTo>
                  <a:lnTo>
                    <a:pt x="156" y="36"/>
                  </a:lnTo>
                  <a:lnTo>
                    <a:pt x="142" y="20"/>
                  </a:lnTo>
                  <a:lnTo>
                    <a:pt x="127" y="9"/>
                  </a:lnTo>
                  <a:lnTo>
                    <a:pt x="110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8" name="Freeform 186"/>
            <p:cNvSpPr>
              <a:spLocks/>
            </p:cNvSpPr>
            <p:nvPr/>
          </p:nvSpPr>
          <p:spPr bwMode="auto">
            <a:xfrm>
              <a:off x="4727" y="215"/>
              <a:ext cx="171" cy="116"/>
            </a:xfrm>
            <a:custGeom>
              <a:avLst/>
              <a:gdLst>
                <a:gd name="T0" fmla="*/ 85 w 171"/>
                <a:gd name="T1" fmla="*/ 0 h 231"/>
                <a:gd name="T2" fmla="*/ 68 w 171"/>
                <a:gd name="T3" fmla="*/ 3 h 231"/>
                <a:gd name="T4" fmla="*/ 52 w 171"/>
                <a:gd name="T5" fmla="*/ 10 h 231"/>
                <a:gd name="T6" fmla="*/ 38 w 171"/>
                <a:gd name="T7" fmla="*/ 19 h 231"/>
                <a:gd name="T8" fmla="*/ 25 w 171"/>
                <a:gd name="T9" fmla="*/ 34 h 231"/>
                <a:gd name="T10" fmla="*/ 14 w 171"/>
                <a:gd name="T11" fmla="*/ 51 h 231"/>
                <a:gd name="T12" fmla="*/ 7 w 171"/>
                <a:gd name="T13" fmla="*/ 70 h 231"/>
                <a:gd name="T14" fmla="*/ 2 w 171"/>
                <a:gd name="T15" fmla="*/ 93 h 231"/>
                <a:gd name="T16" fmla="*/ 0 w 171"/>
                <a:gd name="T17" fmla="*/ 116 h 231"/>
                <a:gd name="T18" fmla="*/ 2 w 171"/>
                <a:gd name="T19" fmla="*/ 138 h 231"/>
                <a:gd name="T20" fmla="*/ 7 w 171"/>
                <a:gd name="T21" fmla="*/ 161 h 231"/>
                <a:gd name="T22" fmla="*/ 14 w 171"/>
                <a:gd name="T23" fmla="*/ 180 h 231"/>
                <a:gd name="T24" fmla="*/ 25 w 171"/>
                <a:gd name="T25" fmla="*/ 197 h 231"/>
                <a:gd name="T26" fmla="*/ 38 w 171"/>
                <a:gd name="T27" fmla="*/ 212 h 231"/>
                <a:gd name="T28" fmla="*/ 52 w 171"/>
                <a:gd name="T29" fmla="*/ 221 h 231"/>
                <a:gd name="T30" fmla="*/ 68 w 171"/>
                <a:gd name="T31" fmla="*/ 228 h 231"/>
                <a:gd name="T32" fmla="*/ 85 w 171"/>
                <a:gd name="T33" fmla="*/ 231 h 231"/>
                <a:gd name="T34" fmla="*/ 103 w 171"/>
                <a:gd name="T35" fmla="*/ 228 h 231"/>
                <a:gd name="T36" fmla="*/ 119 w 171"/>
                <a:gd name="T37" fmla="*/ 221 h 231"/>
                <a:gd name="T38" fmla="*/ 133 w 171"/>
                <a:gd name="T39" fmla="*/ 212 h 231"/>
                <a:gd name="T40" fmla="*/ 146 w 171"/>
                <a:gd name="T41" fmla="*/ 197 h 231"/>
                <a:gd name="T42" fmla="*/ 157 w 171"/>
                <a:gd name="T43" fmla="*/ 180 h 231"/>
                <a:gd name="T44" fmla="*/ 164 w 171"/>
                <a:gd name="T45" fmla="*/ 161 h 231"/>
                <a:gd name="T46" fmla="*/ 169 w 171"/>
                <a:gd name="T47" fmla="*/ 138 h 231"/>
                <a:gd name="T48" fmla="*/ 171 w 171"/>
                <a:gd name="T49" fmla="*/ 116 h 231"/>
                <a:gd name="T50" fmla="*/ 169 w 171"/>
                <a:gd name="T51" fmla="*/ 93 h 231"/>
                <a:gd name="T52" fmla="*/ 164 w 171"/>
                <a:gd name="T53" fmla="*/ 70 h 231"/>
                <a:gd name="T54" fmla="*/ 157 w 171"/>
                <a:gd name="T55" fmla="*/ 51 h 231"/>
                <a:gd name="T56" fmla="*/ 146 w 171"/>
                <a:gd name="T57" fmla="*/ 34 h 231"/>
                <a:gd name="T58" fmla="*/ 133 w 171"/>
                <a:gd name="T59" fmla="*/ 19 h 231"/>
                <a:gd name="T60" fmla="*/ 119 w 171"/>
                <a:gd name="T61" fmla="*/ 10 h 231"/>
                <a:gd name="T62" fmla="*/ 103 w 171"/>
                <a:gd name="T63" fmla="*/ 3 h 231"/>
                <a:gd name="T64" fmla="*/ 85 w 171"/>
                <a:gd name="T6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1" h="231">
                  <a:moveTo>
                    <a:pt x="85" y="0"/>
                  </a:moveTo>
                  <a:lnTo>
                    <a:pt x="68" y="3"/>
                  </a:lnTo>
                  <a:lnTo>
                    <a:pt x="52" y="10"/>
                  </a:lnTo>
                  <a:lnTo>
                    <a:pt x="38" y="19"/>
                  </a:lnTo>
                  <a:lnTo>
                    <a:pt x="25" y="34"/>
                  </a:lnTo>
                  <a:lnTo>
                    <a:pt x="14" y="51"/>
                  </a:lnTo>
                  <a:lnTo>
                    <a:pt x="7" y="70"/>
                  </a:lnTo>
                  <a:lnTo>
                    <a:pt x="2" y="93"/>
                  </a:lnTo>
                  <a:lnTo>
                    <a:pt x="0" y="116"/>
                  </a:lnTo>
                  <a:lnTo>
                    <a:pt x="2" y="138"/>
                  </a:lnTo>
                  <a:lnTo>
                    <a:pt x="7" y="161"/>
                  </a:lnTo>
                  <a:lnTo>
                    <a:pt x="14" y="180"/>
                  </a:lnTo>
                  <a:lnTo>
                    <a:pt x="25" y="197"/>
                  </a:lnTo>
                  <a:lnTo>
                    <a:pt x="38" y="212"/>
                  </a:lnTo>
                  <a:lnTo>
                    <a:pt x="52" y="221"/>
                  </a:lnTo>
                  <a:lnTo>
                    <a:pt x="68" y="228"/>
                  </a:lnTo>
                  <a:lnTo>
                    <a:pt x="85" y="231"/>
                  </a:lnTo>
                  <a:lnTo>
                    <a:pt x="103" y="228"/>
                  </a:lnTo>
                  <a:lnTo>
                    <a:pt x="119" y="221"/>
                  </a:lnTo>
                  <a:lnTo>
                    <a:pt x="133" y="212"/>
                  </a:lnTo>
                  <a:lnTo>
                    <a:pt x="146" y="197"/>
                  </a:lnTo>
                  <a:lnTo>
                    <a:pt x="157" y="180"/>
                  </a:lnTo>
                  <a:lnTo>
                    <a:pt x="164" y="161"/>
                  </a:lnTo>
                  <a:lnTo>
                    <a:pt x="169" y="138"/>
                  </a:lnTo>
                  <a:lnTo>
                    <a:pt x="171" y="116"/>
                  </a:lnTo>
                  <a:lnTo>
                    <a:pt x="169" y="93"/>
                  </a:lnTo>
                  <a:lnTo>
                    <a:pt x="164" y="70"/>
                  </a:lnTo>
                  <a:lnTo>
                    <a:pt x="157" y="51"/>
                  </a:lnTo>
                  <a:lnTo>
                    <a:pt x="146" y="34"/>
                  </a:lnTo>
                  <a:lnTo>
                    <a:pt x="133" y="19"/>
                  </a:lnTo>
                  <a:lnTo>
                    <a:pt x="119" y="10"/>
                  </a:lnTo>
                  <a:lnTo>
                    <a:pt x="103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9" name="Freeform 187"/>
            <p:cNvSpPr>
              <a:spLocks/>
            </p:cNvSpPr>
            <p:nvPr/>
          </p:nvSpPr>
          <p:spPr bwMode="auto">
            <a:xfrm>
              <a:off x="4733" y="220"/>
              <a:ext cx="159" cy="107"/>
            </a:xfrm>
            <a:custGeom>
              <a:avLst/>
              <a:gdLst>
                <a:gd name="T0" fmla="*/ 79 w 159"/>
                <a:gd name="T1" fmla="*/ 0 h 215"/>
                <a:gd name="T2" fmla="*/ 64 w 159"/>
                <a:gd name="T3" fmla="*/ 3 h 215"/>
                <a:gd name="T4" fmla="*/ 48 w 159"/>
                <a:gd name="T5" fmla="*/ 8 h 215"/>
                <a:gd name="T6" fmla="*/ 35 w 159"/>
                <a:gd name="T7" fmla="*/ 18 h 215"/>
                <a:gd name="T8" fmla="*/ 24 w 159"/>
                <a:gd name="T9" fmla="*/ 32 h 215"/>
                <a:gd name="T10" fmla="*/ 13 w 159"/>
                <a:gd name="T11" fmla="*/ 47 h 215"/>
                <a:gd name="T12" fmla="*/ 6 w 159"/>
                <a:gd name="T13" fmla="*/ 67 h 215"/>
                <a:gd name="T14" fmla="*/ 2 w 159"/>
                <a:gd name="T15" fmla="*/ 86 h 215"/>
                <a:gd name="T16" fmla="*/ 0 w 159"/>
                <a:gd name="T17" fmla="*/ 108 h 215"/>
                <a:gd name="T18" fmla="*/ 2 w 159"/>
                <a:gd name="T19" fmla="*/ 129 h 215"/>
                <a:gd name="T20" fmla="*/ 6 w 159"/>
                <a:gd name="T21" fmla="*/ 150 h 215"/>
                <a:gd name="T22" fmla="*/ 13 w 159"/>
                <a:gd name="T23" fmla="*/ 168 h 215"/>
                <a:gd name="T24" fmla="*/ 24 w 159"/>
                <a:gd name="T25" fmla="*/ 183 h 215"/>
                <a:gd name="T26" fmla="*/ 35 w 159"/>
                <a:gd name="T27" fmla="*/ 197 h 215"/>
                <a:gd name="T28" fmla="*/ 48 w 159"/>
                <a:gd name="T29" fmla="*/ 207 h 215"/>
                <a:gd name="T30" fmla="*/ 64 w 159"/>
                <a:gd name="T31" fmla="*/ 212 h 215"/>
                <a:gd name="T32" fmla="*/ 79 w 159"/>
                <a:gd name="T33" fmla="*/ 215 h 215"/>
                <a:gd name="T34" fmla="*/ 96 w 159"/>
                <a:gd name="T35" fmla="*/ 212 h 215"/>
                <a:gd name="T36" fmla="*/ 110 w 159"/>
                <a:gd name="T37" fmla="*/ 207 h 215"/>
                <a:gd name="T38" fmla="*/ 124 w 159"/>
                <a:gd name="T39" fmla="*/ 197 h 215"/>
                <a:gd name="T40" fmla="*/ 136 w 159"/>
                <a:gd name="T41" fmla="*/ 183 h 215"/>
                <a:gd name="T42" fmla="*/ 146 w 159"/>
                <a:gd name="T43" fmla="*/ 168 h 215"/>
                <a:gd name="T44" fmla="*/ 153 w 159"/>
                <a:gd name="T45" fmla="*/ 150 h 215"/>
                <a:gd name="T46" fmla="*/ 157 w 159"/>
                <a:gd name="T47" fmla="*/ 129 h 215"/>
                <a:gd name="T48" fmla="*/ 159 w 159"/>
                <a:gd name="T49" fmla="*/ 108 h 215"/>
                <a:gd name="T50" fmla="*/ 157 w 159"/>
                <a:gd name="T51" fmla="*/ 86 h 215"/>
                <a:gd name="T52" fmla="*/ 153 w 159"/>
                <a:gd name="T53" fmla="*/ 67 h 215"/>
                <a:gd name="T54" fmla="*/ 146 w 159"/>
                <a:gd name="T55" fmla="*/ 47 h 215"/>
                <a:gd name="T56" fmla="*/ 136 w 159"/>
                <a:gd name="T57" fmla="*/ 32 h 215"/>
                <a:gd name="T58" fmla="*/ 124 w 159"/>
                <a:gd name="T59" fmla="*/ 18 h 215"/>
                <a:gd name="T60" fmla="*/ 110 w 159"/>
                <a:gd name="T61" fmla="*/ 8 h 215"/>
                <a:gd name="T62" fmla="*/ 96 w 159"/>
                <a:gd name="T63" fmla="*/ 3 h 215"/>
                <a:gd name="T64" fmla="*/ 79 w 159"/>
                <a:gd name="T6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215">
                  <a:moveTo>
                    <a:pt x="79" y="0"/>
                  </a:moveTo>
                  <a:lnTo>
                    <a:pt x="64" y="3"/>
                  </a:lnTo>
                  <a:lnTo>
                    <a:pt x="48" y="8"/>
                  </a:lnTo>
                  <a:lnTo>
                    <a:pt x="35" y="18"/>
                  </a:lnTo>
                  <a:lnTo>
                    <a:pt x="24" y="32"/>
                  </a:lnTo>
                  <a:lnTo>
                    <a:pt x="13" y="47"/>
                  </a:lnTo>
                  <a:lnTo>
                    <a:pt x="6" y="67"/>
                  </a:lnTo>
                  <a:lnTo>
                    <a:pt x="2" y="86"/>
                  </a:lnTo>
                  <a:lnTo>
                    <a:pt x="0" y="108"/>
                  </a:lnTo>
                  <a:lnTo>
                    <a:pt x="2" y="129"/>
                  </a:lnTo>
                  <a:lnTo>
                    <a:pt x="6" y="150"/>
                  </a:lnTo>
                  <a:lnTo>
                    <a:pt x="13" y="168"/>
                  </a:lnTo>
                  <a:lnTo>
                    <a:pt x="24" y="183"/>
                  </a:lnTo>
                  <a:lnTo>
                    <a:pt x="35" y="197"/>
                  </a:lnTo>
                  <a:lnTo>
                    <a:pt x="48" y="207"/>
                  </a:lnTo>
                  <a:lnTo>
                    <a:pt x="64" y="212"/>
                  </a:lnTo>
                  <a:lnTo>
                    <a:pt x="79" y="215"/>
                  </a:lnTo>
                  <a:lnTo>
                    <a:pt x="96" y="212"/>
                  </a:lnTo>
                  <a:lnTo>
                    <a:pt x="110" y="207"/>
                  </a:lnTo>
                  <a:lnTo>
                    <a:pt x="124" y="197"/>
                  </a:lnTo>
                  <a:lnTo>
                    <a:pt x="136" y="183"/>
                  </a:lnTo>
                  <a:lnTo>
                    <a:pt x="146" y="168"/>
                  </a:lnTo>
                  <a:lnTo>
                    <a:pt x="153" y="150"/>
                  </a:lnTo>
                  <a:lnTo>
                    <a:pt x="157" y="129"/>
                  </a:lnTo>
                  <a:lnTo>
                    <a:pt x="159" y="108"/>
                  </a:lnTo>
                  <a:lnTo>
                    <a:pt x="157" y="86"/>
                  </a:lnTo>
                  <a:lnTo>
                    <a:pt x="153" y="67"/>
                  </a:lnTo>
                  <a:lnTo>
                    <a:pt x="146" y="47"/>
                  </a:lnTo>
                  <a:lnTo>
                    <a:pt x="136" y="32"/>
                  </a:lnTo>
                  <a:lnTo>
                    <a:pt x="124" y="18"/>
                  </a:lnTo>
                  <a:lnTo>
                    <a:pt x="110" y="8"/>
                  </a:lnTo>
                  <a:lnTo>
                    <a:pt x="96" y="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4B7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0" name="Freeform 188"/>
            <p:cNvSpPr>
              <a:spLocks/>
            </p:cNvSpPr>
            <p:nvPr/>
          </p:nvSpPr>
          <p:spPr bwMode="auto">
            <a:xfrm>
              <a:off x="4739" y="224"/>
              <a:ext cx="147" cy="99"/>
            </a:xfrm>
            <a:custGeom>
              <a:avLst/>
              <a:gdLst>
                <a:gd name="T0" fmla="*/ 73 w 147"/>
                <a:gd name="T1" fmla="*/ 0 h 199"/>
                <a:gd name="T2" fmla="*/ 59 w 147"/>
                <a:gd name="T3" fmla="*/ 2 h 199"/>
                <a:gd name="T4" fmla="*/ 44 w 147"/>
                <a:gd name="T5" fmla="*/ 9 h 199"/>
                <a:gd name="T6" fmla="*/ 32 w 147"/>
                <a:gd name="T7" fmla="*/ 17 h 199"/>
                <a:gd name="T8" fmla="*/ 22 w 147"/>
                <a:gd name="T9" fmla="*/ 30 h 199"/>
                <a:gd name="T10" fmla="*/ 13 w 147"/>
                <a:gd name="T11" fmla="*/ 45 h 199"/>
                <a:gd name="T12" fmla="*/ 6 w 147"/>
                <a:gd name="T13" fmla="*/ 61 h 199"/>
                <a:gd name="T14" fmla="*/ 1 w 147"/>
                <a:gd name="T15" fmla="*/ 81 h 199"/>
                <a:gd name="T16" fmla="*/ 0 w 147"/>
                <a:gd name="T17" fmla="*/ 100 h 199"/>
                <a:gd name="T18" fmla="*/ 1 w 147"/>
                <a:gd name="T19" fmla="*/ 120 h 199"/>
                <a:gd name="T20" fmla="*/ 6 w 147"/>
                <a:gd name="T21" fmla="*/ 139 h 199"/>
                <a:gd name="T22" fmla="*/ 13 w 147"/>
                <a:gd name="T23" fmla="*/ 156 h 199"/>
                <a:gd name="T24" fmla="*/ 22 w 147"/>
                <a:gd name="T25" fmla="*/ 169 h 199"/>
                <a:gd name="T26" fmla="*/ 32 w 147"/>
                <a:gd name="T27" fmla="*/ 182 h 199"/>
                <a:gd name="T28" fmla="*/ 44 w 147"/>
                <a:gd name="T29" fmla="*/ 190 h 199"/>
                <a:gd name="T30" fmla="*/ 59 w 147"/>
                <a:gd name="T31" fmla="*/ 197 h 199"/>
                <a:gd name="T32" fmla="*/ 73 w 147"/>
                <a:gd name="T33" fmla="*/ 199 h 199"/>
                <a:gd name="T34" fmla="*/ 88 w 147"/>
                <a:gd name="T35" fmla="*/ 197 h 199"/>
                <a:gd name="T36" fmla="*/ 102 w 147"/>
                <a:gd name="T37" fmla="*/ 190 h 199"/>
                <a:gd name="T38" fmla="*/ 114 w 147"/>
                <a:gd name="T39" fmla="*/ 182 h 199"/>
                <a:gd name="T40" fmla="*/ 125 w 147"/>
                <a:gd name="T41" fmla="*/ 169 h 199"/>
                <a:gd name="T42" fmla="*/ 135 w 147"/>
                <a:gd name="T43" fmla="*/ 156 h 199"/>
                <a:gd name="T44" fmla="*/ 141 w 147"/>
                <a:gd name="T45" fmla="*/ 139 h 199"/>
                <a:gd name="T46" fmla="*/ 146 w 147"/>
                <a:gd name="T47" fmla="*/ 120 h 199"/>
                <a:gd name="T48" fmla="*/ 147 w 147"/>
                <a:gd name="T49" fmla="*/ 100 h 199"/>
                <a:gd name="T50" fmla="*/ 146 w 147"/>
                <a:gd name="T51" fmla="*/ 81 h 199"/>
                <a:gd name="T52" fmla="*/ 141 w 147"/>
                <a:gd name="T53" fmla="*/ 61 h 199"/>
                <a:gd name="T54" fmla="*/ 135 w 147"/>
                <a:gd name="T55" fmla="*/ 45 h 199"/>
                <a:gd name="T56" fmla="*/ 125 w 147"/>
                <a:gd name="T57" fmla="*/ 30 h 199"/>
                <a:gd name="T58" fmla="*/ 114 w 147"/>
                <a:gd name="T59" fmla="*/ 17 h 199"/>
                <a:gd name="T60" fmla="*/ 102 w 147"/>
                <a:gd name="T61" fmla="*/ 9 h 199"/>
                <a:gd name="T62" fmla="*/ 88 w 147"/>
                <a:gd name="T63" fmla="*/ 2 h 199"/>
                <a:gd name="T64" fmla="*/ 73 w 147"/>
                <a:gd name="T65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7" h="199">
                  <a:moveTo>
                    <a:pt x="73" y="0"/>
                  </a:moveTo>
                  <a:lnTo>
                    <a:pt x="59" y="2"/>
                  </a:lnTo>
                  <a:lnTo>
                    <a:pt x="44" y="9"/>
                  </a:lnTo>
                  <a:lnTo>
                    <a:pt x="32" y="17"/>
                  </a:lnTo>
                  <a:lnTo>
                    <a:pt x="22" y="30"/>
                  </a:lnTo>
                  <a:lnTo>
                    <a:pt x="13" y="45"/>
                  </a:lnTo>
                  <a:lnTo>
                    <a:pt x="6" y="61"/>
                  </a:lnTo>
                  <a:lnTo>
                    <a:pt x="1" y="81"/>
                  </a:lnTo>
                  <a:lnTo>
                    <a:pt x="0" y="100"/>
                  </a:lnTo>
                  <a:lnTo>
                    <a:pt x="1" y="120"/>
                  </a:lnTo>
                  <a:lnTo>
                    <a:pt x="6" y="139"/>
                  </a:lnTo>
                  <a:lnTo>
                    <a:pt x="13" y="156"/>
                  </a:lnTo>
                  <a:lnTo>
                    <a:pt x="22" y="169"/>
                  </a:lnTo>
                  <a:lnTo>
                    <a:pt x="32" y="182"/>
                  </a:lnTo>
                  <a:lnTo>
                    <a:pt x="44" y="190"/>
                  </a:lnTo>
                  <a:lnTo>
                    <a:pt x="59" y="197"/>
                  </a:lnTo>
                  <a:lnTo>
                    <a:pt x="73" y="199"/>
                  </a:lnTo>
                  <a:lnTo>
                    <a:pt x="88" y="197"/>
                  </a:lnTo>
                  <a:lnTo>
                    <a:pt x="102" y="190"/>
                  </a:lnTo>
                  <a:lnTo>
                    <a:pt x="114" y="182"/>
                  </a:lnTo>
                  <a:lnTo>
                    <a:pt x="125" y="169"/>
                  </a:lnTo>
                  <a:lnTo>
                    <a:pt x="135" y="156"/>
                  </a:lnTo>
                  <a:lnTo>
                    <a:pt x="141" y="139"/>
                  </a:lnTo>
                  <a:lnTo>
                    <a:pt x="146" y="120"/>
                  </a:lnTo>
                  <a:lnTo>
                    <a:pt x="147" y="100"/>
                  </a:lnTo>
                  <a:lnTo>
                    <a:pt x="146" y="81"/>
                  </a:lnTo>
                  <a:lnTo>
                    <a:pt x="141" y="61"/>
                  </a:lnTo>
                  <a:lnTo>
                    <a:pt x="135" y="45"/>
                  </a:lnTo>
                  <a:lnTo>
                    <a:pt x="125" y="30"/>
                  </a:lnTo>
                  <a:lnTo>
                    <a:pt x="114" y="17"/>
                  </a:lnTo>
                  <a:lnTo>
                    <a:pt x="102" y="9"/>
                  </a:lnTo>
                  <a:lnTo>
                    <a:pt x="88" y="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1" name="Freeform 189"/>
            <p:cNvSpPr>
              <a:spLocks/>
            </p:cNvSpPr>
            <p:nvPr/>
          </p:nvSpPr>
          <p:spPr bwMode="auto">
            <a:xfrm>
              <a:off x="4746" y="229"/>
              <a:ext cx="134" cy="90"/>
            </a:xfrm>
            <a:custGeom>
              <a:avLst/>
              <a:gdLst>
                <a:gd name="T0" fmla="*/ 67 w 134"/>
                <a:gd name="T1" fmla="*/ 0 h 180"/>
                <a:gd name="T2" fmla="*/ 54 w 134"/>
                <a:gd name="T3" fmla="*/ 2 h 180"/>
                <a:gd name="T4" fmla="*/ 41 w 134"/>
                <a:gd name="T5" fmla="*/ 7 h 180"/>
                <a:gd name="T6" fmla="*/ 30 w 134"/>
                <a:gd name="T7" fmla="*/ 15 h 180"/>
                <a:gd name="T8" fmla="*/ 20 w 134"/>
                <a:gd name="T9" fmla="*/ 26 h 180"/>
                <a:gd name="T10" fmla="*/ 12 w 134"/>
                <a:gd name="T11" fmla="*/ 40 h 180"/>
                <a:gd name="T12" fmla="*/ 6 w 134"/>
                <a:gd name="T13" fmla="*/ 56 h 180"/>
                <a:gd name="T14" fmla="*/ 2 w 134"/>
                <a:gd name="T15" fmla="*/ 72 h 180"/>
                <a:gd name="T16" fmla="*/ 0 w 134"/>
                <a:gd name="T17" fmla="*/ 90 h 180"/>
                <a:gd name="T18" fmla="*/ 2 w 134"/>
                <a:gd name="T19" fmla="*/ 108 h 180"/>
                <a:gd name="T20" fmla="*/ 6 w 134"/>
                <a:gd name="T21" fmla="*/ 125 h 180"/>
                <a:gd name="T22" fmla="*/ 12 w 134"/>
                <a:gd name="T23" fmla="*/ 140 h 180"/>
                <a:gd name="T24" fmla="*/ 20 w 134"/>
                <a:gd name="T25" fmla="*/ 154 h 180"/>
                <a:gd name="T26" fmla="*/ 30 w 134"/>
                <a:gd name="T27" fmla="*/ 165 h 180"/>
                <a:gd name="T28" fmla="*/ 41 w 134"/>
                <a:gd name="T29" fmla="*/ 173 h 180"/>
                <a:gd name="T30" fmla="*/ 54 w 134"/>
                <a:gd name="T31" fmla="*/ 179 h 180"/>
                <a:gd name="T32" fmla="*/ 67 w 134"/>
                <a:gd name="T33" fmla="*/ 180 h 180"/>
                <a:gd name="T34" fmla="*/ 80 w 134"/>
                <a:gd name="T35" fmla="*/ 179 h 180"/>
                <a:gd name="T36" fmla="*/ 93 w 134"/>
                <a:gd name="T37" fmla="*/ 173 h 180"/>
                <a:gd name="T38" fmla="*/ 104 w 134"/>
                <a:gd name="T39" fmla="*/ 165 h 180"/>
                <a:gd name="T40" fmla="*/ 114 w 134"/>
                <a:gd name="T41" fmla="*/ 154 h 180"/>
                <a:gd name="T42" fmla="*/ 123 w 134"/>
                <a:gd name="T43" fmla="*/ 140 h 180"/>
                <a:gd name="T44" fmla="*/ 129 w 134"/>
                <a:gd name="T45" fmla="*/ 125 h 180"/>
                <a:gd name="T46" fmla="*/ 133 w 134"/>
                <a:gd name="T47" fmla="*/ 108 h 180"/>
                <a:gd name="T48" fmla="*/ 134 w 134"/>
                <a:gd name="T49" fmla="*/ 90 h 180"/>
                <a:gd name="T50" fmla="*/ 133 w 134"/>
                <a:gd name="T51" fmla="*/ 72 h 180"/>
                <a:gd name="T52" fmla="*/ 129 w 134"/>
                <a:gd name="T53" fmla="*/ 56 h 180"/>
                <a:gd name="T54" fmla="*/ 123 w 134"/>
                <a:gd name="T55" fmla="*/ 40 h 180"/>
                <a:gd name="T56" fmla="*/ 114 w 134"/>
                <a:gd name="T57" fmla="*/ 26 h 180"/>
                <a:gd name="T58" fmla="*/ 104 w 134"/>
                <a:gd name="T59" fmla="*/ 15 h 180"/>
                <a:gd name="T60" fmla="*/ 93 w 134"/>
                <a:gd name="T61" fmla="*/ 7 h 180"/>
                <a:gd name="T62" fmla="*/ 80 w 134"/>
                <a:gd name="T63" fmla="*/ 2 h 180"/>
                <a:gd name="T64" fmla="*/ 67 w 134"/>
                <a:gd name="T6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67" y="0"/>
                  </a:moveTo>
                  <a:lnTo>
                    <a:pt x="54" y="2"/>
                  </a:lnTo>
                  <a:lnTo>
                    <a:pt x="41" y="7"/>
                  </a:lnTo>
                  <a:lnTo>
                    <a:pt x="30" y="15"/>
                  </a:lnTo>
                  <a:lnTo>
                    <a:pt x="20" y="26"/>
                  </a:lnTo>
                  <a:lnTo>
                    <a:pt x="12" y="40"/>
                  </a:lnTo>
                  <a:lnTo>
                    <a:pt x="6" y="56"/>
                  </a:lnTo>
                  <a:lnTo>
                    <a:pt x="2" y="72"/>
                  </a:lnTo>
                  <a:lnTo>
                    <a:pt x="0" y="90"/>
                  </a:lnTo>
                  <a:lnTo>
                    <a:pt x="2" y="108"/>
                  </a:lnTo>
                  <a:lnTo>
                    <a:pt x="6" y="125"/>
                  </a:lnTo>
                  <a:lnTo>
                    <a:pt x="12" y="140"/>
                  </a:lnTo>
                  <a:lnTo>
                    <a:pt x="20" y="154"/>
                  </a:lnTo>
                  <a:lnTo>
                    <a:pt x="30" y="165"/>
                  </a:lnTo>
                  <a:lnTo>
                    <a:pt x="41" y="173"/>
                  </a:lnTo>
                  <a:lnTo>
                    <a:pt x="54" y="179"/>
                  </a:lnTo>
                  <a:lnTo>
                    <a:pt x="67" y="180"/>
                  </a:lnTo>
                  <a:lnTo>
                    <a:pt x="80" y="179"/>
                  </a:lnTo>
                  <a:lnTo>
                    <a:pt x="93" y="173"/>
                  </a:lnTo>
                  <a:lnTo>
                    <a:pt x="104" y="165"/>
                  </a:lnTo>
                  <a:lnTo>
                    <a:pt x="114" y="154"/>
                  </a:lnTo>
                  <a:lnTo>
                    <a:pt x="123" y="140"/>
                  </a:lnTo>
                  <a:lnTo>
                    <a:pt x="129" y="125"/>
                  </a:lnTo>
                  <a:lnTo>
                    <a:pt x="133" y="108"/>
                  </a:lnTo>
                  <a:lnTo>
                    <a:pt x="134" y="90"/>
                  </a:lnTo>
                  <a:lnTo>
                    <a:pt x="133" y="72"/>
                  </a:lnTo>
                  <a:lnTo>
                    <a:pt x="129" y="56"/>
                  </a:lnTo>
                  <a:lnTo>
                    <a:pt x="123" y="40"/>
                  </a:lnTo>
                  <a:lnTo>
                    <a:pt x="114" y="26"/>
                  </a:lnTo>
                  <a:lnTo>
                    <a:pt x="104" y="15"/>
                  </a:lnTo>
                  <a:lnTo>
                    <a:pt x="93" y="7"/>
                  </a:lnTo>
                  <a:lnTo>
                    <a:pt x="80" y="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2" name="Freeform 190"/>
            <p:cNvSpPr>
              <a:spLocks/>
            </p:cNvSpPr>
            <p:nvPr/>
          </p:nvSpPr>
          <p:spPr bwMode="auto">
            <a:xfrm>
              <a:off x="4753" y="233"/>
              <a:ext cx="121" cy="81"/>
            </a:xfrm>
            <a:custGeom>
              <a:avLst/>
              <a:gdLst>
                <a:gd name="T0" fmla="*/ 60 w 121"/>
                <a:gd name="T1" fmla="*/ 0 h 164"/>
                <a:gd name="T2" fmla="*/ 48 w 121"/>
                <a:gd name="T3" fmla="*/ 2 h 164"/>
                <a:gd name="T4" fmla="*/ 37 w 121"/>
                <a:gd name="T5" fmla="*/ 7 h 164"/>
                <a:gd name="T6" fmla="*/ 26 w 121"/>
                <a:gd name="T7" fmla="*/ 14 h 164"/>
                <a:gd name="T8" fmla="*/ 17 w 121"/>
                <a:gd name="T9" fmla="*/ 24 h 164"/>
                <a:gd name="T10" fmla="*/ 10 w 121"/>
                <a:gd name="T11" fmla="*/ 36 h 164"/>
                <a:gd name="T12" fmla="*/ 5 w 121"/>
                <a:gd name="T13" fmla="*/ 50 h 164"/>
                <a:gd name="T14" fmla="*/ 1 w 121"/>
                <a:gd name="T15" fmla="*/ 66 h 164"/>
                <a:gd name="T16" fmla="*/ 0 w 121"/>
                <a:gd name="T17" fmla="*/ 82 h 164"/>
                <a:gd name="T18" fmla="*/ 1 w 121"/>
                <a:gd name="T19" fmla="*/ 99 h 164"/>
                <a:gd name="T20" fmla="*/ 5 w 121"/>
                <a:gd name="T21" fmla="*/ 114 h 164"/>
                <a:gd name="T22" fmla="*/ 10 w 121"/>
                <a:gd name="T23" fmla="*/ 128 h 164"/>
                <a:gd name="T24" fmla="*/ 17 w 121"/>
                <a:gd name="T25" fmla="*/ 140 h 164"/>
                <a:gd name="T26" fmla="*/ 26 w 121"/>
                <a:gd name="T27" fmla="*/ 150 h 164"/>
                <a:gd name="T28" fmla="*/ 37 w 121"/>
                <a:gd name="T29" fmla="*/ 157 h 164"/>
                <a:gd name="T30" fmla="*/ 48 w 121"/>
                <a:gd name="T31" fmla="*/ 163 h 164"/>
                <a:gd name="T32" fmla="*/ 60 w 121"/>
                <a:gd name="T33" fmla="*/ 164 h 164"/>
                <a:gd name="T34" fmla="*/ 72 w 121"/>
                <a:gd name="T35" fmla="*/ 163 h 164"/>
                <a:gd name="T36" fmla="*/ 84 w 121"/>
                <a:gd name="T37" fmla="*/ 157 h 164"/>
                <a:gd name="T38" fmla="*/ 94 w 121"/>
                <a:gd name="T39" fmla="*/ 150 h 164"/>
                <a:gd name="T40" fmla="*/ 103 w 121"/>
                <a:gd name="T41" fmla="*/ 140 h 164"/>
                <a:gd name="T42" fmla="*/ 110 w 121"/>
                <a:gd name="T43" fmla="*/ 128 h 164"/>
                <a:gd name="T44" fmla="*/ 116 w 121"/>
                <a:gd name="T45" fmla="*/ 114 h 164"/>
                <a:gd name="T46" fmla="*/ 120 w 121"/>
                <a:gd name="T47" fmla="*/ 99 h 164"/>
                <a:gd name="T48" fmla="*/ 121 w 121"/>
                <a:gd name="T49" fmla="*/ 82 h 164"/>
                <a:gd name="T50" fmla="*/ 120 w 121"/>
                <a:gd name="T51" fmla="*/ 66 h 164"/>
                <a:gd name="T52" fmla="*/ 116 w 121"/>
                <a:gd name="T53" fmla="*/ 50 h 164"/>
                <a:gd name="T54" fmla="*/ 110 w 121"/>
                <a:gd name="T55" fmla="*/ 36 h 164"/>
                <a:gd name="T56" fmla="*/ 103 w 121"/>
                <a:gd name="T57" fmla="*/ 24 h 164"/>
                <a:gd name="T58" fmla="*/ 94 w 121"/>
                <a:gd name="T59" fmla="*/ 14 h 164"/>
                <a:gd name="T60" fmla="*/ 84 w 121"/>
                <a:gd name="T61" fmla="*/ 7 h 164"/>
                <a:gd name="T62" fmla="*/ 72 w 121"/>
                <a:gd name="T63" fmla="*/ 2 h 164"/>
                <a:gd name="T64" fmla="*/ 60 w 121"/>
                <a:gd name="T6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64">
                  <a:moveTo>
                    <a:pt x="60" y="0"/>
                  </a:moveTo>
                  <a:lnTo>
                    <a:pt x="48" y="2"/>
                  </a:lnTo>
                  <a:lnTo>
                    <a:pt x="37" y="7"/>
                  </a:lnTo>
                  <a:lnTo>
                    <a:pt x="26" y="14"/>
                  </a:lnTo>
                  <a:lnTo>
                    <a:pt x="17" y="24"/>
                  </a:lnTo>
                  <a:lnTo>
                    <a:pt x="10" y="36"/>
                  </a:lnTo>
                  <a:lnTo>
                    <a:pt x="5" y="50"/>
                  </a:lnTo>
                  <a:lnTo>
                    <a:pt x="1" y="66"/>
                  </a:lnTo>
                  <a:lnTo>
                    <a:pt x="0" y="82"/>
                  </a:lnTo>
                  <a:lnTo>
                    <a:pt x="1" y="99"/>
                  </a:lnTo>
                  <a:lnTo>
                    <a:pt x="5" y="114"/>
                  </a:lnTo>
                  <a:lnTo>
                    <a:pt x="10" y="128"/>
                  </a:lnTo>
                  <a:lnTo>
                    <a:pt x="17" y="140"/>
                  </a:lnTo>
                  <a:lnTo>
                    <a:pt x="26" y="150"/>
                  </a:lnTo>
                  <a:lnTo>
                    <a:pt x="37" y="157"/>
                  </a:lnTo>
                  <a:lnTo>
                    <a:pt x="48" y="163"/>
                  </a:lnTo>
                  <a:lnTo>
                    <a:pt x="60" y="164"/>
                  </a:lnTo>
                  <a:lnTo>
                    <a:pt x="72" y="163"/>
                  </a:lnTo>
                  <a:lnTo>
                    <a:pt x="84" y="157"/>
                  </a:lnTo>
                  <a:lnTo>
                    <a:pt x="94" y="150"/>
                  </a:lnTo>
                  <a:lnTo>
                    <a:pt x="103" y="140"/>
                  </a:lnTo>
                  <a:lnTo>
                    <a:pt x="110" y="128"/>
                  </a:lnTo>
                  <a:lnTo>
                    <a:pt x="116" y="114"/>
                  </a:lnTo>
                  <a:lnTo>
                    <a:pt x="120" y="99"/>
                  </a:lnTo>
                  <a:lnTo>
                    <a:pt x="121" y="82"/>
                  </a:lnTo>
                  <a:lnTo>
                    <a:pt x="120" y="66"/>
                  </a:lnTo>
                  <a:lnTo>
                    <a:pt x="116" y="50"/>
                  </a:lnTo>
                  <a:lnTo>
                    <a:pt x="110" y="36"/>
                  </a:lnTo>
                  <a:lnTo>
                    <a:pt x="103" y="24"/>
                  </a:lnTo>
                  <a:lnTo>
                    <a:pt x="94" y="14"/>
                  </a:lnTo>
                  <a:lnTo>
                    <a:pt x="84" y="7"/>
                  </a:lnTo>
                  <a:lnTo>
                    <a:pt x="72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3B9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3" name="Freeform 191"/>
            <p:cNvSpPr>
              <a:spLocks/>
            </p:cNvSpPr>
            <p:nvPr/>
          </p:nvSpPr>
          <p:spPr bwMode="auto">
            <a:xfrm>
              <a:off x="4759" y="237"/>
              <a:ext cx="108" cy="73"/>
            </a:xfrm>
            <a:custGeom>
              <a:avLst/>
              <a:gdLst>
                <a:gd name="T0" fmla="*/ 54 w 108"/>
                <a:gd name="T1" fmla="*/ 0 h 147"/>
                <a:gd name="T2" fmla="*/ 43 w 108"/>
                <a:gd name="T3" fmla="*/ 1 h 147"/>
                <a:gd name="T4" fmla="*/ 33 w 108"/>
                <a:gd name="T5" fmla="*/ 5 h 147"/>
                <a:gd name="T6" fmla="*/ 23 w 108"/>
                <a:gd name="T7" fmla="*/ 12 h 147"/>
                <a:gd name="T8" fmla="*/ 16 w 108"/>
                <a:gd name="T9" fmla="*/ 22 h 147"/>
                <a:gd name="T10" fmla="*/ 9 w 108"/>
                <a:gd name="T11" fmla="*/ 32 h 147"/>
                <a:gd name="T12" fmla="*/ 4 w 108"/>
                <a:gd name="T13" fmla="*/ 44 h 147"/>
                <a:gd name="T14" fmla="*/ 1 w 108"/>
                <a:gd name="T15" fmla="*/ 58 h 147"/>
                <a:gd name="T16" fmla="*/ 0 w 108"/>
                <a:gd name="T17" fmla="*/ 73 h 147"/>
                <a:gd name="T18" fmla="*/ 1 w 108"/>
                <a:gd name="T19" fmla="*/ 88 h 147"/>
                <a:gd name="T20" fmla="*/ 4 w 108"/>
                <a:gd name="T21" fmla="*/ 102 h 147"/>
                <a:gd name="T22" fmla="*/ 9 w 108"/>
                <a:gd name="T23" fmla="*/ 115 h 147"/>
                <a:gd name="T24" fmla="*/ 16 w 108"/>
                <a:gd name="T25" fmla="*/ 126 h 147"/>
                <a:gd name="T26" fmla="*/ 23 w 108"/>
                <a:gd name="T27" fmla="*/ 134 h 147"/>
                <a:gd name="T28" fmla="*/ 33 w 108"/>
                <a:gd name="T29" fmla="*/ 141 h 147"/>
                <a:gd name="T30" fmla="*/ 43 w 108"/>
                <a:gd name="T31" fmla="*/ 145 h 147"/>
                <a:gd name="T32" fmla="*/ 54 w 108"/>
                <a:gd name="T33" fmla="*/ 147 h 147"/>
                <a:gd name="T34" fmla="*/ 65 w 108"/>
                <a:gd name="T35" fmla="*/ 145 h 147"/>
                <a:gd name="T36" fmla="*/ 76 w 108"/>
                <a:gd name="T37" fmla="*/ 141 h 147"/>
                <a:gd name="T38" fmla="*/ 85 w 108"/>
                <a:gd name="T39" fmla="*/ 134 h 147"/>
                <a:gd name="T40" fmla="*/ 92 w 108"/>
                <a:gd name="T41" fmla="*/ 126 h 147"/>
                <a:gd name="T42" fmla="*/ 99 w 108"/>
                <a:gd name="T43" fmla="*/ 115 h 147"/>
                <a:gd name="T44" fmla="*/ 104 w 108"/>
                <a:gd name="T45" fmla="*/ 102 h 147"/>
                <a:gd name="T46" fmla="*/ 107 w 108"/>
                <a:gd name="T47" fmla="*/ 88 h 147"/>
                <a:gd name="T48" fmla="*/ 108 w 108"/>
                <a:gd name="T49" fmla="*/ 73 h 147"/>
                <a:gd name="T50" fmla="*/ 107 w 108"/>
                <a:gd name="T51" fmla="*/ 58 h 147"/>
                <a:gd name="T52" fmla="*/ 104 w 108"/>
                <a:gd name="T53" fmla="*/ 44 h 147"/>
                <a:gd name="T54" fmla="*/ 99 w 108"/>
                <a:gd name="T55" fmla="*/ 32 h 147"/>
                <a:gd name="T56" fmla="*/ 92 w 108"/>
                <a:gd name="T57" fmla="*/ 22 h 147"/>
                <a:gd name="T58" fmla="*/ 85 w 108"/>
                <a:gd name="T59" fmla="*/ 12 h 147"/>
                <a:gd name="T60" fmla="*/ 76 w 108"/>
                <a:gd name="T61" fmla="*/ 5 h 147"/>
                <a:gd name="T62" fmla="*/ 65 w 108"/>
                <a:gd name="T63" fmla="*/ 1 h 147"/>
                <a:gd name="T64" fmla="*/ 54 w 108"/>
                <a:gd name="T6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147">
                  <a:moveTo>
                    <a:pt x="54" y="0"/>
                  </a:moveTo>
                  <a:lnTo>
                    <a:pt x="43" y="1"/>
                  </a:lnTo>
                  <a:lnTo>
                    <a:pt x="33" y="5"/>
                  </a:lnTo>
                  <a:lnTo>
                    <a:pt x="23" y="12"/>
                  </a:lnTo>
                  <a:lnTo>
                    <a:pt x="16" y="22"/>
                  </a:lnTo>
                  <a:lnTo>
                    <a:pt x="9" y="32"/>
                  </a:lnTo>
                  <a:lnTo>
                    <a:pt x="4" y="44"/>
                  </a:lnTo>
                  <a:lnTo>
                    <a:pt x="1" y="58"/>
                  </a:lnTo>
                  <a:lnTo>
                    <a:pt x="0" y="73"/>
                  </a:lnTo>
                  <a:lnTo>
                    <a:pt x="1" y="88"/>
                  </a:lnTo>
                  <a:lnTo>
                    <a:pt x="4" y="102"/>
                  </a:lnTo>
                  <a:lnTo>
                    <a:pt x="9" y="115"/>
                  </a:lnTo>
                  <a:lnTo>
                    <a:pt x="16" y="126"/>
                  </a:lnTo>
                  <a:lnTo>
                    <a:pt x="23" y="134"/>
                  </a:lnTo>
                  <a:lnTo>
                    <a:pt x="33" y="141"/>
                  </a:lnTo>
                  <a:lnTo>
                    <a:pt x="43" y="145"/>
                  </a:lnTo>
                  <a:lnTo>
                    <a:pt x="54" y="147"/>
                  </a:lnTo>
                  <a:lnTo>
                    <a:pt x="65" y="145"/>
                  </a:lnTo>
                  <a:lnTo>
                    <a:pt x="76" y="141"/>
                  </a:lnTo>
                  <a:lnTo>
                    <a:pt x="85" y="134"/>
                  </a:lnTo>
                  <a:lnTo>
                    <a:pt x="92" y="126"/>
                  </a:lnTo>
                  <a:lnTo>
                    <a:pt x="99" y="115"/>
                  </a:lnTo>
                  <a:lnTo>
                    <a:pt x="104" y="102"/>
                  </a:lnTo>
                  <a:lnTo>
                    <a:pt x="107" y="88"/>
                  </a:lnTo>
                  <a:lnTo>
                    <a:pt x="108" y="73"/>
                  </a:lnTo>
                  <a:lnTo>
                    <a:pt x="107" y="58"/>
                  </a:lnTo>
                  <a:lnTo>
                    <a:pt x="104" y="44"/>
                  </a:lnTo>
                  <a:lnTo>
                    <a:pt x="99" y="32"/>
                  </a:lnTo>
                  <a:lnTo>
                    <a:pt x="92" y="22"/>
                  </a:lnTo>
                  <a:lnTo>
                    <a:pt x="85" y="12"/>
                  </a:lnTo>
                  <a:lnTo>
                    <a:pt x="76" y="5"/>
                  </a:lnTo>
                  <a:lnTo>
                    <a:pt x="65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4" name="Freeform 192"/>
            <p:cNvSpPr>
              <a:spLocks/>
            </p:cNvSpPr>
            <p:nvPr/>
          </p:nvSpPr>
          <p:spPr bwMode="auto">
            <a:xfrm>
              <a:off x="4765" y="241"/>
              <a:ext cx="97" cy="66"/>
            </a:xfrm>
            <a:custGeom>
              <a:avLst/>
              <a:gdLst>
                <a:gd name="T0" fmla="*/ 48 w 97"/>
                <a:gd name="T1" fmla="*/ 0 h 132"/>
                <a:gd name="T2" fmla="*/ 39 w 97"/>
                <a:gd name="T3" fmla="*/ 1 h 132"/>
                <a:gd name="T4" fmla="*/ 30 w 97"/>
                <a:gd name="T5" fmla="*/ 6 h 132"/>
                <a:gd name="T6" fmla="*/ 21 w 97"/>
                <a:gd name="T7" fmla="*/ 11 h 132"/>
                <a:gd name="T8" fmla="*/ 14 w 97"/>
                <a:gd name="T9" fmla="*/ 19 h 132"/>
                <a:gd name="T10" fmla="*/ 8 w 97"/>
                <a:gd name="T11" fmla="*/ 29 h 132"/>
                <a:gd name="T12" fmla="*/ 4 w 97"/>
                <a:gd name="T13" fmla="*/ 42 h 132"/>
                <a:gd name="T14" fmla="*/ 1 w 97"/>
                <a:gd name="T15" fmla="*/ 53 h 132"/>
                <a:gd name="T16" fmla="*/ 0 w 97"/>
                <a:gd name="T17" fmla="*/ 67 h 132"/>
                <a:gd name="T18" fmla="*/ 1 w 97"/>
                <a:gd name="T19" fmla="*/ 79 h 132"/>
                <a:gd name="T20" fmla="*/ 4 w 97"/>
                <a:gd name="T21" fmla="*/ 92 h 132"/>
                <a:gd name="T22" fmla="*/ 8 w 97"/>
                <a:gd name="T23" fmla="*/ 103 h 132"/>
                <a:gd name="T24" fmla="*/ 14 w 97"/>
                <a:gd name="T25" fmla="*/ 112 h 132"/>
                <a:gd name="T26" fmla="*/ 21 w 97"/>
                <a:gd name="T27" fmla="*/ 121 h 132"/>
                <a:gd name="T28" fmla="*/ 30 w 97"/>
                <a:gd name="T29" fmla="*/ 126 h 132"/>
                <a:gd name="T30" fmla="*/ 39 w 97"/>
                <a:gd name="T31" fmla="*/ 130 h 132"/>
                <a:gd name="T32" fmla="*/ 48 w 97"/>
                <a:gd name="T33" fmla="*/ 132 h 132"/>
                <a:gd name="T34" fmla="*/ 58 w 97"/>
                <a:gd name="T35" fmla="*/ 130 h 132"/>
                <a:gd name="T36" fmla="*/ 67 w 97"/>
                <a:gd name="T37" fmla="*/ 126 h 132"/>
                <a:gd name="T38" fmla="*/ 76 w 97"/>
                <a:gd name="T39" fmla="*/ 121 h 132"/>
                <a:gd name="T40" fmla="*/ 83 w 97"/>
                <a:gd name="T41" fmla="*/ 112 h 132"/>
                <a:gd name="T42" fmla="*/ 89 w 97"/>
                <a:gd name="T43" fmla="*/ 103 h 132"/>
                <a:gd name="T44" fmla="*/ 93 w 97"/>
                <a:gd name="T45" fmla="*/ 92 h 132"/>
                <a:gd name="T46" fmla="*/ 96 w 97"/>
                <a:gd name="T47" fmla="*/ 79 h 132"/>
                <a:gd name="T48" fmla="*/ 97 w 97"/>
                <a:gd name="T49" fmla="*/ 67 h 132"/>
                <a:gd name="T50" fmla="*/ 96 w 97"/>
                <a:gd name="T51" fmla="*/ 53 h 132"/>
                <a:gd name="T52" fmla="*/ 93 w 97"/>
                <a:gd name="T53" fmla="*/ 42 h 132"/>
                <a:gd name="T54" fmla="*/ 89 w 97"/>
                <a:gd name="T55" fmla="*/ 29 h 132"/>
                <a:gd name="T56" fmla="*/ 83 w 97"/>
                <a:gd name="T57" fmla="*/ 19 h 132"/>
                <a:gd name="T58" fmla="*/ 76 w 97"/>
                <a:gd name="T59" fmla="*/ 11 h 132"/>
                <a:gd name="T60" fmla="*/ 67 w 97"/>
                <a:gd name="T61" fmla="*/ 6 h 132"/>
                <a:gd name="T62" fmla="*/ 58 w 97"/>
                <a:gd name="T63" fmla="*/ 1 h 132"/>
                <a:gd name="T64" fmla="*/ 48 w 97"/>
                <a:gd name="T6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132">
                  <a:moveTo>
                    <a:pt x="48" y="0"/>
                  </a:moveTo>
                  <a:lnTo>
                    <a:pt x="39" y="1"/>
                  </a:lnTo>
                  <a:lnTo>
                    <a:pt x="30" y="6"/>
                  </a:lnTo>
                  <a:lnTo>
                    <a:pt x="21" y="11"/>
                  </a:lnTo>
                  <a:lnTo>
                    <a:pt x="14" y="19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1" y="53"/>
                  </a:lnTo>
                  <a:lnTo>
                    <a:pt x="0" y="67"/>
                  </a:lnTo>
                  <a:lnTo>
                    <a:pt x="1" y="79"/>
                  </a:lnTo>
                  <a:lnTo>
                    <a:pt x="4" y="92"/>
                  </a:lnTo>
                  <a:lnTo>
                    <a:pt x="8" y="103"/>
                  </a:lnTo>
                  <a:lnTo>
                    <a:pt x="14" y="112"/>
                  </a:lnTo>
                  <a:lnTo>
                    <a:pt x="21" y="121"/>
                  </a:lnTo>
                  <a:lnTo>
                    <a:pt x="30" y="126"/>
                  </a:lnTo>
                  <a:lnTo>
                    <a:pt x="39" y="130"/>
                  </a:lnTo>
                  <a:lnTo>
                    <a:pt x="48" y="132"/>
                  </a:lnTo>
                  <a:lnTo>
                    <a:pt x="58" y="130"/>
                  </a:lnTo>
                  <a:lnTo>
                    <a:pt x="67" y="126"/>
                  </a:lnTo>
                  <a:lnTo>
                    <a:pt x="76" y="121"/>
                  </a:lnTo>
                  <a:lnTo>
                    <a:pt x="83" y="112"/>
                  </a:lnTo>
                  <a:lnTo>
                    <a:pt x="89" y="103"/>
                  </a:lnTo>
                  <a:lnTo>
                    <a:pt x="93" y="92"/>
                  </a:lnTo>
                  <a:lnTo>
                    <a:pt x="96" y="79"/>
                  </a:lnTo>
                  <a:lnTo>
                    <a:pt x="97" y="67"/>
                  </a:lnTo>
                  <a:lnTo>
                    <a:pt x="96" y="53"/>
                  </a:lnTo>
                  <a:lnTo>
                    <a:pt x="93" y="42"/>
                  </a:lnTo>
                  <a:lnTo>
                    <a:pt x="89" y="29"/>
                  </a:lnTo>
                  <a:lnTo>
                    <a:pt x="83" y="19"/>
                  </a:lnTo>
                  <a:lnTo>
                    <a:pt x="76" y="11"/>
                  </a:lnTo>
                  <a:lnTo>
                    <a:pt x="67" y="6"/>
                  </a:lnTo>
                  <a:lnTo>
                    <a:pt x="58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5" name="Freeform 193"/>
            <p:cNvSpPr>
              <a:spLocks/>
            </p:cNvSpPr>
            <p:nvPr/>
          </p:nvSpPr>
          <p:spPr bwMode="auto">
            <a:xfrm>
              <a:off x="4771" y="245"/>
              <a:ext cx="85" cy="58"/>
            </a:xfrm>
            <a:custGeom>
              <a:avLst/>
              <a:gdLst>
                <a:gd name="T0" fmla="*/ 42 w 85"/>
                <a:gd name="T1" fmla="*/ 0 h 115"/>
                <a:gd name="T2" fmla="*/ 34 w 85"/>
                <a:gd name="T3" fmla="*/ 2 h 115"/>
                <a:gd name="T4" fmla="*/ 26 w 85"/>
                <a:gd name="T5" fmla="*/ 5 h 115"/>
                <a:gd name="T6" fmla="*/ 19 w 85"/>
                <a:gd name="T7" fmla="*/ 10 h 115"/>
                <a:gd name="T8" fmla="*/ 12 w 85"/>
                <a:gd name="T9" fmla="*/ 17 h 115"/>
                <a:gd name="T10" fmla="*/ 7 w 85"/>
                <a:gd name="T11" fmla="*/ 27 h 115"/>
                <a:gd name="T12" fmla="*/ 3 w 85"/>
                <a:gd name="T13" fmla="*/ 36 h 115"/>
                <a:gd name="T14" fmla="*/ 1 w 85"/>
                <a:gd name="T15" fmla="*/ 48 h 115"/>
                <a:gd name="T16" fmla="*/ 0 w 85"/>
                <a:gd name="T17" fmla="*/ 59 h 115"/>
                <a:gd name="T18" fmla="*/ 1 w 85"/>
                <a:gd name="T19" fmla="*/ 70 h 115"/>
                <a:gd name="T20" fmla="*/ 3 w 85"/>
                <a:gd name="T21" fmla="*/ 81 h 115"/>
                <a:gd name="T22" fmla="*/ 7 w 85"/>
                <a:gd name="T23" fmla="*/ 90 h 115"/>
                <a:gd name="T24" fmla="*/ 12 w 85"/>
                <a:gd name="T25" fmla="*/ 99 h 115"/>
                <a:gd name="T26" fmla="*/ 19 w 85"/>
                <a:gd name="T27" fmla="*/ 106 h 115"/>
                <a:gd name="T28" fmla="*/ 26 w 85"/>
                <a:gd name="T29" fmla="*/ 111 h 115"/>
                <a:gd name="T30" fmla="*/ 34 w 85"/>
                <a:gd name="T31" fmla="*/ 114 h 115"/>
                <a:gd name="T32" fmla="*/ 42 w 85"/>
                <a:gd name="T33" fmla="*/ 115 h 115"/>
                <a:gd name="T34" fmla="*/ 50 w 85"/>
                <a:gd name="T35" fmla="*/ 114 h 115"/>
                <a:gd name="T36" fmla="*/ 59 w 85"/>
                <a:gd name="T37" fmla="*/ 111 h 115"/>
                <a:gd name="T38" fmla="*/ 66 w 85"/>
                <a:gd name="T39" fmla="*/ 106 h 115"/>
                <a:gd name="T40" fmla="*/ 73 w 85"/>
                <a:gd name="T41" fmla="*/ 99 h 115"/>
                <a:gd name="T42" fmla="*/ 78 w 85"/>
                <a:gd name="T43" fmla="*/ 90 h 115"/>
                <a:gd name="T44" fmla="*/ 82 w 85"/>
                <a:gd name="T45" fmla="*/ 81 h 115"/>
                <a:gd name="T46" fmla="*/ 84 w 85"/>
                <a:gd name="T47" fmla="*/ 70 h 115"/>
                <a:gd name="T48" fmla="*/ 85 w 85"/>
                <a:gd name="T49" fmla="*/ 59 h 115"/>
                <a:gd name="T50" fmla="*/ 84 w 85"/>
                <a:gd name="T51" fmla="*/ 48 h 115"/>
                <a:gd name="T52" fmla="*/ 82 w 85"/>
                <a:gd name="T53" fmla="*/ 36 h 115"/>
                <a:gd name="T54" fmla="*/ 78 w 85"/>
                <a:gd name="T55" fmla="*/ 27 h 115"/>
                <a:gd name="T56" fmla="*/ 73 w 85"/>
                <a:gd name="T57" fmla="*/ 17 h 115"/>
                <a:gd name="T58" fmla="*/ 66 w 85"/>
                <a:gd name="T59" fmla="*/ 10 h 115"/>
                <a:gd name="T60" fmla="*/ 59 w 85"/>
                <a:gd name="T61" fmla="*/ 5 h 115"/>
                <a:gd name="T62" fmla="*/ 50 w 85"/>
                <a:gd name="T63" fmla="*/ 2 h 115"/>
                <a:gd name="T64" fmla="*/ 42 w 85"/>
                <a:gd name="T6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5">
                  <a:moveTo>
                    <a:pt x="42" y="0"/>
                  </a:moveTo>
                  <a:lnTo>
                    <a:pt x="34" y="2"/>
                  </a:lnTo>
                  <a:lnTo>
                    <a:pt x="26" y="5"/>
                  </a:lnTo>
                  <a:lnTo>
                    <a:pt x="19" y="10"/>
                  </a:lnTo>
                  <a:lnTo>
                    <a:pt x="12" y="17"/>
                  </a:lnTo>
                  <a:lnTo>
                    <a:pt x="7" y="27"/>
                  </a:lnTo>
                  <a:lnTo>
                    <a:pt x="3" y="36"/>
                  </a:lnTo>
                  <a:lnTo>
                    <a:pt x="1" y="48"/>
                  </a:lnTo>
                  <a:lnTo>
                    <a:pt x="0" y="59"/>
                  </a:lnTo>
                  <a:lnTo>
                    <a:pt x="1" y="70"/>
                  </a:lnTo>
                  <a:lnTo>
                    <a:pt x="3" y="81"/>
                  </a:lnTo>
                  <a:lnTo>
                    <a:pt x="7" y="90"/>
                  </a:lnTo>
                  <a:lnTo>
                    <a:pt x="12" y="99"/>
                  </a:lnTo>
                  <a:lnTo>
                    <a:pt x="19" y="106"/>
                  </a:lnTo>
                  <a:lnTo>
                    <a:pt x="26" y="111"/>
                  </a:lnTo>
                  <a:lnTo>
                    <a:pt x="34" y="114"/>
                  </a:lnTo>
                  <a:lnTo>
                    <a:pt x="42" y="115"/>
                  </a:lnTo>
                  <a:lnTo>
                    <a:pt x="50" y="114"/>
                  </a:lnTo>
                  <a:lnTo>
                    <a:pt x="59" y="111"/>
                  </a:lnTo>
                  <a:lnTo>
                    <a:pt x="66" y="106"/>
                  </a:lnTo>
                  <a:lnTo>
                    <a:pt x="73" y="99"/>
                  </a:lnTo>
                  <a:lnTo>
                    <a:pt x="78" y="90"/>
                  </a:lnTo>
                  <a:lnTo>
                    <a:pt x="82" y="81"/>
                  </a:lnTo>
                  <a:lnTo>
                    <a:pt x="84" y="70"/>
                  </a:lnTo>
                  <a:lnTo>
                    <a:pt x="85" y="59"/>
                  </a:lnTo>
                  <a:lnTo>
                    <a:pt x="84" y="48"/>
                  </a:lnTo>
                  <a:lnTo>
                    <a:pt x="82" y="36"/>
                  </a:lnTo>
                  <a:lnTo>
                    <a:pt x="78" y="27"/>
                  </a:lnTo>
                  <a:lnTo>
                    <a:pt x="73" y="17"/>
                  </a:lnTo>
                  <a:lnTo>
                    <a:pt x="66" y="10"/>
                  </a:lnTo>
                  <a:lnTo>
                    <a:pt x="59" y="5"/>
                  </a:lnTo>
                  <a:lnTo>
                    <a:pt x="50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6" name="Freeform 194"/>
            <p:cNvSpPr>
              <a:spLocks/>
            </p:cNvSpPr>
            <p:nvPr/>
          </p:nvSpPr>
          <p:spPr bwMode="auto">
            <a:xfrm>
              <a:off x="4777" y="249"/>
              <a:ext cx="73" cy="50"/>
            </a:xfrm>
            <a:custGeom>
              <a:avLst/>
              <a:gdLst>
                <a:gd name="T0" fmla="*/ 36 w 73"/>
                <a:gd name="T1" fmla="*/ 0 h 98"/>
                <a:gd name="T2" fmla="*/ 29 w 73"/>
                <a:gd name="T3" fmla="*/ 1 h 98"/>
                <a:gd name="T4" fmla="*/ 23 w 73"/>
                <a:gd name="T5" fmla="*/ 4 h 98"/>
                <a:gd name="T6" fmla="*/ 17 w 73"/>
                <a:gd name="T7" fmla="*/ 8 h 98"/>
                <a:gd name="T8" fmla="*/ 10 w 73"/>
                <a:gd name="T9" fmla="*/ 15 h 98"/>
                <a:gd name="T10" fmla="*/ 6 w 73"/>
                <a:gd name="T11" fmla="*/ 22 h 98"/>
                <a:gd name="T12" fmla="*/ 3 w 73"/>
                <a:gd name="T13" fmla="*/ 30 h 98"/>
                <a:gd name="T14" fmla="*/ 1 w 73"/>
                <a:gd name="T15" fmla="*/ 40 h 98"/>
                <a:gd name="T16" fmla="*/ 0 w 73"/>
                <a:gd name="T17" fmla="*/ 50 h 98"/>
                <a:gd name="T18" fmla="*/ 1 w 73"/>
                <a:gd name="T19" fmla="*/ 59 h 98"/>
                <a:gd name="T20" fmla="*/ 3 w 73"/>
                <a:gd name="T21" fmla="*/ 68 h 98"/>
                <a:gd name="T22" fmla="*/ 6 w 73"/>
                <a:gd name="T23" fmla="*/ 76 h 98"/>
                <a:gd name="T24" fmla="*/ 10 w 73"/>
                <a:gd name="T25" fmla="*/ 84 h 98"/>
                <a:gd name="T26" fmla="*/ 17 w 73"/>
                <a:gd name="T27" fmla="*/ 90 h 98"/>
                <a:gd name="T28" fmla="*/ 23 w 73"/>
                <a:gd name="T29" fmla="*/ 94 h 98"/>
                <a:gd name="T30" fmla="*/ 29 w 73"/>
                <a:gd name="T31" fmla="*/ 97 h 98"/>
                <a:gd name="T32" fmla="*/ 36 w 73"/>
                <a:gd name="T33" fmla="*/ 98 h 98"/>
                <a:gd name="T34" fmla="*/ 43 w 73"/>
                <a:gd name="T35" fmla="*/ 97 h 98"/>
                <a:gd name="T36" fmla="*/ 50 w 73"/>
                <a:gd name="T37" fmla="*/ 94 h 98"/>
                <a:gd name="T38" fmla="*/ 57 w 73"/>
                <a:gd name="T39" fmla="*/ 90 h 98"/>
                <a:gd name="T40" fmla="*/ 63 w 73"/>
                <a:gd name="T41" fmla="*/ 84 h 98"/>
                <a:gd name="T42" fmla="*/ 67 w 73"/>
                <a:gd name="T43" fmla="*/ 76 h 98"/>
                <a:gd name="T44" fmla="*/ 70 w 73"/>
                <a:gd name="T45" fmla="*/ 68 h 98"/>
                <a:gd name="T46" fmla="*/ 72 w 73"/>
                <a:gd name="T47" fmla="*/ 59 h 98"/>
                <a:gd name="T48" fmla="*/ 73 w 73"/>
                <a:gd name="T49" fmla="*/ 50 h 98"/>
                <a:gd name="T50" fmla="*/ 72 w 73"/>
                <a:gd name="T51" fmla="*/ 40 h 98"/>
                <a:gd name="T52" fmla="*/ 70 w 73"/>
                <a:gd name="T53" fmla="*/ 30 h 98"/>
                <a:gd name="T54" fmla="*/ 67 w 73"/>
                <a:gd name="T55" fmla="*/ 22 h 98"/>
                <a:gd name="T56" fmla="*/ 63 w 73"/>
                <a:gd name="T57" fmla="*/ 15 h 98"/>
                <a:gd name="T58" fmla="*/ 57 w 73"/>
                <a:gd name="T59" fmla="*/ 8 h 98"/>
                <a:gd name="T60" fmla="*/ 50 w 73"/>
                <a:gd name="T61" fmla="*/ 4 h 98"/>
                <a:gd name="T62" fmla="*/ 43 w 73"/>
                <a:gd name="T63" fmla="*/ 1 h 98"/>
                <a:gd name="T64" fmla="*/ 36 w 73"/>
                <a:gd name="T6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98">
                  <a:moveTo>
                    <a:pt x="36" y="0"/>
                  </a:moveTo>
                  <a:lnTo>
                    <a:pt x="29" y="1"/>
                  </a:lnTo>
                  <a:lnTo>
                    <a:pt x="23" y="4"/>
                  </a:lnTo>
                  <a:lnTo>
                    <a:pt x="17" y="8"/>
                  </a:lnTo>
                  <a:lnTo>
                    <a:pt x="10" y="15"/>
                  </a:lnTo>
                  <a:lnTo>
                    <a:pt x="6" y="22"/>
                  </a:lnTo>
                  <a:lnTo>
                    <a:pt x="3" y="30"/>
                  </a:lnTo>
                  <a:lnTo>
                    <a:pt x="1" y="40"/>
                  </a:lnTo>
                  <a:lnTo>
                    <a:pt x="0" y="50"/>
                  </a:lnTo>
                  <a:lnTo>
                    <a:pt x="1" y="59"/>
                  </a:lnTo>
                  <a:lnTo>
                    <a:pt x="3" y="68"/>
                  </a:lnTo>
                  <a:lnTo>
                    <a:pt x="6" y="76"/>
                  </a:lnTo>
                  <a:lnTo>
                    <a:pt x="10" y="84"/>
                  </a:lnTo>
                  <a:lnTo>
                    <a:pt x="17" y="90"/>
                  </a:lnTo>
                  <a:lnTo>
                    <a:pt x="23" y="94"/>
                  </a:lnTo>
                  <a:lnTo>
                    <a:pt x="29" y="97"/>
                  </a:lnTo>
                  <a:lnTo>
                    <a:pt x="36" y="98"/>
                  </a:lnTo>
                  <a:lnTo>
                    <a:pt x="43" y="97"/>
                  </a:lnTo>
                  <a:lnTo>
                    <a:pt x="50" y="94"/>
                  </a:lnTo>
                  <a:lnTo>
                    <a:pt x="57" y="90"/>
                  </a:lnTo>
                  <a:lnTo>
                    <a:pt x="63" y="84"/>
                  </a:lnTo>
                  <a:lnTo>
                    <a:pt x="67" y="76"/>
                  </a:lnTo>
                  <a:lnTo>
                    <a:pt x="70" y="68"/>
                  </a:lnTo>
                  <a:lnTo>
                    <a:pt x="72" y="59"/>
                  </a:lnTo>
                  <a:lnTo>
                    <a:pt x="73" y="50"/>
                  </a:lnTo>
                  <a:lnTo>
                    <a:pt x="72" y="40"/>
                  </a:lnTo>
                  <a:lnTo>
                    <a:pt x="70" y="30"/>
                  </a:lnTo>
                  <a:lnTo>
                    <a:pt x="67" y="22"/>
                  </a:lnTo>
                  <a:lnTo>
                    <a:pt x="63" y="15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3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7" name="Freeform 195"/>
            <p:cNvSpPr>
              <a:spLocks/>
            </p:cNvSpPr>
            <p:nvPr/>
          </p:nvSpPr>
          <p:spPr bwMode="auto">
            <a:xfrm>
              <a:off x="4783" y="254"/>
              <a:ext cx="61" cy="40"/>
            </a:xfrm>
            <a:custGeom>
              <a:avLst/>
              <a:gdLst>
                <a:gd name="T0" fmla="*/ 30 w 61"/>
                <a:gd name="T1" fmla="*/ 0 h 82"/>
                <a:gd name="T2" fmla="*/ 24 w 61"/>
                <a:gd name="T3" fmla="*/ 1 h 82"/>
                <a:gd name="T4" fmla="*/ 19 w 61"/>
                <a:gd name="T5" fmla="*/ 3 h 82"/>
                <a:gd name="T6" fmla="*/ 14 w 61"/>
                <a:gd name="T7" fmla="*/ 7 h 82"/>
                <a:gd name="T8" fmla="*/ 10 w 61"/>
                <a:gd name="T9" fmla="*/ 13 h 82"/>
                <a:gd name="T10" fmla="*/ 6 w 61"/>
                <a:gd name="T11" fmla="*/ 18 h 82"/>
                <a:gd name="T12" fmla="*/ 2 w 61"/>
                <a:gd name="T13" fmla="*/ 26 h 82"/>
                <a:gd name="T14" fmla="*/ 1 w 61"/>
                <a:gd name="T15" fmla="*/ 33 h 82"/>
                <a:gd name="T16" fmla="*/ 0 w 61"/>
                <a:gd name="T17" fmla="*/ 42 h 82"/>
                <a:gd name="T18" fmla="*/ 2 w 61"/>
                <a:gd name="T19" fmla="*/ 57 h 82"/>
                <a:gd name="T20" fmla="*/ 10 w 61"/>
                <a:gd name="T21" fmla="*/ 69 h 82"/>
                <a:gd name="T22" fmla="*/ 19 w 61"/>
                <a:gd name="T23" fmla="*/ 79 h 82"/>
                <a:gd name="T24" fmla="*/ 30 w 61"/>
                <a:gd name="T25" fmla="*/ 82 h 82"/>
                <a:gd name="T26" fmla="*/ 36 w 61"/>
                <a:gd name="T27" fmla="*/ 80 h 82"/>
                <a:gd name="T28" fmla="*/ 42 w 61"/>
                <a:gd name="T29" fmla="*/ 79 h 82"/>
                <a:gd name="T30" fmla="*/ 48 w 61"/>
                <a:gd name="T31" fmla="*/ 75 h 82"/>
                <a:gd name="T32" fmla="*/ 52 w 61"/>
                <a:gd name="T33" fmla="*/ 69 h 82"/>
                <a:gd name="T34" fmla="*/ 56 w 61"/>
                <a:gd name="T35" fmla="*/ 64 h 82"/>
                <a:gd name="T36" fmla="*/ 59 w 61"/>
                <a:gd name="T37" fmla="*/ 57 h 82"/>
                <a:gd name="T38" fmla="*/ 60 w 61"/>
                <a:gd name="T39" fmla="*/ 50 h 82"/>
                <a:gd name="T40" fmla="*/ 61 w 61"/>
                <a:gd name="T41" fmla="*/ 42 h 82"/>
                <a:gd name="T42" fmla="*/ 60 w 61"/>
                <a:gd name="T43" fmla="*/ 33 h 82"/>
                <a:gd name="T44" fmla="*/ 59 w 61"/>
                <a:gd name="T45" fmla="*/ 26 h 82"/>
                <a:gd name="T46" fmla="*/ 56 w 61"/>
                <a:gd name="T47" fmla="*/ 18 h 82"/>
                <a:gd name="T48" fmla="*/ 52 w 61"/>
                <a:gd name="T49" fmla="*/ 13 h 82"/>
                <a:gd name="T50" fmla="*/ 48 w 61"/>
                <a:gd name="T51" fmla="*/ 7 h 82"/>
                <a:gd name="T52" fmla="*/ 42 w 61"/>
                <a:gd name="T53" fmla="*/ 3 h 82"/>
                <a:gd name="T54" fmla="*/ 36 w 61"/>
                <a:gd name="T55" fmla="*/ 1 h 82"/>
                <a:gd name="T56" fmla="*/ 30 w 61"/>
                <a:gd name="T5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82">
                  <a:moveTo>
                    <a:pt x="30" y="0"/>
                  </a:moveTo>
                  <a:lnTo>
                    <a:pt x="24" y="1"/>
                  </a:lnTo>
                  <a:lnTo>
                    <a:pt x="19" y="3"/>
                  </a:lnTo>
                  <a:lnTo>
                    <a:pt x="14" y="7"/>
                  </a:lnTo>
                  <a:lnTo>
                    <a:pt x="10" y="13"/>
                  </a:lnTo>
                  <a:lnTo>
                    <a:pt x="6" y="18"/>
                  </a:lnTo>
                  <a:lnTo>
                    <a:pt x="2" y="26"/>
                  </a:lnTo>
                  <a:lnTo>
                    <a:pt x="1" y="33"/>
                  </a:lnTo>
                  <a:lnTo>
                    <a:pt x="0" y="42"/>
                  </a:lnTo>
                  <a:lnTo>
                    <a:pt x="2" y="57"/>
                  </a:lnTo>
                  <a:lnTo>
                    <a:pt x="10" y="69"/>
                  </a:lnTo>
                  <a:lnTo>
                    <a:pt x="19" y="79"/>
                  </a:lnTo>
                  <a:lnTo>
                    <a:pt x="30" y="82"/>
                  </a:lnTo>
                  <a:lnTo>
                    <a:pt x="36" y="80"/>
                  </a:lnTo>
                  <a:lnTo>
                    <a:pt x="42" y="79"/>
                  </a:lnTo>
                  <a:lnTo>
                    <a:pt x="48" y="75"/>
                  </a:lnTo>
                  <a:lnTo>
                    <a:pt x="52" y="69"/>
                  </a:lnTo>
                  <a:lnTo>
                    <a:pt x="56" y="64"/>
                  </a:lnTo>
                  <a:lnTo>
                    <a:pt x="59" y="57"/>
                  </a:lnTo>
                  <a:lnTo>
                    <a:pt x="60" y="50"/>
                  </a:lnTo>
                  <a:lnTo>
                    <a:pt x="61" y="42"/>
                  </a:lnTo>
                  <a:lnTo>
                    <a:pt x="60" y="33"/>
                  </a:lnTo>
                  <a:lnTo>
                    <a:pt x="59" y="26"/>
                  </a:lnTo>
                  <a:lnTo>
                    <a:pt x="56" y="18"/>
                  </a:lnTo>
                  <a:lnTo>
                    <a:pt x="52" y="13"/>
                  </a:lnTo>
                  <a:lnTo>
                    <a:pt x="48" y="7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2BC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8" name="Freeform 196"/>
            <p:cNvSpPr>
              <a:spLocks/>
            </p:cNvSpPr>
            <p:nvPr/>
          </p:nvSpPr>
          <p:spPr bwMode="auto">
            <a:xfrm>
              <a:off x="4791" y="258"/>
              <a:ext cx="47" cy="32"/>
            </a:xfrm>
            <a:custGeom>
              <a:avLst/>
              <a:gdLst>
                <a:gd name="T0" fmla="*/ 23 w 47"/>
                <a:gd name="T1" fmla="*/ 0 h 63"/>
                <a:gd name="T2" fmla="*/ 14 w 47"/>
                <a:gd name="T3" fmla="*/ 3 h 63"/>
                <a:gd name="T4" fmla="*/ 7 w 47"/>
                <a:gd name="T5" fmla="*/ 9 h 63"/>
                <a:gd name="T6" fmla="*/ 2 w 47"/>
                <a:gd name="T7" fmla="*/ 19 h 63"/>
                <a:gd name="T8" fmla="*/ 0 w 47"/>
                <a:gd name="T9" fmla="*/ 32 h 63"/>
                <a:gd name="T10" fmla="*/ 2 w 47"/>
                <a:gd name="T11" fmla="*/ 44 h 63"/>
                <a:gd name="T12" fmla="*/ 7 w 47"/>
                <a:gd name="T13" fmla="*/ 54 h 63"/>
                <a:gd name="T14" fmla="*/ 14 w 47"/>
                <a:gd name="T15" fmla="*/ 61 h 63"/>
                <a:gd name="T16" fmla="*/ 23 w 47"/>
                <a:gd name="T17" fmla="*/ 63 h 63"/>
                <a:gd name="T18" fmla="*/ 32 w 47"/>
                <a:gd name="T19" fmla="*/ 61 h 63"/>
                <a:gd name="T20" fmla="*/ 40 w 47"/>
                <a:gd name="T21" fmla="*/ 54 h 63"/>
                <a:gd name="T22" fmla="*/ 45 w 47"/>
                <a:gd name="T23" fmla="*/ 44 h 63"/>
                <a:gd name="T24" fmla="*/ 47 w 47"/>
                <a:gd name="T25" fmla="*/ 32 h 63"/>
                <a:gd name="T26" fmla="*/ 45 w 47"/>
                <a:gd name="T27" fmla="*/ 19 h 63"/>
                <a:gd name="T28" fmla="*/ 40 w 47"/>
                <a:gd name="T29" fmla="*/ 9 h 63"/>
                <a:gd name="T30" fmla="*/ 32 w 47"/>
                <a:gd name="T31" fmla="*/ 3 h 63"/>
                <a:gd name="T32" fmla="*/ 23 w 47"/>
                <a:gd name="T3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3">
                  <a:moveTo>
                    <a:pt x="23" y="0"/>
                  </a:moveTo>
                  <a:lnTo>
                    <a:pt x="14" y="3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2" y="44"/>
                  </a:lnTo>
                  <a:lnTo>
                    <a:pt x="7" y="54"/>
                  </a:lnTo>
                  <a:lnTo>
                    <a:pt x="14" y="61"/>
                  </a:lnTo>
                  <a:lnTo>
                    <a:pt x="23" y="63"/>
                  </a:lnTo>
                  <a:lnTo>
                    <a:pt x="32" y="61"/>
                  </a:lnTo>
                  <a:lnTo>
                    <a:pt x="40" y="54"/>
                  </a:lnTo>
                  <a:lnTo>
                    <a:pt x="45" y="44"/>
                  </a:lnTo>
                  <a:lnTo>
                    <a:pt x="47" y="32"/>
                  </a:lnTo>
                  <a:lnTo>
                    <a:pt x="45" y="19"/>
                  </a:lnTo>
                  <a:lnTo>
                    <a:pt x="40" y="9"/>
                  </a:lnTo>
                  <a:lnTo>
                    <a:pt x="32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9" name="Freeform 197"/>
            <p:cNvSpPr>
              <a:spLocks/>
            </p:cNvSpPr>
            <p:nvPr/>
          </p:nvSpPr>
          <p:spPr bwMode="auto">
            <a:xfrm>
              <a:off x="4797" y="263"/>
              <a:ext cx="36" cy="24"/>
            </a:xfrm>
            <a:custGeom>
              <a:avLst/>
              <a:gdLst>
                <a:gd name="T0" fmla="*/ 17 w 36"/>
                <a:gd name="T1" fmla="*/ 0 h 49"/>
                <a:gd name="T2" fmla="*/ 10 w 36"/>
                <a:gd name="T3" fmla="*/ 1 h 49"/>
                <a:gd name="T4" fmla="*/ 5 w 36"/>
                <a:gd name="T5" fmla="*/ 7 h 49"/>
                <a:gd name="T6" fmla="*/ 1 w 36"/>
                <a:gd name="T7" fmla="*/ 15 h 49"/>
                <a:gd name="T8" fmla="*/ 0 w 36"/>
                <a:gd name="T9" fmla="*/ 25 h 49"/>
                <a:gd name="T10" fmla="*/ 1 w 36"/>
                <a:gd name="T11" fmla="*/ 33 h 49"/>
                <a:gd name="T12" fmla="*/ 5 w 36"/>
                <a:gd name="T13" fmla="*/ 42 h 49"/>
                <a:gd name="T14" fmla="*/ 10 w 36"/>
                <a:gd name="T15" fmla="*/ 47 h 49"/>
                <a:gd name="T16" fmla="*/ 17 w 36"/>
                <a:gd name="T17" fmla="*/ 49 h 49"/>
                <a:gd name="T18" fmla="*/ 24 w 36"/>
                <a:gd name="T19" fmla="*/ 47 h 49"/>
                <a:gd name="T20" fmla="*/ 29 w 36"/>
                <a:gd name="T21" fmla="*/ 42 h 49"/>
                <a:gd name="T22" fmla="*/ 34 w 36"/>
                <a:gd name="T23" fmla="*/ 33 h 49"/>
                <a:gd name="T24" fmla="*/ 36 w 36"/>
                <a:gd name="T25" fmla="*/ 25 h 49"/>
                <a:gd name="T26" fmla="*/ 34 w 36"/>
                <a:gd name="T27" fmla="*/ 15 h 49"/>
                <a:gd name="T28" fmla="*/ 29 w 36"/>
                <a:gd name="T29" fmla="*/ 7 h 49"/>
                <a:gd name="T30" fmla="*/ 24 w 36"/>
                <a:gd name="T31" fmla="*/ 1 h 49"/>
                <a:gd name="T32" fmla="*/ 17 w 36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9">
                  <a:moveTo>
                    <a:pt x="17" y="0"/>
                  </a:moveTo>
                  <a:lnTo>
                    <a:pt x="10" y="1"/>
                  </a:lnTo>
                  <a:lnTo>
                    <a:pt x="5" y="7"/>
                  </a:lnTo>
                  <a:lnTo>
                    <a:pt x="1" y="15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5" y="42"/>
                  </a:lnTo>
                  <a:lnTo>
                    <a:pt x="10" y="47"/>
                  </a:lnTo>
                  <a:lnTo>
                    <a:pt x="17" y="49"/>
                  </a:lnTo>
                  <a:lnTo>
                    <a:pt x="24" y="47"/>
                  </a:lnTo>
                  <a:lnTo>
                    <a:pt x="29" y="42"/>
                  </a:lnTo>
                  <a:lnTo>
                    <a:pt x="34" y="33"/>
                  </a:lnTo>
                  <a:lnTo>
                    <a:pt x="36" y="25"/>
                  </a:lnTo>
                  <a:lnTo>
                    <a:pt x="34" y="15"/>
                  </a:lnTo>
                  <a:lnTo>
                    <a:pt x="29" y="7"/>
                  </a:lnTo>
                  <a:lnTo>
                    <a:pt x="24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0" name="Freeform 198"/>
            <p:cNvSpPr>
              <a:spLocks/>
            </p:cNvSpPr>
            <p:nvPr/>
          </p:nvSpPr>
          <p:spPr bwMode="auto">
            <a:xfrm>
              <a:off x="4803" y="267"/>
              <a:ext cx="23" cy="16"/>
            </a:xfrm>
            <a:custGeom>
              <a:avLst/>
              <a:gdLst>
                <a:gd name="T0" fmla="*/ 11 w 23"/>
                <a:gd name="T1" fmla="*/ 0 h 32"/>
                <a:gd name="T2" fmla="*/ 7 w 23"/>
                <a:gd name="T3" fmla="*/ 2 h 32"/>
                <a:gd name="T4" fmla="*/ 3 w 23"/>
                <a:gd name="T5" fmla="*/ 6 h 32"/>
                <a:gd name="T6" fmla="*/ 1 w 23"/>
                <a:gd name="T7" fmla="*/ 11 h 32"/>
                <a:gd name="T8" fmla="*/ 0 w 23"/>
                <a:gd name="T9" fmla="*/ 17 h 32"/>
                <a:gd name="T10" fmla="*/ 1 w 23"/>
                <a:gd name="T11" fmla="*/ 23 h 32"/>
                <a:gd name="T12" fmla="*/ 3 w 23"/>
                <a:gd name="T13" fmla="*/ 28 h 32"/>
                <a:gd name="T14" fmla="*/ 7 w 23"/>
                <a:gd name="T15" fmla="*/ 31 h 32"/>
                <a:gd name="T16" fmla="*/ 11 w 23"/>
                <a:gd name="T17" fmla="*/ 32 h 32"/>
                <a:gd name="T18" fmla="*/ 15 w 23"/>
                <a:gd name="T19" fmla="*/ 31 h 32"/>
                <a:gd name="T20" fmla="*/ 19 w 23"/>
                <a:gd name="T21" fmla="*/ 28 h 32"/>
                <a:gd name="T22" fmla="*/ 22 w 23"/>
                <a:gd name="T23" fmla="*/ 23 h 32"/>
                <a:gd name="T24" fmla="*/ 23 w 23"/>
                <a:gd name="T25" fmla="*/ 17 h 32"/>
                <a:gd name="T26" fmla="*/ 22 w 23"/>
                <a:gd name="T27" fmla="*/ 11 h 32"/>
                <a:gd name="T28" fmla="*/ 19 w 23"/>
                <a:gd name="T29" fmla="*/ 6 h 32"/>
                <a:gd name="T30" fmla="*/ 15 w 23"/>
                <a:gd name="T31" fmla="*/ 2 h 32"/>
                <a:gd name="T32" fmla="*/ 11 w 23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2">
                  <a:moveTo>
                    <a:pt x="11" y="0"/>
                  </a:moveTo>
                  <a:lnTo>
                    <a:pt x="7" y="2"/>
                  </a:lnTo>
                  <a:lnTo>
                    <a:pt x="3" y="6"/>
                  </a:lnTo>
                  <a:lnTo>
                    <a:pt x="1" y="11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3" y="28"/>
                  </a:lnTo>
                  <a:lnTo>
                    <a:pt x="7" y="31"/>
                  </a:lnTo>
                  <a:lnTo>
                    <a:pt x="11" y="32"/>
                  </a:lnTo>
                  <a:lnTo>
                    <a:pt x="15" y="31"/>
                  </a:lnTo>
                  <a:lnTo>
                    <a:pt x="19" y="28"/>
                  </a:lnTo>
                  <a:lnTo>
                    <a:pt x="22" y="23"/>
                  </a:lnTo>
                  <a:lnTo>
                    <a:pt x="23" y="17"/>
                  </a:lnTo>
                  <a:lnTo>
                    <a:pt x="22" y="11"/>
                  </a:lnTo>
                  <a:lnTo>
                    <a:pt x="19" y="6"/>
                  </a:lnTo>
                  <a:lnTo>
                    <a:pt x="15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1" name="Freeform 199"/>
            <p:cNvSpPr>
              <a:spLocks/>
            </p:cNvSpPr>
            <p:nvPr/>
          </p:nvSpPr>
          <p:spPr bwMode="auto">
            <a:xfrm>
              <a:off x="4809" y="271"/>
              <a:ext cx="11" cy="7"/>
            </a:xfrm>
            <a:custGeom>
              <a:avLst/>
              <a:gdLst>
                <a:gd name="T0" fmla="*/ 5 w 11"/>
                <a:gd name="T1" fmla="*/ 0 h 15"/>
                <a:gd name="T2" fmla="*/ 3 w 11"/>
                <a:gd name="T3" fmla="*/ 0 h 15"/>
                <a:gd name="T4" fmla="*/ 1 w 11"/>
                <a:gd name="T5" fmla="*/ 1 h 15"/>
                <a:gd name="T6" fmla="*/ 0 w 11"/>
                <a:gd name="T7" fmla="*/ 4 h 15"/>
                <a:gd name="T8" fmla="*/ 0 w 11"/>
                <a:gd name="T9" fmla="*/ 8 h 15"/>
                <a:gd name="T10" fmla="*/ 0 w 11"/>
                <a:gd name="T11" fmla="*/ 11 h 15"/>
                <a:gd name="T12" fmla="*/ 1 w 11"/>
                <a:gd name="T13" fmla="*/ 14 h 15"/>
                <a:gd name="T14" fmla="*/ 3 w 11"/>
                <a:gd name="T15" fmla="*/ 15 h 15"/>
                <a:gd name="T16" fmla="*/ 5 w 11"/>
                <a:gd name="T17" fmla="*/ 15 h 15"/>
                <a:gd name="T18" fmla="*/ 8 w 11"/>
                <a:gd name="T19" fmla="*/ 15 h 15"/>
                <a:gd name="T20" fmla="*/ 10 w 11"/>
                <a:gd name="T21" fmla="*/ 14 h 15"/>
                <a:gd name="T22" fmla="*/ 11 w 11"/>
                <a:gd name="T23" fmla="*/ 11 h 15"/>
                <a:gd name="T24" fmla="*/ 11 w 11"/>
                <a:gd name="T25" fmla="*/ 8 h 15"/>
                <a:gd name="T26" fmla="*/ 11 w 11"/>
                <a:gd name="T27" fmla="*/ 4 h 15"/>
                <a:gd name="T28" fmla="*/ 10 w 11"/>
                <a:gd name="T29" fmla="*/ 1 h 15"/>
                <a:gd name="T30" fmla="*/ 8 w 11"/>
                <a:gd name="T31" fmla="*/ 0 h 15"/>
                <a:gd name="T32" fmla="*/ 5 w 11"/>
                <a:gd name="T3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5">
                  <a:moveTo>
                    <a:pt x="5" y="0"/>
                  </a:move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8" y="15"/>
                  </a:lnTo>
                  <a:lnTo>
                    <a:pt x="10" y="14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2" name="Freeform 200"/>
            <p:cNvSpPr>
              <a:spLocks/>
            </p:cNvSpPr>
            <p:nvPr/>
          </p:nvSpPr>
          <p:spPr bwMode="auto">
            <a:xfrm>
              <a:off x="4891" y="3812"/>
              <a:ext cx="269" cy="182"/>
            </a:xfrm>
            <a:custGeom>
              <a:avLst/>
              <a:gdLst>
                <a:gd name="T0" fmla="*/ 134 w 269"/>
                <a:gd name="T1" fmla="*/ 0 h 363"/>
                <a:gd name="T2" fmla="*/ 108 w 269"/>
                <a:gd name="T3" fmla="*/ 4 h 363"/>
                <a:gd name="T4" fmla="*/ 82 w 269"/>
                <a:gd name="T5" fmla="*/ 14 h 363"/>
                <a:gd name="T6" fmla="*/ 60 w 269"/>
                <a:gd name="T7" fmla="*/ 30 h 363"/>
                <a:gd name="T8" fmla="*/ 40 w 269"/>
                <a:gd name="T9" fmla="*/ 53 h 363"/>
                <a:gd name="T10" fmla="*/ 23 w 269"/>
                <a:gd name="T11" fmla="*/ 80 h 363"/>
                <a:gd name="T12" fmla="*/ 10 w 269"/>
                <a:gd name="T13" fmla="*/ 111 h 363"/>
                <a:gd name="T14" fmla="*/ 3 w 269"/>
                <a:gd name="T15" fmla="*/ 145 h 363"/>
                <a:gd name="T16" fmla="*/ 0 w 269"/>
                <a:gd name="T17" fmla="*/ 181 h 363"/>
                <a:gd name="T18" fmla="*/ 3 w 269"/>
                <a:gd name="T19" fmla="*/ 217 h 363"/>
                <a:gd name="T20" fmla="*/ 10 w 269"/>
                <a:gd name="T21" fmla="*/ 252 h 363"/>
                <a:gd name="T22" fmla="*/ 23 w 269"/>
                <a:gd name="T23" fmla="*/ 282 h 363"/>
                <a:gd name="T24" fmla="*/ 40 w 269"/>
                <a:gd name="T25" fmla="*/ 309 h 363"/>
                <a:gd name="T26" fmla="*/ 60 w 269"/>
                <a:gd name="T27" fmla="*/ 332 h 363"/>
                <a:gd name="T28" fmla="*/ 82 w 269"/>
                <a:gd name="T29" fmla="*/ 349 h 363"/>
                <a:gd name="T30" fmla="*/ 108 w 269"/>
                <a:gd name="T31" fmla="*/ 359 h 363"/>
                <a:gd name="T32" fmla="*/ 134 w 269"/>
                <a:gd name="T33" fmla="*/ 363 h 363"/>
                <a:gd name="T34" fmla="*/ 161 w 269"/>
                <a:gd name="T35" fmla="*/ 359 h 363"/>
                <a:gd name="T36" fmla="*/ 187 w 269"/>
                <a:gd name="T37" fmla="*/ 349 h 363"/>
                <a:gd name="T38" fmla="*/ 209 w 269"/>
                <a:gd name="T39" fmla="*/ 332 h 363"/>
                <a:gd name="T40" fmla="*/ 230 w 269"/>
                <a:gd name="T41" fmla="*/ 309 h 363"/>
                <a:gd name="T42" fmla="*/ 246 w 269"/>
                <a:gd name="T43" fmla="*/ 282 h 363"/>
                <a:gd name="T44" fmla="*/ 258 w 269"/>
                <a:gd name="T45" fmla="*/ 252 h 363"/>
                <a:gd name="T46" fmla="*/ 266 w 269"/>
                <a:gd name="T47" fmla="*/ 217 h 363"/>
                <a:gd name="T48" fmla="*/ 269 w 269"/>
                <a:gd name="T49" fmla="*/ 181 h 363"/>
                <a:gd name="T50" fmla="*/ 266 w 269"/>
                <a:gd name="T51" fmla="*/ 145 h 363"/>
                <a:gd name="T52" fmla="*/ 258 w 269"/>
                <a:gd name="T53" fmla="*/ 111 h 363"/>
                <a:gd name="T54" fmla="*/ 246 w 269"/>
                <a:gd name="T55" fmla="*/ 80 h 363"/>
                <a:gd name="T56" fmla="*/ 230 w 269"/>
                <a:gd name="T57" fmla="*/ 53 h 363"/>
                <a:gd name="T58" fmla="*/ 209 w 269"/>
                <a:gd name="T59" fmla="*/ 30 h 363"/>
                <a:gd name="T60" fmla="*/ 187 w 269"/>
                <a:gd name="T61" fmla="*/ 14 h 363"/>
                <a:gd name="T62" fmla="*/ 161 w 269"/>
                <a:gd name="T63" fmla="*/ 4 h 363"/>
                <a:gd name="T64" fmla="*/ 134 w 269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3">
                  <a:moveTo>
                    <a:pt x="134" y="0"/>
                  </a:moveTo>
                  <a:lnTo>
                    <a:pt x="108" y="4"/>
                  </a:lnTo>
                  <a:lnTo>
                    <a:pt x="82" y="14"/>
                  </a:lnTo>
                  <a:lnTo>
                    <a:pt x="60" y="30"/>
                  </a:lnTo>
                  <a:lnTo>
                    <a:pt x="40" y="53"/>
                  </a:lnTo>
                  <a:lnTo>
                    <a:pt x="23" y="80"/>
                  </a:lnTo>
                  <a:lnTo>
                    <a:pt x="10" y="111"/>
                  </a:lnTo>
                  <a:lnTo>
                    <a:pt x="3" y="145"/>
                  </a:lnTo>
                  <a:lnTo>
                    <a:pt x="0" y="181"/>
                  </a:lnTo>
                  <a:lnTo>
                    <a:pt x="3" y="217"/>
                  </a:lnTo>
                  <a:lnTo>
                    <a:pt x="10" y="252"/>
                  </a:lnTo>
                  <a:lnTo>
                    <a:pt x="23" y="282"/>
                  </a:lnTo>
                  <a:lnTo>
                    <a:pt x="40" y="309"/>
                  </a:lnTo>
                  <a:lnTo>
                    <a:pt x="60" y="332"/>
                  </a:lnTo>
                  <a:lnTo>
                    <a:pt x="82" y="349"/>
                  </a:lnTo>
                  <a:lnTo>
                    <a:pt x="108" y="359"/>
                  </a:lnTo>
                  <a:lnTo>
                    <a:pt x="134" y="363"/>
                  </a:lnTo>
                  <a:lnTo>
                    <a:pt x="161" y="359"/>
                  </a:lnTo>
                  <a:lnTo>
                    <a:pt x="187" y="349"/>
                  </a:lnTo>
                  <a:lnTo>
                    <a:pt x="209" y="332"/>
                  </a:lnTo>
                  <a:lnTo>
                    <a:pt x="230" y="309"/>
                  </a:lnTo>
                  <a:lnTo>
                    <a:pt x="246" y="282"/>
                  </a:lnTo>
                  <a:lnTo>
                    <a:pt x="258" y="252"/>
                  </a:lnTo>
                  <a:lnTo>
                    <a:pt x="266" y="217"/>
                  </a:lnTo>
                  <a:lnTo>
                    <a:pt x="269" y="181"/>
                  </a:lnTo>
                  <a:lnTo>
                    <a:pt x="266" y="145"/>
                  </a:lnTo>
                  <a:lnTo>
                    <a:pt x="258" y="111"/>
                  </a:lnTo>
                  <a:lnTo>
                    <a:pt x="246" y="80"/>
                  </a:lnTo>
                  <a:lnTo>
                    <a:pt x="230" y="53"/>
                  </a:lnTo>
                  <a:lnTo>
                    <a:pt x="209" y="30"/>
                  </a:lnTo>
                  <a:lnTo>
                    <a:pt x="187" y="14"/>
                  </a:lnTo>
                  <a:lnTo>
                    <a:pt x="161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3" name="Freeform 201"/>
            <p:cNvSpPr>
              <a:spLocks/>
            </p:cNvSpPr>
            <p:nvPr/>
          </p:nvSpPr>
          <p:spPr bwMode="auto">
            <a:xfrm>
              <a:off x="4897" y="3817"/>
              <a:ext cx="257" cy="173"/>
            </a:xfrm>
            <a:custGeom>
              <a:avLst/>
              <a:gdLst>
                <a:gd name="T0" fmla="*/ 128 w 257"/>
                <a:gd name="T1" fmla="*/ 0 h 347"/>
                <a:gd name="T2" fmla="*/ 103 w 257"/>
                <a:gd name="T3" fmla="*/ 4 h 347"/>
                <a:gd name="T4" fmla="*/ 78 w 257"/>
                <a:gd name="T5" fmla="*/ 14 h 347"/>
                <a:gd name="T6" fmla="*/ 57 w 257"/>
                <a:gd name="T7" fmla="*/ 29 h 347"/>
                <a:gd name="T8" fmla="*/ 38 w 257"/>
                <a:gd name="T9" fmla="*/ 51 h 347"/>
                <a:gd name="T10" fmla="*/ 22 w 257"/>
                <a:gd name="T11" fmla="*/ 76 h 347"/>
                <a:gd name="T12" fmla="*/ 10 w 257"/>
                <a:gd name="T13" fmla="*/ 105 h 347"/>
                <a:gd name="T14" fmla="*/ 3 w 257"/>
                <a:gd name="T15" fmla="*/ 139 h 347"/>
                <a:gd name="T16" fmla="*/ 0 w 257"/>
                <a:gd name="T17" fmla="*/ 173 h 347"/>
                <a:gd name="T18" fmla="*/ 3 w 257"/>
                <a:gd name="T19" fmla="*/ 208 h 347"/>
                <a:gd name="T20" fmla="*/ 10 w 257"/>
                <a:gd name="T21" fmla="*/ 241 h 347"/>
                <a:gd name="T22" fmla="*/ 22 w 257"/>
                <a:gd name="T23" fmla="*/ 270 h 347"/>
                <a:gd name="T24" fmla="*/ 38 w 257"/>
                <a:gd name="T25" fmla="*/ 295 h 347"/>
                <a:gd name="T26" fmla="*/ 57 w 257"/>
                <a:gd name="T27" fmla="*/ 317 h 347"/>
                <a:gd name="T28" fmla="*/ 78 w 257"/>
                <a:gd name="T29" fmla="*/ 333 h 347"/>
                <a:gd name="T30" fmla="*/ 103 w 257"/>
                <a:gd name="T31" fmla="*/ 342 h 347"/>
                <a:gd name="T32" fmla="*/ 128 w 257"/>
                <a:gd name="T33" fmla="*/ 347 h 347"/>
                <a:gd name="T34" fmla="*/ 154 w 257"/>
                <a:gd name="T35" fmla="*/ 342 h 347"/>
                <a:gd name="T36" fmla="*/ 179 w 257"/>
                <a:gd name="T37" fmla="*/ 333 h 347"/>
                <a:gd name="T38" fmla="*/ 200 w 257"/>
                <a:gd name="T39" fmla="*/ 317 h 347"/>
                <a:gd name="T40" fmla="*/ 219 w 257"/>
                <a:gd name="T41" fmla="*/ 295 h 347"/>
                <a:gd name="T42" fmla="*/ 235 w 257"/>
                <a:gd name="T43" fmla="*/ 270 h 347"/>
                <a:gd name="T44" fmla="*/ 246 w 257"/>
                <a:gd name="T45" fmla="*/ 241 h 347"/>
                <a:gd name="T46" fmla="*/ 254 w 257"/>
                <a:gd name="T47" fmla="*/ 208 h 347"/>
                <a:gd name="T48" fmla="*/ 257 w 257"/>
                <a:gd name="T49" fmla="*/ 173 h 347"/>
                <a:gd name="T50" fmla="*/ 254 w 257"/>
                <a:gd name="T51" fmla="*/ 139 h 347"/>
                <a:gd name="T52" fmla="*/ 246 w 257"/>
                <a:gd name="T53" fmla="*/ 105 h 347"/>
                <a:gd name="T54" fmla="*/ 235 w 257"/>
                <a:gd name="T55" fmla="*/ 76 h 347"/>
                <a:gd name="T56" fmla="*/ 219 w 257"/>
                <a:gd name="T57" fmla="*/ 51 h 347"/>
                <a:gd name="T58" fmla="*/ 200 w 257"/>
                <a:gd name="T59" fmla="*/ 29 h 347"/>
                <a:gd name="T60" fmla="*/ 179 w 257"/>
                <a:gd name="T61" fmla="*/ 14 h 347"/>
                <a:gd name="T62" fmla="*/ 154 w 257"/>
                <a:gd name="T63" fmla="*/ 4 h 347"/>
                <a:gd name="T64" fmla="*/ 128 w 257"/>
                <a:gd name="T6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347">
                  <a:moveTo>
                    <a:pt x="128" y="0"/>
                  </a:moveTo>
                  <a:lnTo>
                    <a:pt x="103" y="4"/>
                  </a:lnTo>
                  <a:lnTo>
                    <a:pt x="78" y="14"/>
                  </a:lnTo>
                  <a:lnTo>
                    <a:pt x="57" y="29"/>
                  </a:lnTo>
                  <a:lnTo>
                    <a:pt x="38" y="51"/>
                  </a:lnTo>
                  <a:lnTo>
                    <a:pt x="22" y="76"/>
                  </a:lnTo>
                  <a:lnTo>
                    <a:pt x="10" y="105"/>
                  </a:lnTo>
                  <a:lnTo>
                    <a:pt x="3" y="139"/>
                  </a:lnTo>
                  <a:lnTo>
                    <a:pt x="0" y="173"/>
                  </a:lnTo>
                  <a:lnTo>
                    <a:pt x="3" y="208"/>
                  </a:lnTo>
                  <a:lnTo>
                    <a:pt x="10" y="241"/>
                  </a:lnTo>
                  <a:lnTo>
                    <a:pt x="22" y="270"/>
                  </a:lnTo>
                  <a:lnTo>
                    <a:pt x="38" y="295"/>
                  </a:lnTo>
                  <a:lnTo>
                    <a:pt x="57" y="317"/>
                  </a:lnTo>
                  <a:lnTo>
                    <a:pt x="78" y="333"/>
                  </a:lnTo>
                  <a:lnTo>
                    <a:pt x="103" y="342"/>
                  </a:lnTo>
                  <a:lnTo>
                    <a:pt x="128" y="347"/>
                  </a:lnTo>
                  <a:lnTo>
                    <a:pt x="154" y="342"/>
                  </a:lnTo>
                  <a:lnTo>
                    <a:pt x="179" y="333"/>
                  </a:lnTo>
                  <a:lnTo>
                    <a:pt x="200" y="317"/>
                  </a:lnTo>
                  <a:lnTo>
                    <a:pt x="219" y="295"/>
                  </a:lnTo>
                  <a:lnTo>
                    <a:pt x="235" y="270"/>
                  </a:lnTo>
                  <a:lnTo>
                    <a:pt x="246" y="241"/>
                  </a:lnTo>
                  <a:lnTo>
                    <a:pt x="254" y="208"/>
                  </a:lnTo>
                  <a:lnTo>
                    <a:pt x="257" y="173"/>
                  </a:lnTo>
                  <a:lnTo>
                    <a:pt x="254" y="139"/>
                  </a:lnTo>
                  <a:lnTo>
                    <a:pt x="246" y="105"/>
                  </a:lnTo>
                  <a:lnTo>
                    <a:pt x="235" y="76"/>
                  </a:lnTo>
                  <a:lnTo>
                    <a:pt x="219" y="51"/>
                  </a:lnTo>
                  <a:lnTo>
                    <a:pt x="200" y="29"/>
                  </a:lnTo>
                  <a:lnTo>
                    <a:pt x="179" y="14"/>
                  </a:lnTo>
                  <a:lnTo>
                    <a:pt x="154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4" name="Freeform 202"/>
            <p:cNvSpPr>
              <a:spLocks/>
            </p:cNvSpPr>
            <p:nvPr/>
          </p:nvSpPr>
          <p:spPr bwMode="auto">
            <a:xfrm>
              <a:off x="4903" y="3821"/>
              <a:ext cx="244" cy="165"/>
            </a:xfrm>
            <a:custGeom>
              <a:avLst/>
              <a:gdLst>
                <a:gd name="T0" fmla="*/ 122 w 244"/>
                <a:gd name="T1" fmla="*/ 0 h 330"/>
                <a:gd name="T2" fmla="*/ 98 w 244"/>
                <a:gd name="T3" fmla="*/ 3 h 330"/>
                <a:gd name="T4" fmla="*/ 75 w 244"/>
                <a:gd name="T5" fmla="*/ 13 h 330"/>
                <a:gd name="T6" fmla="*/ 55 w 244"/>
                <a:gd name="T7" fmla="*/ 30 h 330"/>
                <a:gd name="T8" fmla="*/ 36 w 244"/>
                <a:gd name="T9" fmla="*/ 49 h 330"/>
                <a:gd name="T10" fmla="*/ 22 w 244"/>
                <a:gd name="T11" fmla="*/ 74 h 330"/>
                <a:gd name="T12" fmla="*/ 10 w 244"/>
                <a:gd name="T13" fmla="*/ 102 h 330"/>
                <a:gd name="T14" fmla="*/ 2 w 244"/>
                <a:gd name="T15" fmla="*/ 132 h 330"/>
                <a:gd name="T16" fmla="*/ 0 w 244"/>
                <a:gd name="T17" fmla="*/ 165 h 330"/>
                <a:gd name="T18" fmla="*/ 2 w 244"/>
                <a:gd name="T19" fmla="*/ 199 h 330"/>
                <a:gd name="T20" fmla="*/ 10 w 244"/>
                <a:gd name="T21" fmla="*/ 229 h 330"/>
                <a:gd name="T22" fmla="*/ 22 w 244"/>
                <a:gd name="T23" fmla="*/ 258 h 330"/>
                <a:gd name="T24" fmla="*/ 36 w 244"/>
                <a:gd name="T25" fmla="*/ 282 h 330"/>
                <a:gd name="T26" fmla="*/ 55 w 244"/>
                <a:gd name="T27" fmla="*/ 303 h 330"/>
                <a:gd name="T28" fmla="*/ 75 w 244"/>
                <a:gd name="T29" fmla="*/ 318 h 330"/>
                <a:gd name="T30" fmla="*/ 98 w 244"/>
                <a:gd name="T31" fmla="*/ 327 h 330"/>
                <a:gd name="T32" fmla="*/ 122 w 244"/>
                <a:gd name="T33" fmla="*/ 330 h 330"/>
                <a:gd name="T34" fmla="*/ 147 w 244"/>
                <a:gd name="T35" fmla="*/ 327 h 330"/>
                <a:gd name="T36" fmla="*/ 170 w 244"/>
                <a:gd name="T37" fmla="*/ 318 h 330"/>
                <a:gd name="T38" fmla="*/ 191 w 244"/>
                <a:gd name="T39" fmla="*/ 303 h 330"/>
                <a:gd name="T40" fmla="*/ 209 w 244"/>
                <a:gd name="T41" fmla="*/ 282 h 330"/>
                <a:gd name="T42" fmla="*/ 224 w 244"/>
                <a:gd name="T43" fmla="*/ 258 h 330"/>
                <a:gd name="T44" fmla="*/ 235 w 244"/>
                <a:gd name="T45" fmla="*/ 229 h 330"/>
                <a:gd name="T46" fmla="*/ 242 w 244"/>
                <a:gd name="T47" fmla="*/ 199 h 330"/>
                <a:gd name="T48" fmla="*/ 244 w 244"/>
                <a:gd name="T49" fmla="*/ 165 h 330"/>
                <a:gd name="T50" fmla="*/ 242 w 244"/>
                <a:gd name="T51" fmla="*/ 132 h 330"/>
                <a:gd name="T52" fmla="*/ 235 w 244"/>
                <a:gd name="T53" fmla="*/ 102 h 330"/>
                <a:gd name="T54" fmla="*/ 224 w 244"/>
                <a:gd name="T55" fmla="*/ 74 h 330"/>
                <a:gd name="T56" fmla="*/ 209 w 244"/>
                <a:gd name="T57" fmla="*/ 49 h 330"/>
                <a:gd name="T58" fmla="*/ 191 w 244"/>
                <a:gd name="T59" fmla="*/ 30 h 330"/>
                <a:gd name="T60" fmla="*/ 170 w 244"/>
                <a:gd name="T61" fmla="*/ 13 h 330"/>
                <a:gd name="T62" fmla="*/ 147 w 244"/>
                <a:gd name="T63" fmla="*/ 3 h 330"/>
                <a:gd name="T64" fmla="*/ 122 w 244"/>
                <a:gd name="T6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4" h="330">
                  <a:moveTo>
                    <a:pt x="122" y="0"/>
                  </a:moveTo>
                  <a:lnTo>
                    <a:pt x="98" y="3"/>
                  </a:lnTo>
                  <a:lnTo>
                    <a:pt x="75" y="13"/>
                  </a:lnTo>
                  <a:lnTo>
                    <a:pt x="55" y="30"/>
                  </a:lnTo>
                  <a:lnTo>
                    <a:pt x="36" y="49"/>
                  </a:lnTo>
                  <a:lnTo>
                    <a:pt x="22" y="74"/>
                  </a:lnTo>
                  <a:lnTo>
                    <a:pt x="10" y="102"/>
                  </a:lnTo>
                  <a:lnTo>
                    <a:pt x="2" y="132"/>
                  </a:lnTo>
                  <a:lnTo>
                    <a:pt x="0" y="165"/>
                  </a:lnTo>
                  <a:lnTo>
                    <a:pt x="2" y="199"/>
                  </a:lnTo>
                  <a:lnTo>
                    <a:pt x="10" y="229"/>
                  </a:lnTo>
                  <a:lnTo>
                    <a:pt x="22" y="258"/>
                  </a:lnTo>
                  <a:lnTo>
                    <a:pt x="36" y="282"/>
                  </a:lnTo>
                  <a:lnTo>
                    <a:pt x="55" y="303"/>
                  </a:lnTo>
                  <a:lnTo>
                    <a:pt x="75" y="318"/>
                  </a:lnTo>
                  <a:lnTo>
                    <a:pt x="98" y="327"/>
                  </a:lnTo>
                  <a:lnTo>
                    <a:pt x="122" y="330"/>
                  </a:lnTo>
                  <a:lnTo>
                    <a:pt x="147" y="327"/>
                  </a:lnTo>
                  <a:lnTo>
                    <a:pt x="170" y="318"/>
                  </a:lnTo>
                  <a:lnTo>
                    <a:pt x="191" y="303"/>
                  </a:lnTo>
                  <a:lnTo>
                    <a:pt x="209" y="282"/>
                  </a:lnTo>
                  <a:lnTo>
                    <a:pt x="224" y="258"/>
                  </a:lnTo>
                  <a:lnTo>
                    <a:pt x="235" y="229"/>
                  </a:lnTo>
                  <a:lnTo>
                    <a:pt x="242" y="199"/>
                  </a:lnTo>
                  <a:lnTo>
                    <a:pt x="244" y="165"/>
                  </a:lnTo>
                  <a:lnTo>
                    <a:pt x="242" y="132"/>
                  </a:lnTo>
                  <a:lnTo>
                    <a:pt x="235" y="102"/>
                  </a:lnTo>
                  <a:lnTo>
                    <a:pt x="224" y="74"/>
                  </a:lnTo>
                  <a:lnTo>
                    <a:pt x="209" y="49"/>
                  </a:lnTo>
                  <a:lnTo>
                    <a:pt x="191" y="30"/>
                  </a:lnTo>
                  <a:lnTo>
                    <a:pt x="170" y="13"/>
                  </a:lnTo>
                  <a:lnTo>
                    <a:pt x="147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5" name="Freeform 203"/>
            <p:cNvSpPr>
              <a:spLocks/>
            </p:cNvSpPr>
            <p:nvPr/>
          </p:nvSpPr>
          <p:spPr bwMode="auto">
            <a:xfrm>
              <a:off x="4910" y="3825"/>
              <a:ext cx="232" cy="157"/>
            </a:xfrm>
            <a:custGeom>
              <a:avLst/>
              <a:gdLst>
                <a:gd name="T0" fmla="*/ 115 w 232"/>
                <a:gd name="T1" fmla="*/ 0 h 314"/>
                <a:gd name="T2" fmla="*/ 92 w 232"/>
                <a:gd name="T3" fmla="*/ 3 h 314"/>
                <a:gd name="T4" fmla="*/ 70 w 232"/>
                <a:gd name="T5" fmla="*/ 12 h 314"/>
                <a:gd name="T6" fmla="*/ 51 w 232"/>
                <a:gd name="T7" fmla="*/ 26 h 314"/>
                <a:gd name="T8" fmla="*/ 33 w 232"/>
                <a:gd name="T9" fmla="*/ 46 h 314"/>
                <a:gd name="T10" fmla="*/ 19 w 232"/>
                <a:gd name="T11" fmla="*/ 69 h 314"/>
                <a:gd name="T12" fmla="*/ 9 w 232"/>
                <a:gd name="T13" fmla="*/ 97 h 314"/>
                <a:gd name="T14" fmla="*/ 2 w 232"/>
                <a:gd name="T15" fmla="*/ 126 h 314"/>
                <a:gd name="T16" fmla="*/ 0 w 232"/>
                <a:gd name="T17" fmla="*/ 158 h 314"/>
                <a:gd name="T18" fmla="*/ 2 w 232"/>
                <a:gd name="T19" fmla="*/ 190 h 314"/>
                <a:gd name="T20" fmla="*/ 9 w 232"/>
                <a:gd name="T21" fmla="*/ 219 h 314"/>
                <a:gd name="T22" fmla="*/ 19 w 232"/>
                <a:gd name="T23" fmla="*/ 245 h 314"/>
                <a:gd name="T24" fmla="*/ 33 w 232"/>
                <a:gd name="T25" fmla="*/ 269 h 314"/>
                <a:gd name="T26" fmla="*/ 51 w 232"/>
                <a:gd name="T27" fmla="*/ 288 h 314"/>
                <a:gd name="T28" fmla="*/ 70 w 232"/>
                <a:gd name="T29" fmla="*/ 302 h 314"/>
                <a:gd name="T30" fmla="*/ 92 w 232"/>
                <a:gd name="T31" fmla="*/ 312 h 314"/>
                <a:gd name="T32" fmla="*/ 115 w 232"/>
                <a:gd name="T33" fmla="*/ 314 h 314"/>
                <a:gd name="T34" fmla="*/ 139 w 232"/>
                <a:gd name="T35" fmla="*/ 312 h 314"/>
                <a:gd name="T36" fmla="*/ 161 w 232"/>
                <a:gd name="T37" fmla="*/ 302 h 314"/>
                <a:gd name="T38" fmla="*/ 181 w 232"/>
                <a:gd name="T39" fmla="*/ 288 h 314"/>
                <a:gd name="T40" fmla="*/ 198 w 232"/>
                <a:gd name="T41" fmla="*/ 269 h 314"/>
                <a:gd name="T42" fmla="*/ 213 w 232"/>
                <a:gd name="T43" fmla="*/ 245 h 314"/>
                <a:gd name="T44" fmla="*/ 223 w 232"/>
                <a:gd name="T45" fmla="*/ 219 h 314"/>
                <a:gd name="T46" fmla="*/ 230 w 232"/>
                <a:gd name="T47" fmla="*/ 190 h 314"/>
                <a:gd name="T48" fmla="*/ 232 w 232"/>
                <a:gd name="T49" fmla="*/ 158 h 314"/>
                <a:gd name="T50" fmla="*/ 230 w 232"/>
                <a:gd name="T51" fmla="*/ 126 h 314"/>
                <a:gd name="T52" fmla="*/ 223 w 232"/>
                <a:gd name="T53" fmla="*/ 97 h 314"/>
                <a:gd name="T54" fmla="*/ 213 w 232"/>
                <a:gd name="T55" fmla="*/ 69 h 314"/>
                <a:gd name="T56" fmla="*/ 198 w 232"/>
                <a:gd name="T57" fmla="*/ 46 h 314"/>
                <a:gd name="T58" fmla="*/ 181 w 232"/>
                <a:gd name="T59" fmla="*/ 26 h 314"/>
                <a:gd name="T60" fmla="*/ 161 w 232"/>
                <a:gd name="T61" fmla="*/ 12 h 314"/>
                <a:gd name="T62" fmla="*/ 139 w 232"/>
                <a:gd name="T63" fmla="*/ 3 h 314"/>
                <a:gd name="T64" fmla="*/ 115 w 232"/>
                <a:gd name="T65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2" h="314">
                  <a:moveTo>
                    <a:pt x="115" y="0"/>
                  </a:moveTo>
                  <a:lnTo>
                    <a:pt x="92" y="3"/>
                  </a:lnTo>
                  <a:lnTo>
                    <a:pt x="70" y="12"/>
                  </a:lnTo>
                  <a:lnTo>
                    <a:pt x="51" y="26"/>
                  </a:lnTo>
                  <a:lnTo>
                    <a:pt x="33" y="46"/>
                  </a:lnTo>
                  <a:lnTo>
                    <a:pt x="19" y="69"/>
                  </a:lnTo>
                  <a:lnTo>
                    <a:pt x="9" y="97"/>
                  </a:lnTo>
                  <a:lnTo>
                    <a:pt x="2" y="126"/>
                  </a:lnTo>
                  <a:lnTo>
                    <a:pt x="0" y="158"/>
                  </a:lnTo>
                  <a:lnTo>
                    <a:pt x="2" y="190"/>
                  </a:lnTo>
                  <a:lnTo>
                    <a:pt x="9" y="219"/>
                  </a:lnTo>
                  <a:lnTo>
                    <a:pt x="19" y="245"/>
                  </a:lnTo>
                  <a:lnTo>
                    <a:pt x="33" y="269"/>
                  </a:lnTo>
                  <a:lnTo>
                    <a:pt x="51" y="288"/>
                  </a:lnTo>
                  <a:lnTo>
                    <a:pt x="70" y="302"/>
                  </a:lnTo>
                  <a:lnTo>
                    <a:pt x="92" y="312"/>
                  </a:lnTo>
                  <a:lnTo>
                    <a:pt x="115" y="314"/>
                  </a:lnTo>
                  <a:lnTo>
                    <a:pt x="139" y="312"/>
                  </a:lnTo>
                  <a:lnTo>
                    <a:pt x="161" y="302"/>
                  </a:lnTo>
                  <a:lnTo>
                    <a:pt x="181" y="288"/>
                  </a:lnTo>
                  <a:lnTo>
                    <a:pt x="198" y="269"/>
                  </a:lnTo>
                  <a:lnTo>
                    <a:pt x="213" y="245"/>
                  </a:lnTo>
                  <a:lnTo>
                    <a:pt x="223" y="219"/>
                  </a:lnTo>
                  <a:lnTo>
                    <a:pt x="230" y="190"/>
                  </a:lnTo>
                  <a:lnTo>
                    <a:pt x="232" y="158"/>
                  </a:lnTo>
                  <a:lnTo>
                    <a:pt x="230" y="126"/>
                  </a:lnTo>
                  <a:lnTo>
                    <a:pt x="223" y="97"/>
                  </a:lnTo>
                  <a:lnTo>
                    <a:pt x="213" y="69"/>
                  </a:lnTo>
                  <a:lnTo>
                    <a:pt x="198" y="46"/>
                  </a:lnTo>
                  <a:lnTo>
                    <a:pt x="181" y="26"/>
                  </a:lnTo>
                  <a:lnTo>
                    <a:pt x="161" y="12"/>
                  </a:lnTo>
                  <a:lnTo>
                    <a:pt x="139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6" name="Freeform 204"/>
            <p:cNvSpPr>
              <a:spLocks/>
            </p:cNvSpPr>
            <p:nvPr/>
          </p:nvSpPr>
          <p:spPr bwMode="auto">
            <a:xfrm>
              <a:off x="4917" y="3830"/>
              <a:ext cx="219" cy="148"/>
            </a:xfrm>
            <a:custGeom>
              <a:avLst/>
              <a:gdLst>
                <a:gd name="T0" fmla="*/ 109 w 219"/>
                <a:gd name="T1" fmla="*/ 0 h 296"/>
                <a:gd name="T2" fmla="*/ 87 w 219"/>
                <a:gd name="T3" fmla="*/ 2 h 296"/>
                <a:gd name="T4" fmla="*/ 66 w 219"/>
                <a:gd name="T5" fmla="*/ 11 h 296"/>
                <a:gd name="T6" fmla="*/ 48 w 219"/>
                <a:gd name="T7" fmla="*/ 24 h 296"/>
                <a:gd name="T8" fmla="*/ 31 w 219"/>
                <a:gd name="T9" fmla="*/ 42 h 296"/>
                <a:gd name="T10" fmla="*/ 18 w 219"/>
                <a:gd name="T11" fmla="*/ 65 h 296"/>
                <a:gd name="T12" fmla="*/ 8 w 219"/>
                <a:gd name="T13" fmla="*/ 90 h 296"/>
                <a:gd name="T14" fmla="*/ 2 w 219"/>
                <a:gd name="T15" fmla="*/ 117 h 296"/>
                <a:gd name="T16" fmla="*/ 0 w 219"/>
                <a:gd name="T17" fmla="*/ 148 h 296"/>
                <a:gd name="T18" fmla="*/ 2 w 219"/>
                <a:gd name="T19" fmla="*/ 178 h 296"/>
                <a:gd name="T20" fmla="*/ 8 w 219"/>
                <a:gd name="T21" fmla="*/ 206 h 296"/>
                <a:gd name="T22" fmla="*/ 18 w 219"/>
                <a:gd name="T23" fmla="*/ 231 h 296"/>
                <a:gd name="T24" fmla="*/ 31 w 219"/>
                <a:gd name="T25" fmla="*/ 253 h 296"/>
                <a:gd name="T26" fmla="*/ 48 w 219"/>
                <a:gd name="T27" fmla="*/ 271 h 296"/>
                <a:gd name="T28" fmla="*/ 66 w 219"/>
                <a:gd name="T29" fmla="*/ 285 h 296"/>
                <a:gd name="T30" fmla="*/ 87 w 219"/>
                <a:gd name="T31" fmla="*/ 293 h 296"/>
                <a:gd name="T32" fmla="*/ 109 w 219"/>
                <a:gd name="T33" fmla="*/ 296 h 296"/>
                <a:gd name="T34" fmla="*/ 131 w 219"/>
                <a:gd name="T35" fmla="*/ 293 h 296"/>
                <a:gd name="T36" fmla="*/ 151 w 219"/>
                <a:gd name="T37" fmla="*/ 285 h 296"/>
                <a:gd name="T38" fmla="*/ 170 w 219"/>
                <a:gd name="T39" fmla="*/ 271 h 296"/>
                <a:gd name="T40" fmla="*/ 186 w 219"/>
                <a:gd name="T41" fmla="*/ 253 h 296"/>
                <a:gd name="T42" fmla="*/ 200 w 219"/>
                <a:gd name="T43" fmla="*/ 231 h 296"/>
                <a:gd name="T44" fmla="*/ 210 w 219"/>
                <a:gd name="T45" fmla="*/ 206 h 296"/>
                <a:gd name="T46" fmla="*/ 217 w 219"/>
                <a:gd name="T47" fmla="*/ 178 h 296"/>
                <a:gd name="T48" fmla="*/ 219 w 219"/>
                <a:gd name="T49" fmla="*/ 148 h 296"/>
                <a:gd name="T50" fmla="*/ 217 w 219"/>
                <a:gd name="T51" fmla="*/ 117 h 296"/>
                <a:gd name="T52" fmla="*/ 210 w 219"/>
                <a:gd name="T53" fmla="*/ 90 h 296"/>
                <a:gd name="T54" fmla="*/ 200 w 219"/>
                <a:gd name="T55" fmla="*/ 65 h 296"/>
                <a:gd name="T56" fmla="*/ 186 w 219"/>
                <a:gd name="T57" fmla="*/ 42 h 296"/>
                <a:gd name="T58" fmla="*/ 170 w 219"/>
                <a:gd name="T59" fmla="*/ 24 h 296"/>
                <a:gd name="T60" fmla="*/ 151 w 219"/>
                <a:gd name="T61" fmla="*/ 11 h 296"/>
                <a:gd name="T62" fmla="*/ 131 w 219"/>
                <a:gd name="T63" fmla="*/ 2 h 296"/>
                <a:gd name="T64" fmla="*/ 109 w 219"/>
                <a:gd name="T6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9" h="296">
                  <a:moveTo>
                    <a:pt x="109" y="0"/>
                  </a:moveTo>
                  <a:lnTo>
                    <a:pt x="87" y="2"/>
                  </a:lnTo>
                  <a:lnTo>
                    <a:pt x="66" y="11"/>
                  </a:lnTo>
                  <a:lnTo>
                    <a:pt x="48" y="24"/>
                  </a:lnTo>
                  <a:lnTo>
                    <a:pt x="31" y="42"/>
                  </a:lnTo>
                  <a:lnTo>
                    <a:pt x="18" y="65"/>
                  </a:lnTo>
                  <a:lnTo>
                    <a:pt x="8" y="90"/>
                  </a:lnTo>
                  <a:lnTo>
                    <a:pt x="2" y="117"/>
                  </a:lnTo>
                  <a:lnTo>
                    <a:pt x="0" y="148"/>
                  </a:lnTo>
                  <a:lnTo>
                    <a:pt x="2" y="178"/>
                  </a:lnTo>
                  <a:lnTo>
                    <a:pt x="8" y="206"/>
                  </a:lnTo>
                  <a:lnTo>
                    <a:pt x="18" y="231"/>
                  </a:lnTo>
                  <a:lnTo>
                    <a:pt x="31" y="253"/>
                  </a:lnTo>
                  <a:lnTo>
                    <a:pt x="48" y="271"/>
                  </a:lnTo>
                  <a:lnTo>
                    <a:pt x="66" y="285"/>
                  </a:lnTo>
                  <a:lnTo>
                    <a:pt x="87" y="293"/>
                  </a:lnTo>
                  <a:lnTo>
                    <a:pt x="109" y="296"/>
                  </a:lnTo>
                  <a:lnTo>
                    <a:pt x="131" y="293"/>
                  </a:lnTo>
                  <a:lnTo>
                    <a:pt x="151" y="285"/>
                  </a:lnTo>
                  <a:lnTo>
                    <a:pt x="170" y="271"/>
                  </a:lnTo>
                  <a:lnTo>
                    <a:pt x="186" y="253"/>
                  </a:lnTo>
                  <a:lnTo>
                    <a:pt x="200" y="231"/>
                  </a:lnTo>
                  <a:lnTo>
                    <a:pt x="210" y="206"/>
                  </a:lnTo>
                  <a:lnTo>
                    <a:pt x="217" y="178"/>
                  </a:lnTo>
                  <a:lnTo>
                    <a:pt x="219" y="148"/>
                  </a:lnTo>
                  <a:lnTo>
                    <a:pt x="217" y="117"/>
                  </a:lnTo>
                  <a:lnTo>
                    <a:pt x="210" y="90"/>
                  </a:lnTo>
                  <a:lnTo>
                    <a:pt x="200" y="65"/>
                  </a:lnTo>
                  <a:lnTo>
                    <a:pt x="186" y="42"/>
                  </a:lnTo>
                  <a:lnTo>
                    <a:pt x="170" y="24"/>
                  </a:lnTo>
                  <a:lnTo>
                    <a:pt x="151" y="11"/>
                  </a:lnTo>
                  <a:lnTo>
                    <a:pt x="131" y="2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674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877" name="Group 205"/>
          <p:cNvGrpSpPr>
            <a:grpSpLocks/>
          </p:cNvGrpSpPr>
          <p:nvPr/>
        </p:nvGrpSpPr>
        <p:grpSpPr bwMode="auto">
          <a:xfrm>
            <a:off x="5299075" y="541338"/>
            <a:ext cx="9377363" cy="6129337"/>
            <a:chOff x="-22" y="177"/>
            <a:chExt cx="5907" cy="3861"/>
          </a:xfrm>
        </p:grpSpPr>
        <p:sp>
          <p:nvSpPr>
            <p:cNvPr id="28878" name="Freeform 206"/>
            <p:cNvSpPr>
              <a:spLocks/>
            </p:cNvSpPr>
            <p:nvPr/>
          </p:nvSpPr>
          <p:spPr bwMode="auto">
            <a:xfrm>
              <a:off x="4923" y="3834"/>
              <a:ext cx="207" cy="140"/>
            </a:xfrm>
            <a:custGeom>
              <a:avLst/>
              <a:gdLst>
                <a:gd name="T0" fmla="*/ 103 w 207"/>
                <a:gd name="T1" fmla="*/ 0 h 280"/>
                <a:gd name="T2" fmla="*/ 83 w 207"/>
                <a:gd name="T3" fmla="*/ 3 h 280"/>
                <a:gd name="T4" fmla="*/ 63 w 207"/>
                <a:gd name="T5" fmla="*/ 11 h 280"/>
                <a:gd name="T6" fmla="*/ 45 w 207"/>
                <a:gd name="T7" fmla="*/ 23 h 280"/>
                <a:gd name="T8" fmla="*/ 31 w 207"/>
                <a:gd name="T9" fmla="*/ 40 h 280"/>
                <a:gd name="T10" fmla="*/ 17 w 207"/>
                <a:gd name="T11" fmla="*/ 61 h 280"/>
                <a:gd name="T12" fmla="*/ 8 w 207"/>
                <a:gd name="T13" fmla="*/ 86 h 280"/>
                <a:gd name="T14" fmla="*/ 2 w 207"/>
                <a:gd name="T15" fmla="*/ 112 h 280"/>
                <a:gd name="T16" fmla="*/ 0 w 207"/>
                <a:gd name="T17" fmla="*/ 140 h 280"/>
                <a:gd name="T18" fmla="*/ 2 w 207"/>
                <a:gd name="T19" fmla="*/ 167 h 280"/>
                <a:gd name="T20" fmla="*/ 8 w 207"/>
                <a:gd name="T21" fmla="*/ 194 h 280"/>
                <a:gd name="T22" fmla="*/ 17 w 207"/>
                <a:gd name="T23" fmla="*/ 219 h 280"/>
                <a:gd name="T24" fmla="*/ 31 w 207"/>
                <a:gd name="T25" fmla="*/ 238 h 280"/>
                <a:gd name="T26" fmla="*/ 45 w 207"/>
                <a:gd name="T27" fmla="*/ 256 h 280"/>
                <a:gd name="T28" fmla="*/ 63 w 207"/>
                <a:gd name="T29" fmla="*/ 269 h 280"/>
                <a:gd name="T30" fmla="*/ 83 w 207"/>
                <a:gd name="T31" fmla="*/ 277 h 280"/>
                <a:gd name="T32" fmla="*/ 103 w 207"/>
                <a:gd name="T33" fmla="*/ 280 h 280"/>
                <a:gd name="T34" fmla="*/ 124 w 207"/>
                <a:gd name="T35" fmla="*/ 277 h 280"/>
                <a:gd name="T36" fmla="*/ 143 w 207"/>
                <a:gd name="T37" fmla="*/ 269 h 280"/>
                <a:gd name="T38" fmla="*/ 161 w 207"/>
                <a:gd name="T39" fmla="*/ 256 h 280"/>
                <a:gd name="T40" fmla="*/ 176 w 207"/>
                <a:gd name="T41" fmla="*/ 238 h 280"/>
                <a:gd name="T42" fmla="*/ 190 w 207"/>
                <a:gd name="T43" fmla="*/ 219 h 280"/>
                <a:gd name="T44" fmla="*/ 199 w 207"/>
                <a:gd name="T45" fmla="*/ 194 h 280"/>
                <a:gd name="T46" fmla="*/ 205 w 207"/>
                <a:gd name="T47" fmla="*/ 167 h 280"/>
                <a:gd name="T48" fmla="*/ 207 w 207"/>
                <a:gd name="T49" fmla="*/ 140 h 280"/>
                <a:gd name="T50" fmla="*/ 205 w 207"/>
                <a:gd name="T51" fmla="*/ 112 h 280"/>
                <a:gd name="T52" fmla="*/ 199 w 207"/>
                <a:gd name="T53" fmla="*/ 86 h 280"/>
                <a:gd name="T54" fmla="*/ 190 w 207"/>
                <a:gd name="T55" fmla="*/ 61 h 280"/>
                <a:gd name="T56" fmla="*/ 176 w 207"/>
                <a:gd name="T57" fmla="*/ 40 h 280"/>
                <a:gd name="T58" fmla="*/ 161 w 207"/>
                <a:gd name="T59" fmla="*/ 23 h 280"/>
                <a:gd name="T60" fmla="*/ 143 w 207"/>
                <a:gd name="T61" fmla="*/ 11 h 280"/>
                <a:gd name="T62" fmla="*/ 124 w 207"/>
                <a:gd name="T63" fmla="*/ 3 h 280"/>
                <a:gd name="T64" fmla="*/ 103 w 207"/>
                <a:gd name="T6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0">
                  <a:moveTo>
                    <a:pt x="103" y="0"/>
                  </a:moveTo>
                  <a:lnTo>
                    <a:pt x="83" y="3"/>
                  </a:lnTo>
                  <a:lnTo>
                    <a:pt x="63" y="11"/>
                  </a:lnTo>
                  <a:lnTo>
                    <a:pt x="45" y="23"/>
                  </a:lnTo>
                  <a:lnTo>
                    <a:pt x="31" y="40"/>
                  </a:lnTo>
                  <a:lnTo>
                    <a:pt x="17" y="61"/>
                  </a:lnTo>
                  <a:lnTo>
                    <a:pt x="8" y="86"/>
                  </a:lnTo>
                  <a:lnTo>
                    <a:pt x="2" y="112"/>
                  </a:lnTo>
                  <a:lnTo>
                    <a:pt x="0" y="140"/>
                  </a:lnTo>
                  <a:lnTo>
                    <a:pt x="2" y="167"/>
                  </a:lnTo>
                  <a:lnTo>
                    <a:pt x="8" y="194"/>
                  </a:lnTo>
                  <a:lnTo>
                    <a:pt x="17" y="219"/>
                  </a:lnTo>
                  <a:lnTo>
                    <a:pt x="31" y="238"/>
                  </a:lnTo>
                  <a:lnTo>
                    <a:pt x="45" y="256"/>
                  </a:lnTo>
                  <a:lnTo>
                    <a:pt x="63" y="269"/>
                  </a:lnTo>
                  <a:lnTo>
                    <a:pt x="83" y="277"/>
                  </a:lnTo>
                  <a:lnTo>
                    <a:pt x="103" y="280"/>
                  </a:lnTo>
                  <a:lnTo>
                    <a:pt x="124" y="277"/>
                  </a:lnTo>
                  <a:lnTo>
                    <a:pt x="143" y="269"/>
                  </a:lnTo>
                  <a:lnTo>
                    <a:pt x="161" y="256"/>
                  </a:lnTo>
                  <a:lnTo>
                    <a:pt x="176" y="238"/>
                  </a:lnTo>
                  <a:lnTo>
                    <a:pt x="190" y="219"/>
                  </a:lnTo>
                  <a:lnTo>
                    <a:pt x="199" y="194"/>
                  </a:lnTo>
                  <a:lnTo>
                    <a:pt x="205" y="167"/>
                  </a:lnTo>
                  <a:lnTo>
                    <a:pt x="207" y="140"/>
                  </a:lnTo>
                  <a:lnTo>
                    <a:pt x="205" y="112"/>
                  </a:lnTo>
                  <a:lnTo>
                    <a:pt x="199" y="86"/>
                  </a:lnTo>
                  <a:lnTo>
                    <a:pt x="190" y="61"/>
                  </a:lnTo>
                  <a:lnTo>
                    <a:pt x="176" y="40"/>
                  </a:lnTo>
                  <a:lnTo>
                    <a:pt x="161" y="23"/>
                  </a:lnTo>
                  <a:lnTo>
                    <a:pt x="143" y="11"/>
                  </a:lnTo>
                  <a:lnTo>
                    <a:pt x="124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9" name="Freeform 207"/>
            <p:cNvSpPr>
              <a:spLocks/>
            </p:cNvSpPr>
            <p:nvPr/>
          </p:nvSpPr>
          <p:spPr bwMode="auto">
            <a:xfrm>
              <a:off x="4929" y="3838"/>
              <a:ext cx="195" cy="132"/>
            </a:xfrm>
            <a:custGeom>
              <a:avLst/>
              <a:gdLst>
                <a:gd name="T0" fmla="*/ 97 w 195"/>
                <a:gd name="T1" fmla="*/ 0 h 263"/>
                <a:gd name="T2" fmla="*/ 78 w 195"/>
                <a:gd name="T3" fmla="*/ 3 h 263"/>
                <a:gd name="T4" fmla="*/ 59 w 195"/>
                <a:gd name="T5" fmla="*/ 11 h 263"/>
                <a:gd name="T6" fmla="*/ 43 w 195"/>
                <a:gd name="T7" fmla="*/ 22 h 263"/>
                <a:gd name="T8" fmla="*/ 29 w 195"/>
                <a:gd name="T9" fmla="*/ 39 h 263"/>
                <a:gd name="T10" fmla="*/ 16 w 195"/>
                <a:gd name="T11" fmla="*/ 58 h 263"/>
                <a:gd name="T12" fmla="*/ 8 w 195"/>
                <a:gd name="T13" fmla="*/ 80 h 263"/>
                <a:gd name="T14" fmla="*/ 2 w 195"/>
                <a:gd name="T15" fmla="*/ 105 h 263"/>
                <a:gd name="T16" fmla="*/ 0 w 195"/>
                <a:gd name="T17" fmla="*/ 132 h 263"/>
                <a:gd name="T18" fmla="*/ 2 w 195"/>
                <a:gd name="T19" fmla="*/ 158 h 263"/>
                <a:gd name="T20" fmla="*/ 8 w 195"/>
                <a:gd name="T21" fmla="*/ 183 h 263"/>
                <a:gd name="T22" fmla="*/ 16 w 195"/>
                <a:gd name="T23" fmla="*/ 205 h 263"/>
                <a:gd name="T24" fmla="*/ 29 w 195"/>
                <a:gd name="T25" fmla="*/ 225 h 263"/>
                <a:gd name="T26" fmla="*/ 43 w 195"/>
                <a:gd name="T27" fmla="*/ 241 h 263"/>
                <a:gd name="T28" fmla="*/ 59 w 195"/>
                <a:gd name="T29" fmla="*/ 252 h 263"/>
                <a:gd name="T30" fmla="*/ 78 w 195"/>
                <a:gd name="T31" fmla="*/ 261 h 263"/>
                <a:gd name="T32" fmla="*/ 97 w 195"/>
                <a:gd name="T33" fmla="*/ 263 h 263"/>
                <a:gd name="T34" fmla="*/ 117 w 195"/>
                <a:gd name="T35" fmla="*/ 261 h 263"/>
                <a:gd name="T36" fmla="*/ 135 w 195"/>
                <a:gd name="T37" fmla="*/ 252 h 263"/>
                <a:gd name="T38" fmla="*/ 152 w 195"/>
                <a:gd name="T39" fmla="*/ 241 h 263"/>
                <a:gd name="T40" fmla="*/ 166 w 195"/>
                <a:gd name="T41" fmla="*/ 225 h 263"/>
                <a:gd name="T42" fmla="*/ 178 w 195"/>
                <a:gd name="T43" fmla="*/ 205 h 263"/>
                <a:gd name="T44" fmla="*/ 187 w 195"/>
                <a:gd name="T45" fmla="*/ 183 h 263"/>
                <a:gd name="T46" fmla="*/ 193 w 195"/>
                <a:gd name="T47" fmla="*/ 158 h 263"/>
                <a:gd name="T48" fmla="*/ 195 w 195"/>
                <a:gd name="T49" fmla="*/ 132 h 263"/>
                <a:gd name="T50" fmla="*/ 193 w 195"/>
                <a:gd name="T51" fmla="*/ 105 h 263"/>
                <a:gd name="T52" fmla="*/ 187 w 195"/>
                <a:gd name="T53" fmla="*/ 80 h 263"/>
                <a:gd name="T54" fmla="*/ 178 w 195"/>
                <a:gd name="T55" fmla="*/ 58 h 263"/>
                <a:gd name="T56" fmla="*/ 166 w 195"/>
                <a:gd name="T57" fmla="*/ 39 h 263"/>
                <a:gd name="T58" fmla="*/ 152 w 195"/>
                <a:gd name="T59" fmla="*/ 22 h 263"/>
                <a:gd name="T60" fmla="*/ 135 w 195"/>
                <a:gd name="T61" fmla="*/ 11 h 263"/>
                <a:gd name="T62" fmla="*/ 117 w 195"/>
                <a:gd name="T63" fmla="*/ 3 h 263"/>
                <a:gd name="T64" fmla="*/ 97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7" y="0"/>
                  </a:moveTo>
                  <a:lnTo>
                    <a:pt x="78" y="3"/>
                  </a:lnTo>
                  <a:lnTo>
                    <a:pt x="59" y="11"/>
                  </a:lnTo>
                  <a:lnTo>
                    <a:pt x="43" y="22"/>
                  </a:lnTo>
                  <a:lnTo>
                    <a:pt x="29" y="39"/>
                  </a:lnTo>
                  <a:lnTo>
                    <a:pt x="16" y="58"/>
                  </a:lnTo>
                  <a:lnTo>
                    <a:pt x="8" y="80"/>
                  </a:lnTo>
                  <a:lnTo>
                    <a:pt x="2" y="105"/>
                  </a:lnTo>
                  <a:lnTo>
                    <a:pt x="0" y="132"/>
                  </a:lnTo>
                  <a:lnTo>
                    <a:pt x="2" y="158"/>
                  </a:lnTo>
                  <a:lnTo>
                    <a:pt x="8" y="183"/>
                  </a:lnTo>
                  <a:lnTo>
                    <a:pt x="16" y="205"/>
                  </a:lnTo>
                  <a:lnTo>
                    <a:pt x="29" y="225"/>
                  </a:lnTo>
                  <a:lnTo>
                    <a:pt x="43" y="241"/>
                  </a:lnTo>
                  <a:lnTo>
                    <a:pt x="59" y="252"/>
                  </a:lnTo>
                  <a:lnTo>
                    <a:pt x="78" y="261"/>
                  </a:lnTo>
                  <a:lnTo>
                    <a:pt x="97" y="263"/>
                  </a:lnTo>
                  <a:lnTo>
                    <a:pt x="117" y="261"/>
                  </a:lnTo>
                  <a:lnTo>
                    <a:pt x="135" y="252"/>
                  </a:lnTo>
                  <a:lnTo>
                    <a:pt x="152" y="241"/>
                  </a:lnTo>
                  <a:lnTo>
                    <a:pt x="166" y="225"/>
                  </a:lnTo>
                  <a:lnTo>
                    <a:pt x="178" y="205"/>
                  </a:lnTo>
                  <a:lnTo>
                    <a:pt x="187" y="183"/>
                  </a:lnTo>
                  <a:lnTo>
                    <a:pt x="193" y="158"/>
                  </a:lnTo>
                  <a:lnTo>
                    <a:pt x="195" y="132"/>
                  </a:lnTo>
                  <a:lnTo>
                    <a:pt x="193" y="105"/>
                  </a:lnTo>
                  <a:lnTo>
                    <a:pt x="187" y="80"/>
                  </a:lnTo>
                  <a:lnTo>
                    <a:pt x="178" y="58"/>
                  </a:lnTo>
                  <a:lnTo>
                    <a:pt x="166" y="39"/>
                  </a:lnTo>
                  <a:lnTo>
                    <a:pt x="152" y="22"/>
                  </a:lnTo>
                  <a:lnTo>
                    <a:pt x="135" y="11"/>
                  </a:lnTo>
                  <a:lnTo>
                    <a:pt x="117" y="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0" name="Freeform 208"/>
            <p:cNvSpPr>
              <a:spLocks/>
            </p:cNvSpPr>
            <p:nvPr/>
          </p:nvSpPr>
          <p:spPr bwMode="auto">
            <a:xfrm>
              <a:off x="4935" y="3842"/>
              <a:ext cx="183" cy="124"/>
            </a:xfrm>
            <a:custGeom>
              <a:avLst/>
              <a:gdLst>
                <a:gd name="T0" fmla="*/ 91 w 183"/>
                <a:gd name="T1" fmla="*/ 0 h 247"/>
                <a:gd name="T2" fmla="*/ 73 w 183"/>
                <a:gd name="T3" fmla="*/ 3 h 247"/>
                <a:gd name="T4" fmla="*/ 56 w 183"/>
                <a:gd name="T5" fmla="*/ 10 h 247"/>
                <a:gd name="T6" fmla="*/ 40 w 183"/>
                <a:gd name="T7" fmla="*/ 21 h 247"/>
                <a:gd name="T8" fmla="*/ 27 w 183"/>
                <a:gd name="T9" fmla="*/ 36 h 247"/>
                <a:gd name="T10" fmla="*/ 16 w 183"/>
                <a:gd name="T11" fmla="*/ 54 h 247"/>
                <a:gd name="T12" fmla="*/ 7 w 183"/>
                <a:gd name="T13" fmla="*/ 75 h 247"/>
                <a:gd name="T14" fmla="*/ 2 w 183"/>
                <a:gd name="T15" fmla="*/ 99 h 247"/>
                <a:gd name="T16" fmla="*/ 0 w 183"/>
                <a:gd name="T17" fmla="*/ 124 h 247"/>
                <a:gd name="T18" fmla="*/ 2 w 183"/>
                <a:gd name="T19" fmla="*/ 149 h 247"/>
                <a:gd name="T20" fmla="*/ 7 w 183"/>
                <a:gd name="T21" fmla="*/ 172 h 247"/>
                <a:gd name="T22" fmla="*/ 16 w 183"/>
                <a:gd name="T23" fmla="*/ 193 h 247"/>
                <a:gd name="T24" fmla="*/ 27 w 183"/>
                <a:gd name="T25" fmla="*/ 211 h 247"/>
                <a:gd name="T26" fmla="*/ 40 w 183"/>
                <a:gd name="T27" fmla="*/ 226 h 247"/>
                <a:gd name="T28" fmla="*/ 56 w 183"/>
                <a:gd name="T29" fmla="*/ 237 h 247"/>
                <a:gd name="T30" fmla="*/ 73 w 183"/>
                <a:gd name="T31" fmla="*/ 244 h 247"/>
                <a:gd name="T32" fmla="*/ 91 w 183"/>
                <a:gd name="T33" fmla="*/ 247 h 247"/>
                <a:gd name="T34" fmla="*/ 110 w 183"/>
                <a:gd name="T35" fmla="*/ 244 h 247"/>
                <a:gd name="T36" fmla="*/ 127 w 183"/>
                <a:gd name="T37" fmla="*/ 237 h 247"/>
                <a:gd name="T38" fmla="*/ 143 w 183"/>
                <a:gd name="T39" fmla="*/ 226 h 247"/>
                <a:gd name="T40" fmla="*/ 156 w 183"/>
                <a:gd name="T41" fmla="*/ 211 h 247"/>
                <a:gd name="T42" fmla="*/ 167 w 183"/>
                <a:gd name="T43" fmla="*/ 193 h 247"/>
                <a:gd name="T44" fmla="*/ 176 w 183"/>
                <a:gd name="T45" fmla="*/ 172 h 247"/>
                <a:gd name="T46" fmla="*/ 181 w 183"/>
                <a:gd name="T47" fmla="*/ 149 h 247"/>
                <a:gd name="T48" fmla="*/ 183 w 183"/>
                <a:gd name="T49" fmla="*/ 124 h 247"/>
                <a:gd name="T50" fmla="*/ 181 w 183"/>
                <a:gd name="T51" fmla="*/ 99 h 247"/>
                <a:gd name="T52" fmla="*/ 176 w 183"/>
                <a:gd name="T53" fmla="*/ 75 h 247"/>
                <a:gd name="T54" fmla="*/ 167 w 183"/>
                <a:gd name="T55" fmla="*/ 54 h 247"/>
                <a:gd name="T56" fmla="*/ 156 w 183"/>
                <a:gd name="T57" fmla="*/ 36 h 247"/>
                <a:gd name="T58" fmla="*/ 143 w 183"/>
                <a:gd name="T59" fmla="*/ 21 h 247"/>
                <a:gd name="T60" fmla="*/ 127 w 183"/>
                <a:gd name="T61" fmla="*/ 10 h 247"/>
                <a:gd name="T62" fmla="*/ 110 w 183"/>
                <a:gd name="T63" fmla="*/ 3 h 247"/>
                <a:gd name="T64" fmla="*/ 91 w 183"/>
                <a:gd name="T65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247">
                  <a:moveTo>
                    <a:pt x="91" y="0"/>
                  </a:moveTo>
                  <a:lnTo>
                    <a:pt x="73" y="3"/>
                  </a:lnTo>
                  <a:lnTo>
                    <a:pt x="56" y="10"/>
                  </a:lnTo>
                  <a:lnTo>
                    <a:pt x="40" y="21"/>
                  </a:lnTo>
                  <a:lnTo>
                    <a:pt x="27" y="36"/>
                  </a:lnTo>
                  <a:lnTo>
                    <a:pt x="16" y="54"/>
                  </a:lnTo>
                  <a:lnTo>
                    <a:pt x="7" y="75"/>
                  </a:lnTo>
                  <a:lnTo>
                    <a:pt x="2" y="99"/>
                  </a:lnTo>
                  <a:lnTo>
                    <a:pt x="0" y="124"/>
                  </a:lnTo>
                  <a:lnTo>
                    <a:pt x="2" y="149"/>
                  </a:lnTo>
                  <a:lnTo>
                    <a:pt x="7" y="172"/>
                  </a:lnTo>
                  <a:lnTo>
                    <a:pt x="16" y="193"/>
                  </a:lnTo>
                  <a:lnTo>
                    <a:pt x="27" y="211"/>
                  </a:lnTo>
                  <a:lnTo>
                    <a:pt x="40" y="226"/>
                  </a:lnTo>
                  <a:lnTo>
                    <a:pt x="56" y="237"/>
                  </a:lnTo>
                  <a:lnTo>
                    <a:pt x="73" y="244"/>
                  </a:lnTo>
                  <a:lnTo>
                    <a:pt x="91" y="247"/>
                  </a:lnTo>
                  <a:lnTo>
                    <a:pt x="110" y="244"/>
                  </a:lnTo>
                  <a:lnTo>
                    <a:pt x="127" y="237"/>
                  </a:lnTo>
                  <a:lnTo>
                    <a:pt x="143" y="226"/>
                  </a:lnTo>
                  <a:lnTo>
                    <a:pt x="156" y="211"/>
                  </a:lnTo>
                  <a:lnTo>
                    <a:pt x="167" y="193"/>
                  </a:lnTo>
                  <a:lnTo>
                    <a:pt x="176" y="172"/>
                  </a:lnTo>
                  <a:lnTo>
                    <a:pt x="181" y="149"/>
                  </a:lnTo>
                  <a:lnTo>
                    <a:pt x="183" y="124"/>
                  </a:lnTo>
                  <a:lnTo>
                    <a:pt x="181" y="99"/>
                  </a:lnTo>
                  <a:lnTo>
                    <a:pt x="176" y="75"/>
                  </a:lnTo>
                  <a:lnTo>
                    <a:pt x="167" y="54"/>
                  </a:lnTo>
                  <a:lnTo>
                    <a:pt x="156" y="36"/>
                  </a:lnTo>
                  <a:lnTo>
                    <a:pt x="143" y="21"/>
                  </a:lnTo>
                  <a:lnTo>
                    <a:pt x="127" y="10"/>
                  </a:lnTo>
                  <a:lnTo>
                    <a:pt x="110" y="3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1" name="Freeform 209"/>
            <p:cNvSpPr>
              <a:spLocks/>
            </p:cNvSpPr>
            <p:nvPr/>
          </p:nvSpPr>
          <p:spPr bwMode="auto">
            <a:xfrm>
              <a:off x="4941" y="3846"/>
              <a:ext cx="172" cy="116"/>
            </a:xfrm>
            <a:custGeom>
              <a:avLst/>
              <a:gdLst>
                <a:gd name="T0" fmla="*/ 85 w 172"/>
                <a:gd name="T1" fmla="*/ 0 h 231"/>
                <a:gd name="T2" fmla="*/ 68 w 172"/>
                <a:gd name="T3" fmla="*/ 3 h 231"/>
                <a:gd name="T4" fmla="*/ 53 w 172"/>
                <a:gd name="T5" fmla="*/ 9 h 231"/>
                <a:gd name="T6" fmla="*/ 38 w 172"/>
                <a:gd name="T7" fmla="*/ 19 h 231"/>
                <a:gd name="T8" fmla="*/ 25 w 172"/>
                <a:gd name="T9" fmla="*/ 34 h 231"/>
                <a:gd name="T10" fmla="*/ 15 w 172"/>
                <a:gd name="T11" fmla="*/ 51 h 231"/>
                <a:gd name="T12" fmla="*/ 7 w 172"/>
                <a:gd name="T13" fmla="*/ 70 h 231"/>
                <a:gd name="T14" fmla="*/ 2 w 172"/>
                <a:gd name="T15" fmla="*/ 93 h 231"/>
                <a:gd name="T16" fmla="*/ 0 w 172"/>
                <a:gd name="T17" fmla="*/ 116 h 231"/>
                <a:gd name="T18" fmla="*/ 2 w 172"/>
                <a:gd name="T19" fmla="*/ 138 h 231"/>
                <a:gd name="T20" fmla="*/ 7 w 172"/>
                <a:gd name="T21" fmla="*/ 160 h 231"/>
                <a:gd name="T22" fmla="*/ 15 w 172"/>
                <a:gd name="T23" fmla="*/ 180 h 231"/>
                <a:gd name="T24" fmla="*/ 25 w 172"/>
                <a:gd name="T25" fmla="*/ 196 h 231"/>
                <a:gd name="T26" fmla="*/ 38 w 172"/>
                <a:gd name="T27" fmla="*/ 212 h 231"/>
                <a:gd name="T28" fmla="*/ 53 w 172"/>
                <a:gd name="T29" fmla="*/ 221 h 231"/>
                <a:gd name="T30" fmla="*/ 68 w 172"/>
                <a:gd name="T31" fmla="*/ 228 h 231"/>
                <a:gd name="T32" fmla="*/ 85 w 172"/>
                <a:gd name="T33" fmla="*/ 231 h 231"/>
                <a:gd name="T34" fmla="*/ 103 w 172"/>
                <a:gd name="T35" fmla="*/ 228 h 231"/>
                <a:gd name="T36" fmla="*/ 119 w 172"/>
                <a:gd name="T37" fmla="*/ 221 h 231"/>
                <a:gd name="T38" fmla="*/ 134 w 172"/>
                <a:gd name="T39" fmla="*/ 212 h 231"/>
                <a:gd name="T40" fmla="*/ 146 w 172"/>
                <a:gd name="T41" fmla="*/ 196 h 231"/>
                <a:gd name="T42" fmla="*/ 157 w 172"/>
                <a:gd name="T43" fmla="*/ 180 h 231"/>
                <a:gd name="T44" fmla="*/ 164 w 172"/>
                <a:gd name="T45" fmla="*/ 160 h 231"/>
                <a:gd name="T46" fmla="*/ 170 w 172"/>
                <a:gd name="T47" fmla="*/ 138 h 231"/>
                <a:gd name="T48" fmla="*/ 172 w 172"/>
                <a:gd name="T49" fmla="*/ 116 h 231"/>
                <a:gd name="T50" fmla="*/ 170 w 172"/>
                <a:gd name="T51" fmla="*/ 93 h 231"/>
                <a:gd name="T52" fmla="*/ 164 w 172"/>
                <a:gd name="T53" fmla="*/ 70 h 231"/>
                <a:gd name="T54" fmla="*/ 157 w 172"/>
                <a:gd name="T55" fmla="*/ 51 h 231"/>
                <a:gd name="T56" fmla="*/ 146 w 172"/>
                <a:gd name="T57" fmla="*/ 34 h 231"/>
                <a:gd name="T58" fmla="*/ 134 w 172"/>
                <a:gd name="T59" fmla="*/ 19 h 231"/>
                <a:gd name="T60" fmla="*/ 119 w 172"/>
                <a:gd name="T61" fmla="*/ 9 h 231"/>
                <a:gd name="T62" fmla="*/ 103 w 172"/>
                <a:gd name="T63" fmla="*/ 3 h 231"/>
                <a:gd name="T64" fmla="*/ 85 w 172"/>
                <a:gd name="T6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2" h="231">
                  <a:moveTo>
                    <a:pt x="85" y="0"/>
                  </a:moveTo>
                  <a:lnTo>
                    <a:pt x="68" y="3"/>
                  </a:lnTo>
                  <a:lnTo>
                    <a:pt x="53" y="9"/>
                  </a:lnTo>
                  <a:lnTo>
                    <a:pt x="38" y="19"/>
                  </a:lnTo>
                  <a:lnTo>
                    <a:pt x="25" y="34"/>
                  </a:lnTo>
                  <a:lnTo>
                    <a:pt x="15" y="51"/>
                  </a:lnTo>
                  <a:lnTo>
                    <a:pt x="7" y="70"/>
                  </a:lnTo>
                  <a:lnTo>
                    <a:pt x="2" y="93"/>
                  </a:lnTo>
                  <a:lnTo>
                    <a:pt x="0" y="116"/>
                  </a:lnTo>
                  <a:lnTo>
                    <a:pt x="2" y="138"/>
                  </a:lnTo>
                  <a:lnTo>
                    <a:pt x="7" y="160"/>
                  </a:lnTo>
                  <a:lnTo>
                    <a:pt x="15" y="180"/>
                  </a:lnTo>
                  <a:lnTo>
                    <a:pt x="25" y="196"/>
                  </a:lnTo>
                  <a:lnTo>
                    <a:pt x="38" y="212"/>
                  </a:lnTo>
                  <a:lnTo>
                    <a:pt x="53" y="221"/>
                  </a:lnTo>
                  <a:lnTo>
                    <a:pt x="68" y="228"/>
                  </a:lnTo>
                  <a:lnTo>
                    <a:pt x="85" y="231"/>
                  </a:lnTo>
                  <a:lnTo>
                    <a:pt x="103" y="228"/>
                  </a:lnTo>
                  <a:lnTo>
                    <a:pt x="119" y="221"/>
                  </a:lnTo>
                  <a:lnTo>
                    <a:pt x="134" y="212"/>
                  </a:lnTo>
                  <a:lnTo>
                    <a:pt x="146" y="196"/>
                  </a:lnTo>
                  <a:lnTo>
                    <a:pt x="157" y="180"/>
                  </a:lnTo>
                  <a:lnTo>
                    <a:pt x="164" y="160"/>
                  </a:lnTo>
                  <a:lnTo>
                    <a:pt x="170" y="138"/>
                  </a:lnTo>
                  <a:lnTo>
                    <a:pt x="172" y="116"/>
                  </a:lnTo>
                  <a:lnTo>
                    <a:pt x="170" y="93"/>
                  </a:lnTo>
                  <a:lnTo>
                    <a:pt x="164" y="70"/>
                  </a:lnTo>
                  <a:lnTo>
                    <a:pt x="157" y="51"/>
                  </a:lnTo>
                  <a:lnTo>
                    <a:pt x="146" y="34"/>
                  </a:lnTo>
                  <a:lnTo>
                    <a:pt x="134" y="19"/>
                  </a:lnTo>
                  <a:lnTo>
                    <a:pt x="119" y="9"/>
                  </a:lnTo>
                  <a:lnTo>
                    <a:pt x="103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2" name="Freeform 210"/>
            <p:cNvSpPr>
              <a:spLocks/>
            </p:cNvSpPr>
            <p:nvPr/>
          </p:nvSpPr>
          <p:spPr bwMode="auto">
            <a:xfrm>
              <a:off x="4947" y="3851"/>
              <a:ext cx="159" cy="107"/>
            </a:xfrm>
            <a:custGeom>
              <a:avLst/>
              <a:gdLst>
                <a:gd name="T0" fmla="*/ 79 w 159"/>
                <a:gd name="T1" fmla="*/ 0 h 215"/>
                <a:gd name="T2" fmla="*/ 64 w 159"/>
                <a:gd name="T3" fmla="*/ 3 h 215"/>
                <a:gd name="T4" fmla="*/ 49 w 159"/>
                <a:gd name="T5" fmla="*/ 8 h 215"/>
                <a:gd name="T6" fmla="*/ 35 w 159"/>
                <a:gd name="T7" fmla="*/ 18 h 215"/>
                <a:gd name="T8" fmla="*/ 24 w 159"/>
                <a:gd name="T9" fmla="*/ 32 h 215"/>
                <a:gd name="T10" fmla="*/ 14 w 159"/>
                <a:gd name="T11" fmla="*/ 47 h 215"/>
                <a:gd name="T12" fmla="*/ 7 w 159"/>
                <a:gd name="T13" fmla="*/ 67 h 215"/>
                <a:gd name="T14" fmla="*/ 3 w 159"/>
                <a:gd name="T15" fmla="*/ 86 h 215"/>
                <a:gd name="T16" fmla="*/ 0 w 159"/>
                <a:gd name="T17" fmla="*/ 108 h 215"/>
                <a:gd name="T18" fmla="*/ 3 w 159"/>
                <a:gd name="T19" fmla="*/ 129 h 215"/>
                <a:gd name="T20" fmla="*/ 7 w 159"/>
                <a:gd name="T21" fmla="*/ 150 h 215"/>
                <a:gd name="T22" fmla="*/ 14 w 159"/>
                <a:gd name="T23" fmla="*/ 168 h 215"/>
                <a:gd name="T24" fmla="*/ 24 w 159"/>
                <a:gd name="T25" fmla="*/ 183 h 215"/>
                <a:gd name="T26" fmla="*/ 35 w 159"/>
                <a:gd name="T27" fmla="*/ 197 h 215"/>
                <a:gd name="T28" fmla="*/ 49 w 159"/>
                <a:gd name="T29" fmla="*/ 206 h 215"/>
                <a:gd name="T30" fmla="*/ 64 w 159"/>
                <a:gd name="T31" fmla="*/ 212 h 215"/>
                <a:gd name="T32" fmla="*/ 79 w 159"/>
                <a:gd name="T33" fmla="*/ 215 h 215"/>
                <a:gd name="T34" fmla="*/ 96 w 159"/>
                <a:gd name="T35" fmla="*/ 212 h 215"/>
                <a:gd name="T36" fmla="*/ 110 w 159"/>
                <a:gd name="T37" fmla="*/ 206 h 215"/>
                <a:gd name="T38" fmla="*/ 125 w 159"/>
                <a:gd name="T39" fmla="*/ 197 h 215"/>
                <a:gd name="T40" fmla="*/ 136 w 159"/>
                <a:gd name="T41" fmla="*/ 183 h 215"/>
                <a:gd name="T42" fmla="*/ 146 w 159"/>
                <a:gd name="T43" fmla="*/ 168 h 215"/>
                <a:gd name="T44" fmla="*/ 153 w 159"/>
                <a:gd name="T45" fmla="*/ 150 h 215"/>
                <a:gd name="T46" fmla="*/ 157 w 159"/>
                <a:gd name="T47" fmla="*/ 129 h 215"/>
                <a:gd name="T48" fmla="*/ 159 w 159"/>
                <a:gd name="T49" fmla="*/ 108 h 215"/>
                <a:gd name="T50" fmla="*/ 157 w 159"/>
                <a:gd name="T51" fmla="*/ 86 h 215"/>
                <a:gd name="T52" fmla="*/ 153 w 159"/>
                <a:gd name="T53" fmla="*/ 67 h 215"/>
                <a:gd name="T54" fmla="*/ 146 w 159"/>
                <a:gd name="T55" fmla="*/ 47 h 215"/>
                <a:gd name="T56" fmla="*/ 136 w 159"/>
                <a:gd name="T57" fmla="*/ 32 h 215"/>
                <a:gd name="T58" fmla="*/ 125 w 159"/>
                <a:gd name="T59" fmla="*/ 18 h 215"/>
                <a:gd name="T60" fmla="*/ 110 w 159"/>
                <a:gd name="T61" fmla="*/ 8 h 215"/>
                <a:gd name="T62" fmla="*/ 96 w 159"/>
                <a:gd name="T63" fmla="*/ 3 h 215"/>
                <a:gd name="T64" fmla="*/ 79 w 159"/>
                <a:gd name="T6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215">
                  <a:moveTo>
                    <a:pt x="79" y="0"/>
                  </a:moveTo>
                  <a:lnTo>
                    <a:pt x="64" y="3"/>
                  </a:lnTo>
                  <a:lnTo>
                    <a:pt x="49" y="8"/>
                  </a:lnTo>
                  <a:lnTo>
                    <a:pt x="35" y="18"/>
                  </a:lnTo>
                  <a:lnTo>
                    <a:pt x="24" y="32"/>
                  </a:lnTo>
                  <a:lnTo>
                    <a:pt x="14" y="47"/>
                  </a:lnTo>
                  <a:lnTo>
                    <a:pt x="7" y="67"/>
                  </a:lnTo>
                  <a:lnTo>
                    <a:pt x="3" y="86"/>
                  </a:lnTo>
                  <a:lnTo>
                    <a:pt x="0" y="108"/>
                  </a:lnTo>
                  <a:lnTo>
                    <a:pt x="3" y="129"/>
                  </a:lnTo>
                  <a:lnTo>
                    <a:pt x="7" y="150"/>
                  </a:lnTo>
                  <a:lnTo>
                    <a:pt x="14" y="168"/>
                  </a:lnTo>
                  <a:lnTo>
                    <a:pt x="24" y="183"/>
                  </a:lnTo>
                  <a:lnTo>
                    <a:pt x="35" y="197"/>
                  </a:lnTo>
                  <a:lnTo>
                    <a:pt x="49" y="206"/>
                  </a:lnTo>
                  <a:lnTo>
                    <a:pt x="64" y="212"/>
                  </a:lnTo>
                  <a:lnTo>
                    <a:pt x="79" y="215"/>
                  </a:lnTo>
                  <a:lnTo>
                    <a:pt x="96" y="212"/>
                  </a:lnTo>
                  <a:lnTo>
                    <a:pt x="110" y="206"/>
                  </a:lnTo>
                  <a:lnTo>
                    <a:pt x="125" y="197"/>
                  </a:lnTo>
                  <a:lnTo>
                    <a:pt x="136" y="183"/>
                  </a:lnTo>
                  <a:lnTo>
                    <a:pt x="146" y="168"/>
                  </a:lnTo>
                  <a:lnTo>
                    <a:pt x="153" y="150"/>
                  </a:lnTo>
                  <a:lnTo>
                    <a:pt x="157" y="129"/>
                  </a:lnTo>
                  <a:lnTo>
                    <a:pt x="159" y="108"/>
                  </a:lnTo>
                  <a:lnTo>
                    <a:pt x="157" y="86"/>
                  </a:lnTo>
                  <a:lnTo>
                    <a:pt x="153" y="67"/>
                  </a:lnTo>
                  <a:lnTo>
                    <a:pt x="146" y="47"/>
                  </a:lnTo>
                  <a:lnTo>
                    <a:pt x="136" y="32"/>
                  </a:lnTo>
                  <a:lnTo>
                    <a:pt x="125" y="18"/>
                  </a:lnTo>
                  <a:lnTo>
                    <a:pt x="110" y="8"/>
                  </a:lnTo>
                  <a:lnTo>
                    <a:pt x="96" y="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4B7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3" name="Freeform 211"/>
            <p:cNvSpPr>
              <a:spLocks/>
            </p:cNvSpPr>
            <p:nvPr/>
          </p:nvSpPr>
          <p:spPr bwMode="auto">
            <a:xfrm>
              <a:off x="4954" y="3855"/>
              <a:ext cx="146" cy="99"/>
            </a:xfrm>
            <a:custGeom>
              <a:avLst/>
              <a:gdLst>
                <a:gd name="T0" fmla="*/ 72 w 146"/>
                <a:gd name="T1" fmla="*/ 0 h 198"/>
                <a:gd name="T2" fmla="*/ 58 w 146"/>
                <a:gd name="T3" fmla="*/ 2 h 198"/>
                <a:gd name="T4" fmla="*/ 44 w 146"/>
                <a:gd name="T5" fmla="*/ 9 h 198"/>
                <a:gd name="T6" fmla="*/ 31 w 146"/>
                <a:gd name="T7" fmla="*/ 17 h 198"/>
                <a:gd name="T8" fmla="*/ 21 w 146"/>
                <a:gd name="T9" fmla="*/ 29 h 198"/>
                <a:gd name="T10" fmla="*/ 12 w 146"/>
                <a:gd name="T11" fmla="*/ 45 h 198"/>
                <a:gd name="T12" fmla="*/ 6 w 146"/>
                <a:gd name="T13" fmla="*/ 61 h 198"/>
                <a:gd name="T14" fmla="*/ 1 w 146"/>
                <a:gd name="T15" fmla="*/ 81 h 198"/>
                <a:gd name="T16" fmla="*/ 0 w 146"/>
                <a:gd name="T17" fmla="*/ 100 h 198"/>
                <a:gd name="T18" fmla="*/ 1 w 146"/>
                <a:gd name="T19" fmla="*/ 120 h 198"/>
                <a:gd name="T20" fmla="*/ 6 w 146"/>
                <a:gd name="T21" fmla="*/ 139 h 198"/>
                <a:gd name="T22" fmla="*/ 12 w 146"/>
                <a:gd name="T23" fmla="*/ 156 h 198"/>
                <a:gd name="T24" fmla="*/ 21 w 146"/>
                <a:gd name="T25" fmla="*/ 169 h 198"/>
                <a:gd name="T26" fmla="*/ 31 w 146"/>
                <a:gd name="T27" fmla="*/ 182 h 198"/>
                <a:gd name="T28" fmla="*/ 44 w 146"/>
                <a:gd name="T29" fmla="*/ 190 h 198"/>
                <a:gd name="T30" fmla="*/ 58 w 146"/>
                <a:gd name="T31" fmla="*/ 197 h 198"/>
                <a:gd name="T32" fmla="*/ 72 w 146"/>
                <a:gd name="T33" fmla="*/ 198 h 198"/>
                <a:gd name="T34" fmla="*/ 88 w 146"/>
                <a:gd name="T35" fmla="*/ 197 h 198"/>
                <a:gd name="T36" fmla="*/ 101 w 146"/>
                <a:gd name="T37" fmla="*/ 190 h 198"/>
                <a:gd name="T38" fmla="*/ 113 w 146"/>
                <a:gd name="T39" fmla="*/ 182 h 198"/>
                <a:gd name="T40" fmla="*/ 125 w 146"/>
                <a:gd name="T41" fmla="*/ 169 h 198"/>
                <a:gd name="T42" fmla="*/ 134 w 146"/>
                <a:gd name="T43" fmla="*/ 156 h 198"/>
                <a:gd name="T44" fmla="*/ 140 w 146"/>
                <a:gd name="T45" fmla="*/ 139 h 198"/>
                <a:gd name="T46" fmla="*/ 145 w 146"/>
                <a:gd name="T47" fmla="*/ 120 h 198"/>
                <a:gd name="T48" fmla="*/ 146 w 146"/>
                <a:gd name="T49" fmla="*/ 100 h 198"/>
                <a:gd name="T50" fmla="*/ 145 w 146"/>
                <a:gd name="T51" fmla="*/ 81 h 198"/>
                <a:gd name="T52" fmla="*/ 140 w 146"/>
                <a:gd name="T53" fmla="*/ 61 h 198"/>
                <a:gd name="T54" fmla="*/ 134 w 146"/>
                <a:gd name="T55" fmla="*/ 45 h 198"/>
                <a:gd name="T56" fmla="*/ 125 w 146"/>
                <a:gd name="T57" fmla="*/ 29 h 198"/>
                <a:gd name="T58" fmla="*/ 113 w 146"/>
                <a:gd name="T59" fmla="*/ 17 h 198"/>
                <a:gd name="T60" fmla="*/ 101 w 146"/>
                <a:gd name="T61" fmla="*/ 9 h 198"/>
                <a:gd name="T62" fmla="*/ 88 w 146"/>
                <a:gd name="T63" fmla="*/ 2 h 198"/>
                <a:gd name="T64" fmla="*/ 72 w 146"/>
                <a:gd name="T6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6" h="198">
                  <a:moveTo>
                    <a:pt x="72" y="0"/>
                  </a:moveTo>
                  <a:lnTo>
                    <a:pt x="58" y="2"/>
                  </a:lnTo>
                  <a:lnTo>
                    <a:pt x="44" y="9"/>
                  </a:lnTo>
                  <a:lnTo>
                    <a:pt x="31" y="17"/>
                  </a:lnTo>
                  <a:lnTo>
                    <a:pt x="21" y="29"/>
                  </a:lnTo>
                  <a:lnTo>
                    <a:pt x="12" y="45"/>
                  </a:lnTo>
                  <a:lnTo>
                    <a:pt x="6" y="61"/>
                  </a:lnTo>
                  <a:lnTo>
                    <a:pt x="1" y="81"/>
                  </a:lnTo>
                  <a:lnTo>
                    <a:pt x="0" y="100"/>
                  </a:lnTo>
                  <a:lnTo>
                    <a:pt x="1" y="120"/>
                  </a:lnTo>
                  <a:lnTo>
                    <a:pt x="6" y="139"/>
                  </a:lnTo>
                  <a:lnTo>
                    <a:pt x="12" y="156"/>
                  </a:lnTo>
                  <a:lnTo>
                    <a:pt x="21" y="169"/>
                  </a:lnTo>
                  <a:lnTo>
                    <a:pt x="31" y="182"/>
                  </a:lnTo>
                  <a:lnTo>
                    <a:pt x="44" y="190"/>
                  </a:lnTo>
                  <a:lnTo>
                    <a:pt x="58" y="197"/>
                  </a:lnTo>
                  <a:lnTo>
                    <a:pt x="72" y="198"/>
                  </a:lnTo>
                  <a:lnTo>
                    <a:pt x="88" y="197"/>
                  </a:lnTo>
                  <a:lnTo>
                    <a:pt x="101" y="190"/>
                  </a:lnTo>
                  <a:lnTo>
                    <a:pt x="113" y="182"/>
                  </a:lnTo>
                  <a:lnTo>
                    <a:pt x="125" y="169"/>
                  </a:lnTo>
                  <a:lnTo>
                    <a:pt x="134" y="156"/>
                  </a:lnTo>
                  <a:lnTo>
                    <a:pt x="140" y="139"/>
                  </a:lnTo>
                  <a:lnTo>
                    <a:pt x="145" y="120"/>
                  </a:lnTo>
                  <a:lnTo>
                    <a:pt x="146" y="100"/>
                  </a:lnTo>
                  <a:lnTo>
                    <a:pt x="145" y="81"/>
                  </a:lnTo>
                  <a:lnTo>
                    <a:pt x="140" y="61"/>
                  </a:lnTo>
                  <a:lnTo>
                    <a:pt x="134" y="45"/>
                  </a:lnTo>
                  <a:lnTo>
                    <a:pt x="125" y="29"/>
                  </a:lnTo>
                  <a:lnTo>
                    <a:pt x="113" y="17"/>
                  </a:lnTo>
                  <a:lnTo>
                    <a:pt x="101" y="9"/>
                  </a:lnTo>
                  <a:lnTo>
                    <a:pt x="88" y="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4" name="Freeform 212"/>
            <p:cNvSpPr>
              <a:spLocks/>
            </p:cNvSpPr>
            <p:nvPr/>
          </p:nvSpPr>
          <p:spPr bwMode="auto">
            <a:xfrm>
              <a:off x="4961" y="3860"/>
              <a:ext cx="133" cy="90"/>
            </a:xfrm>
            <a:custGeom>
              <a:avLst/>
              <a:gdLst>
                <a:gd name="T0" fmla="*/ 66 w 133"/>
                <a:gd name="T1" fmla="*/ 0 h 180"/>
                <a:gd name="T2" fmla="*/ 53 w 133"/>
                <a:gd name="T3" fmla="*/ 1 h 180"/>
                <a:gd name="T4" fmla="*/ 41 w 133"/>
                <a:gd name="T5" fmla="*/ 7 h 180"/>
                <a:gd name="T6" fmla="*/ 30 w 133"/>
                <a:gd name="T7" fmla="*/ 15 h 180"/>
                <a:gd name="T8" fmla="*/ 19 w 133"/>
                <a:gd name="T9" fmla="*/ 26 h 180"/>
                <a:gd name="T10" fmla="*/ 11 w 133"/>
                <a:gd name="T11" fmla="*/ 40 h 180"/>
                <a:gd name="T12" fmla="*/ 5 w 133"/>
                <a:gd name="T13" fmla="*/ 55 h 180"/>
                <a:gd name="T14" fmla="*/ 1 w 133"/>
                <a:gd name="T15" fmla="*/ 72 h 180"/>
                <a:gd name="T16" fmla="*/ 0 w 133"/>
                <a:gd name="T17" fmla="*/ 90 h 180"/>
                <a:gd name="T18" fmla="*/ 1 w 133"/>
                <a:gd name="T19" fmla="*/ 108 h 180"/>
                <a:gd name="T20" fmla="*/ 5 w 133"/>
                <a:gd name="T21" fmla="*/ 125 h 180"/>
                <a:gd name="T22" fmla="*/ 11 w 133"/>
                <a:gd name="T23" fmla="*/ 140 h 180"/>
                <a:gd name="T24" fmla="*/ 19 w 133"/>
                <a:gd name="T25" fmla="*/ 154 h 180"/>
                <a:gd name="T26" fmla="*/ 30 w 133"/>
                <a:gd name="T27" fmla="*/ 165 h 180"/>
                <a:gd name="T28" fmla="*/ 41 w 133"/>
                <a:gd name="T29" fmla="*/ 173 h 180"/>
                <a:gd name="T30" fmla="*/ 53 w 133"/>
                <a:gd name="T31" fmla="*/ 179 h 180"/>
                <a:gd name="T32" fmla="*/ 66 w 133"/>
                <a:gd name="T33" fmla="*/ 180 h 180"/>
                <a:gd name="T34" fmla="*/ 80 w 133"/>
                <a:gd name="T35" fmla="*/ 179 h 180"/>
                <a:gd name="T36" fmla="*/ 92 w 133"/>
                <a:gd name="T37" fmla="*/ 173 h 180"/>
                <a:gd name="T38" fmla="*/ 103 w 133"/>
                <a:gd name="T39" fmla="*/ 165 h 180"/>
                <a:gd name="T40" fmla="*/ 114 w 133"/>
                <a:gd name="T41" fmla="*/ 154 h 180"/>
                <a:gd name="T42" fmla="*/ 122 w 133"/>
                <a:gd name="T43" fmla="*/ 140 h 180"/>
                <a:gd name="T44" fmla="*/ 128 w 133"/>
                <a:gd name="T45" fmla="*/ 125 h 180"/>
                <a:gd name="T46" fmla="*/ 132 w 133"/>
                <a:gd name="T47" fmla="*/ 108 h 180"/>
                <a:gd name="T48" fmla="*/ 133 w 133"/>
                <a:gd name="T49" fmla="*/ 90 h 180"/>
                <a:gd name="T50" fmla="*/ 132 w 133"/>
                <a:gd name="T51" fmla="*/ 72 h 180"/>
                <a:gd name="T52" fmla="*/ 128 w 133"/>
                <a:gd name="T53" fmla="*/ 55 h 180"/>
                <a:gd name="T54" fmla="*/ 122 w 133"/>
                <a:gd name="T55" fmla="*/ 40 h 180"/>
                <a:gd name="T56" fmla="*/ 114 w 133"/>
                <a:gd name="T57" fmla="*/ 26 h 180"/>
                <a:gd name="T58" fmla="*/ 103 w 133"/>
                <a:gd name="T59" fmla="*/ 15 h 180"/>
                <a:gd name="T60" fmla="*/ 92 w 133"/>
                <a:gd name="T61" fmla="*/ 7 h 180"/>
                <a:gd name="T62" fmla="*/ 80 w 133"/>
                <a:gd name="T63" fmla="*/ 1 h 180"/>
                <a:gd name="T64" fmla="*/ 66 w 133"/>
                <a:gd name="T6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80">
                  <a:moveTo>
                    <a:pt x="66" y="0"/>
                  </a:moveTo>
                  <a:lnTo>
                    <a:pt x="53" y="1"/>
                  </a:lnTo>
                  <a:lnTo>
                    <a:pt x="41" y="7"/>
                  </a:lnTo>
                  <a:lnTo>
                    <a:pt x="30" y="15"/>
                  </a:lnTo>
                  <a:lnTo>
                    <a:pt x="19" y="26"/>
                  </a:lnTo>
                  <a:lnTo>
                    <a:pt x="11" y="40"/>
                  </a:lnTo>
                  <a:lnTo>
                    <a:pt x="5" y="55"/>
                  </a:lnTo>
                  <a:lnTo>
                    <a:pt x="1" y="72"/>
                  </a:lnTo>
                  <a:lnTo>
                    <a:pt x="0" y="90"/>
                  </a:lnTo>
                  <a:lnTo>
                    <a:pt x="1" y="108"/>
                  </a:lnTo>
                  <a:lnTo>
                    <a:pt x="5" y="125"/>
                  </a:lnTo>
                  <a:lnTo>
                    <a:pt x="11" y="140"/>
                  </a:lnTo>
                  <a:lnTo>
                    <a:pt x="19" y="154"/>
                  </a:lnTo>
                  <a:lnTo>
                    <a:pt x="30" y="165"/>
                  </a:lnTo>
                  <a:lnTo>
                    <a:pt x="41" y="173"/>
                  </a:lnTo>
                  <a:lnTo>
                    <a:pt x="53" y="179"/>
                  </a:lnTo>
                  <a:lnTo>
                    <a:pt x="66" y="180"/>
                  </a:lnTo>
                  <a:lnTo>
                    <a:pt x="80" y="179"/>
                  </a:lnTo>
                  <a:lnTo>
                    <a:pt x="92" y="173"/>
                  </a:lnTo>
                  <a:lnTo>
                    <a:pt x="103" y="165"/>
                  </a:lnTo>
                  <a:lnTo>
                    <a:pt x="114" y="154"/>
                  </a:lnTo>
                  <a:lnTo>
                    <a:pt x="122" y="140"/>
                  </a:lnTo>
                  <a:lnTo>
                    <a:pt x="128" y="125"/>
                  </a:lnTo>
                  <a:lnTo>
                    <a:pt x="132" y="108"/>
                  </a:lnTo>
                  <a:lnTo>
                    <a:pt x="133" y="90"/>
                  </a:lnTo>
                  <a:lnTo>
                    <a:pt x="132" y="72"/>
                  </a:lnTo>
                  <a:lnTo>
                    <a:pt x="128" y="55"/>
                  </a:lnTo>
                  <a:lnTo>
                    <a:pt x="122" y="40"/>
                  </a:lnTo>
                  <a:lnTo>
                    <a:pt x="114" y="26"/>
                  </a:lnTo>
                  <a:lnTo>
                    <a:pt x="103" y="15"/>
                  </a:lnTo>
                  <a:lnTo>
                    <a:pt x="92" y="7"/>
                  </a:lnTo>
                  <a:lnTo>
                    <a:pt x="80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5" name="Freeform 213"/>
            <p:cNvSpPr>
              <a:spLocks/>
            </p:cNvSpPr>
            <p:nvPr/>
          </p:nvSpPr>
          <p:spPr bwMode="auto">
            <a:xfrm>
              <a:off x="4967" y="3864"/>
              <a:ext cx="121" cy="81"/>
            </a:xfrm>
            <a:custGeom>
              <a:avLst/>
              <a:gdLst>
                <a:gd name="T0" fmla="*/ 60 w 121"/>
                <a:gd name="T1" fmla="*/ 0 h 164"/>
                <a:gd name="T2" fmla="*/ 48 w 121"/>
                <a:gd name="T3" fmla="*/ 2 h 164"/>
                <a:gd name="T4" fmla="*/ 37 w 121"/>
                <a:gd name="T5" fmla="*/ 7 h 164"/>
                <a:gd name="T6" fmla="*/ 27 w 121"/>
                <a:gd name="T7" fmla="*/ 14 h 164"/>
                <a:gd name="T8" fmla="*/ 17 w 121"/>
                <a:gd name="T9" fmla="*/ 24 h 164"/>
                <a:gd name="T10" fmla="*/ 10 w 121"/>
                <a:gd name="T11" fmla="*/ 36 h 164"/>
                <a:gd name="T12" fmla="*/ 5 w 121"/>
                <a:gd name="T13" fmla="*/ 50 h 164"/>
                <a:gd name="T14" fmla="*/ 1 w 121"/>
                <a:gd name="T15" fmla="*/ 66 h 164"/>
                <a:gd name="T16" fmla="*/ 0 w 121"/>
                <a:gd name="T17" fmla="*/ 82 h 164"/>
                <a:gd name="T18" fmla="*/ 1 w 121"/>
                <a:gd name="T19" fmla="*/ 99 h 164"/>
                <a:gd name="T20" fmla="*/ 5 w 121"/>
                <a:gd name="T21" fmla="*/ 114 h 164"/>
                <a:gd name="T22" fmla="*/ 10 w 121"/>
                <a:gd name="T23" fmla="*/ 128 h 164"/>
                <a:gd name="T24" fmla="*/ 17 w 121"/>
                <a:gd name="T25" fmla="*/ 140 h 164"/>
                <a:gd name="T26" fmla="*/ 27 w 121"/>
                <a:gd name="T27" fmla="*/ 150 h 164"/>
                <a:gd name="T28" fmla="*/ 37 w 121"/>
                <a:gd name="T29" fmla="*/ 157 h 164"/>
                <a:gd name="T30" fmla="*/ 48 w 121"/>
                <a:gd name="T31" fmla="*/ 162 h 164"/>
                <a:gd name="T32" fmla="*/ 60 w 121"/>
                <a:gd name="T33" fmla="*/ 164 h 164"/>
                <a:gd name="T34" fmla="*/ 73 w 121"/>
                <a:gd name="T35" fmla="*/ 162 h 164"/>
                <a:gd name="T36" fmla="*/ 84 w 121"/>
                <a:gd name="T37" fmla="*/ 157 h 164"/>
                <a:gd name="T38" fmla="*/ 94 w 121"/>
                <a:gd name="T39" fmla="*/ 150 h 164"/>
                <a:gd name="T40" fmla="*/ 104 w 121"/>
                <a:gd name="T41" fmla="*/ 140 h 164"/>
                <a:gd name="T42" fmla="*/ 111 w 121"/>
                <a:gd name="T43" fmla="*/ 128 h 164"/>
                <a:gd name="T44" fmla="*/ 116 w 121"/>
                <a:gd name="T45" fmla="*/ 114 h 164"/>
                <a:gd name="T46" fmla="*/ 120 w 121"/>
                <a:gd name="T47" fmla="*/ 99 h 164"/>
                <a:gd name="T48" fmla="*/ 121 w 121"/>
                <a:gd name="T49" fmla="*/ 82 h 164"/>
                <a:gd name="T50" fmla="*/ 120 w 121"/>
                <a:gd name="T51" fmla="*/ 66 h 164"/>
                <a:gd name="T52" fmla="*/ 116 w 121"/>
                <a:gd name="T53" fmla="*/ 50 h 164"/>
                <a:gd name="T54" fmla="*/ 111 w 121"/>
                <a:gd name="T55" fmla="*/ 36 h 164"/>
                <a:gd name="T56" fmla="*/ 104 w 121"/>
                <a:gd name="T57" fmla="*/ 24 h 164"/>
                <a:gd name="T58" fmla="*/ 94 w 121"/>
                <a:gd name="T59" fmla="*/ 14 h 164"/>
                <a:gd name="T60" fmla="*/ 84 w 121"/>
                <a:gd name="T61" fmla="*/ 7 h 164"/>
                <a:gd name="T62" fmla="*/ 73 w 121"/>
                <a:gd name="T63" fmla="*/ 2 h 164"/>
                <a:gd name="T64" fmla="*/ 60 w 121"/>
                <a:gd name="T6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64">
                  <a:moveTo>
                    <a:pt x="60" y="0"/>
                  </a:moveTo>
                  <a:lnTo>
                    <a:pt x="48" y="2"/>
                  </a:lnTo>
                  <a:lnTo>
                    <a:pt x="37" y="7"/>
                  </a:lnTo>
                  <a:lnTo>
                    <a:pt x="27" y="14"/>
                  </a:lnTo>
                  <a:lnTo>
                    <a:pt x="17" y="24"/>
                  </a:lnTo>
                  <a:lnTo>
                    <a:pt x="10" y="36"/>
                  </a:lnTo>
                  <a:lnTo>
                    <a:pt x="5" y="50"/>
                  </a:lnTo>
                  <a:lnTo>
                    <a:pt x="1" y="66"/>
                  </a:lnTo>
                  <a:lnTo>
                    <a:pt x="0" y="82"/>
                  </a:lnTo>
                  <a:lnTo>
                    <a:pt x="1" y="99"/>
                  </a:lnTo>
                  <a:lnTo>
                    <a:pt x="5" y="114"/>
                  </a:lnTo>
                  <a:lnTo>
                    <a:pt x="10" y="128"/>
                  </a:lnTo>
                  <a:lnTo>
                    <a:pt x="17" y="140"/>
                  </a:lnTo>
                  <a:lnTo>
                    <a:pt x="27" y="150"/>
                  </a:lnTo>
                  <a:lnTo>
                    <a:pt x="37" y="157"/>
                  </a:lnTo>
                  <a:lnTo>
                    <a:pt x="48" y="162"/>
                  </a:lnTo>
                  <a:lnTo>
                    <a:pt x="60" y="164"/>
                  </a:lnTo>
                  <a:lnTo>
                    <a:pt x="73" y="162"/>
                  </a:lnTo>
                  <a:lnTo>
                    <a:pt x="84" y="157"/>
                  </a:lnTo>
                  <a:lnTo>
                    <a:pt x="94" y="150"/>
                  </a:lnTo>
                  <a:lnTo>
                    <a:pt x="104" y="140"/>
                  </a:lnTo>
                  <a:lnTo>
                    <a:pt x="111" y="128"/>
                  </a:lnTo>
                  <a:lnTo>
                    <a:pt x="116" y="114"/>
                  </a:lnTo>
                  <a:lnTo>
                    <a:pt x="120" y="99"/>
                  </a:lnTo>
                  <a:lnTo>
                    <a:pt x="121" y="82"/>
                  </a:lnTo>
                  <a:lnTo>
                    <a:pt x="120" y="66"/>
                  </a:lnTo>
                  <a:lnTo>
                    <a:pt x="116" y="50"/>
                  </a:lnTo>
                  <a:lnTo>
                    <a:pt x="111" y="36"/>
                  </a:lnTo>
                  <a:lnTo>
                    <a:pt x="104" y="24"/>
                  </a:lnTo>
                  <a:lnTo>
                    <a:pt x="94" y="14"/>
                  </a:lnTo>
                  <a:lnTo>
                    <a:pt x="84" y="7"/>
                  </a:lnTo>
                  <a:lnTo>
                    <a:pt x="73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3B9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6" name="Freeform 214"/>
            <p:cNvSpPr>
              <a:spLocks/>
            </p:cNvSpPr>
            <p:nvPr/>
          </p:nvSpPr>
          <p:spPr bwMode="auto">
            <a:xfrm>
              <a:off x="4973" y="3868"/>
              <a:ext cx="109" cy="73"/>
            </a:xfrm>
            <a:custGeom>
              <a:avLst/>
              <a:gdLst>
                <a:gd name="T0" fmla="*/ 54 w 109"/>
                <a:gd name="T1" fmla="*/ 0 h 147"/>
                <a:gd name="T2" fmla="*/ 43 w 109"/>
                <a:gd name="T3" fmla="*/ 1 h 147"/>
                <a:gd name="T4" fmla="*/ 33 w 109"/>
                <a:gd name="T5" fmla="*/ 5 h 147"/>
                <a:gd name="T6" fmla="*/ 24 w 109"/>
                <a:gd name="T7" fmla="*/ 12 h 147"/>
                <a:gd name="T8" fmla="*/ 17 w 109"/>
                <a:gd name="T9" fmla="*/ 22 h 147"/>
                <a:gd name="T10" fmla="*/ 9 w 109"/>
                <a:gd name="T11" fmla="*/ 32 h 147"/>
                <a:gd name="T12" fmla="*/ 4 w 109"/>
                <a:gd name="T13" fmla="*/ 44 h 147"/>
                <a:gd name="T14" fmla="*/ 1 w 109"/>
                <a:gd name="T15" fmla="*/ 58 h 147"/>
                <a:gd name="T16" fmla="*/ 0 w 109"/>
                <a:gd name="T17" fmla="*/ 73 h 147"/>
                <a:gd name="T18" fmla="*/ 1 w 109"/>
                <a:gd name="T19" fmla="*/ 88 h 147"/>
                <a:gd name="T20" fmla="*/ 4 w 109"/>
                <a:gd name="T21" fmla="*/ 102 h 147"/>
                <a:gd name="T22" fmla="*/ 9 w 109"/>
                <a:gd name="T23" fmla="*/ 115 h 147"/>
                <a:gd name="T24" fmla="*/ 17 w 109"/>
                <a:gd name="T25" fmla="*/ 126 h 147"/>
                <a:gd name="T26" fmla="*/ 24 w 109"/>
                <a:gd name="T27" fmla="*/ 134 h 147"/>
                <a:gd name="T28" fmla="*/ 33 w 109"/>
                <a:gd name="T29" fmla="*/ 141 h 147"/>
                <a:gd name="T30" fmla="*/ 43 w 109"/>
                <a:gd name="T31" fmla="*/ 145 h 147"/>
                <a:gd name="T32" fmla="*/ 54 w 109"/>
                <a:gd name="T33" fmla="*/ 147 h 147"/>
                <a:gd name="T34" fmla="*/ 66 w 109"/>
                <a:gd name="T35" fmla="*/ 145 h 147"/>
                <a:gd name="T36" fmla="*/ 76 w 109"/>
                <a:gd name="T37" fmla="*/ 141 h 147"/>
                <a:gd name="T38" fmla="*/ 85 w 109"/>
                <a:gd name="T39" fmla="*/ 134 h 147"/>
                <a:gd name="T40" fmla="*/ 92 w 109"/>
                <a:gd name="T41" fmla="*/ 126 h 147"/>
                <a:gd name="T42" fmla="*/ 100 w 109"/>
                <a:gd name="T43" fmla="*/ 115 h 147"/>
                <a:gd name="T44" fmla="*/ 105 w 109"/>
                <a:gd name="T45" fmla="*/ 102 h 147"/>
                <a:gd name="T46" fmla="*/ 108 w 109"/>
                <a:gd name="T47" fmla="*/ 88 h 147"/>
                <a:gd name="T48" fmla="*/ 109 w 109"/>
                <a:gd name="T49" fmla="*/ 73 h 147"/>
                <a:gd name="T50" fmla="*/ 108 w 109"/>
                <a:gd name="T51" fmla="*/ 58 h 147"/>
                <a:gd name="T52" fmla="*/ 105 w 109"/>
                <a:gd name="T53" fmla="*/ 44 h 147"/>
                <a:gd name="T54" fmla="*/ 100 w 109"/>
                <a:gd name="T55" fmla="*/ 32 h 147"/>
                <a:gd name="T56" fmla="*/ 92 w 109"/>
                <a:gd name="T57" fmla="*/ 22 h 147"/>
                <a:gd name="T58" fmla="*/ 85 w 109"/>
                <a:gd name="T59" fmla="*/ 12 h 147"/>
                <a:gd name="T60" fmla="*/ 76 w 109"/>
                <a:gd name="T61" fmla="*/ 5 h 147"/>
                <a:gd name="T62" fmla="*/ 66 w 109"/>
                <a:gd name="T63" fmla="*/ 1 h 147"/>
                <a:gd name="T64" fmla="*/ 54 w 109"/>
                <a:gd name="T6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147">
                  <a:moveTo>
                    <a:pt x="54" y="0"/>
                  </a:moveTo>
                  <a:lnTo>
                    <a:pt x="43" y="1"/>
                  </a:lnTo>
                  <a:lnTo>
                    <a:pt x="33" y="5"/>
                  </a:lnTo>
                  <a:lnTo>
                    <a:pt x="24" y="12"/>
                  </a:lnTo>
                  <a:lnTo>
                    <a:pt x="17" y="22"/>
                  </a:lnTo>
                  <a:lnTo>
                    <a:pt x="9" y="32"/>
                  </a:lnTo>
                  <a:lnTo>
                    <a:pt x="4" y="44"/>
                  </a:lnTo>
                  <a:lnTo>
                    <a:pt x="1" y="58"/>
                  </a:lnTo>
                  <a:lnTo>
                    <a:pt x="0" y="73"/>
                  </a:lnTo>
                  <a:lnTo>
                    <a:pt x="1" y="88"/>
                  </a:lnTo>
                  <a:lnTo>
                    <a:pt x="4" y="102"/>
                  </a:lnTo>
                  <a:lnTo>
                    <a:pt x="9" y="115"/>
                  </a:lnTo>
                  <a:lnTo>
                    <a:pt x="17" y="126"/>
                  </a:lnTo>
                  <a:lnTo>
                    <a:pt x="24" y="134"/>
                  </a:lnTo>
                  <a:lnTo>
                    <a:pt x="33" y="141"/>
                  </a:lnTo>
                  <a:lnTo>
                    <a:pt x="43" y="145"/>
                  </a:lnTo>
                  <a:lnTo>
                    <a:pt x="54" y="147"/>
                  </a:lnTo>
                  <a:lnTo>
                    <a:pt x="66" y="145"/>
                  </a:lnTo>
                  <a:lnTo>
                    <a:pt x="76" y="141"/>
                  </a:lnTo>
                  <a:lnTo>
                    <a:pt x="85" y="134"/>
                  </a:lnTo>
                  <a:lnTo>
                    <a:pt x="92" y="126"/>
                  </a:lnTo>
                  <a:lnTo>
                    <a:pt x="100" y="115"/>
                  </a:lnTo>
                  <a:lnTo>
                    <a:pt x="105" y="102"/>
                  </a:lnTo>
                  <a:lnTo>
                    <a:pt x="108" y="88"/>
                  </a:lnTo>
                  <a:lnTo>
                    <a:pt x="109" y="73"/>
                  </a:lnTo>
                  <a:lnTo>
                    <a:pt x="108" y="58"/>
                  </a:lnTo>
                  <a:lnTo>
                    <a:pt x="105" y="44"/>
                  </a:lnTo>
                  <a:lnTo>
                    <a:pt x="100" y="32"/>
                  </a:lnTo>
                  <a:lnTo>
                    <a:pt x="92" y="22"/>
                  </a:lnTo>
                  <a:lnTo>
                    <a:pt x="85" y="12"/>
                  </a:lnTo>
                  <a:lnTo>
                    <a:pt x="76" y="5"/>
                  </a:lnTo>
                  <a:lnTo>
                    <a:pt x="66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7" name="Freeform 215"/>
            <p:cNvSpPr>
              <a:spLocks/>
            </p:cNvSpPr>
            <p:nvPr/>
          </p:nvSpPr>
          <p:spPr bwMode="auto">
            <a:xfrm>
              <a:off x="4979" y="3872"/>
              <a:ext cx="98" cy="66"/>
            </a:xfrm>
            <a:custGeom>
              <a:avLst/>
              <a:gdLst>
                <a:gd name="T0" fmla="*/ 48 w 98"/>
                <a:gd name="T1" fmla="*/ 0 h 132"/>
                <a:gd name="T2" fmla="*/ 39 w 98"/>
                <a:gd name="T3" fmla="*/ 1 h 132"/>
                <a:gd name="T4" fmla="*/ 30 w 98"/>
                <a:gd name="T5" fmla="*/ 6 h 132"/>
                <a:gd name="T6" fmla="*/ 22 w 98"/>
                <a:gd name="T7" fmla="*/ 11 h 132"/>
                <a:gd name="T8" fmla="*/ 15 w 98"/>
                <a:gd name="T9" fmla="*/ 19 h 132"/>
                <a:gd name="T10" fmla="*/ 8 w 98"/>
                <a:gd name="T11" fmla="*/ 29 h 132"/>
                <a:gd name="T12" fmla="*/ 4 w 98"/>
                <a:gd name="T13" fmla="*/ 42 h 132"/>
                <a:gd name="T14" fmla="*/ 1 w 98"/>
                <a:gd name="T15" fmla="*/ 53 h 132"/>
                <a:gd name="T16" fmla="*/ 0 w 98"/>
                <a:gd name="T17" fmla="*/ 67 h 132"/>
                <a:gd name="T18" fmla="*/ 1 w 98"/>
                <a:gd name="T19" fmla="*/ 79 h 132"/>
                <a:gd name="T20" fmla="*/ 4 w 98"/>
                <a:gd name="T21" fmla="*/ 91 h 132"/>
                <a:gd name="T22" fmla="*/ 8 w 98"/>
                <a:gd name="T23" fmla="*/ 103 h 132"/>
                <a:gd name="T24" fmla="*/ 15 w 98"/>
                <a:gd name="T25" fmla="*/ 112 h 132"/>
                <a:gd name="T26" fmla="*/ 22 w 98"/>
                <a:gd name="T27" fmla="*/ 121 h 132"/>
                <a:gd name="T28" fmla="*/ 30 w 98"/>
                <a:gd name="T29" fmla="*/ 126 h 132"/>
                <a:gd name="T30" fmla="*/ 39 w 98"/>
                <a:gd name="T31" fmla="*/ 130 h 132"/>
                <a:gd name="T32" fmla="*/ 48 w 98"/>
                <a:gd name="T33" fmla="*/ 132 h 132"/>
                <a:gd name="T34" fmla="*/ 59 w 98"/>
                <a:gd name="T35" fmla="*/ 130 h 132"/>
                <a:gd name="T36" fmla="*/ 67 w 98"/>
                <a:gd name="T37" fmla="*/ 126 h 132"/>
                <a:gd name="T38" fmla="*/ 76 w 98"/>
                <a:gd name="T39" fmla="*/ 121 h 132"/>
                <a:gd name="T40" fmla="*/ 83 w 98"/>
                <a:gd name="T41" fmla="*/ 112 h 132"/>
                <a:gd name="T42" fmla="*/ 89 w 98"/>
                <a:gd name="T43" fmla="*/ 103 h 132"/>
                <a:gd name="T44" fmla="*/ 94 w 98"/>
                <a:gd name="T45" fmla="*/ 91 h 132"/>
                <a:gd name="T46" fmla="*/ 97 w 98"/>
                <a:gd name="T47" fmla="*/ 79 h 132"/>
                <a:gd name="T48" fmla="*/ 98 w 98"/>
                <a:gd name="T49" fmla="*/ 67 h 132"/>
                <a:gd name="T50" fmla="*/ 97 w 98"/>
                <a:gd name="T51" fmla="*/ 53 h 132"/>
                <a:gd name="T52" fmla="*/ 94 w 98"/>
                <a:gd name="T53" fmla="*/ 42 h 132"/>
                <a:gd name="T54" fmla="*/ 89 w 98"/>
                <a:gd name="T55" fmla="*/ 29 h 132"/>
                <a:gd name="T56" fmla="*/ 83 w 98"/>
                <a:gd name="T57" fmla="*/ 19 h 132"/>
                <a:gd name="T58" fmla="*/ 76 w 98"/>
                <a:gd name="T59" fmla="*/ 11 h 132"/>
                <a:gd name="T60" fmla="*/ 67 w 98"/>
                <a:gd name="T61" fmla="*/ 6 h 132"/>
                <a:gd name="T62" fmla="*/ 59 w 98"/>
                <a:gd name="T63" fmla="*/ 1 h 132"/>
                <a:gd name="T64" fmla="*/ 48 w 98"/>
                <a:gd name="T6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32">
                  <a:moveTo>
                    <a:pt x="48" y="0"/>
                  </a:moveTo>
                  <a:lnTo>
                    <a:pt x="39" y="1"/>
                  </a:lnTo>
                  <a:lnTo>
                    <a:pt x="30" y="6"/>
                  </a:lnTo>
                  <a:lnTo>
                    <a:pt x="22" y="11"/>
                  </a:lnTo>
                  <a:lnTo>
                    <a:pt x="15" y="19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1" y="53"/>
                  </a:lnTo>
                  <a:lnTo>
                    <a:pt x="0" y="67"/>
                  </a:lnTo>
                  <a:lnTo>
                    <a:pt x="1" y="79"/>
                  </a:lnTo>
                  <a:lnTo>
                    <a:pt x="4" y="91"/>
                  </a:lnTo>
                  <a:lnTo>
                    <a:pt x="8" y="103"/>
                  </a:lnTo>
                  <a:lnTo>
                    <a:pt x="15" y="112"/>
                  </a:lnTo>
                  <a:lnTo>
                    <a:pt x="22" y="121"/>
                  </a:lnTo>
                  <a:lnTo>
                    <a:pt x="30" y="126"/>
                  </a:lnTo>
                  <a:lnTo>
                    <a:pt x="39" y="130"/>
                  </a:lnTo>
                  <a:lnTo>
                    <a:pt x="48" y="132"/>
                  </a:lnTo>
                  <a:lnTo>
                    <a:pt x="59" y="130"/>
                  </a:lnTo>
                  <a:lnTo>
                    <a:pt x="67" y="126"/>
                  </a:lnTo>
                  <a:lnTo>
                    <a:pt x="76" y="121"/>
                  </a:lnTo>
                  <a:lnTo>
                    <a:pt x="83" y="112"/>
                  </a:lnTo>
                  <a:lnTo>
                    <a:pt x="89" y="103"/>
                  </a:lnTo>
                  <a:lnTo>
                    <a:pt x="94" y="91"/>
                  </a:lnTo>
                  <a:lnTo>
                    <a:pt x="97" y="79"/>
                  </a:lnTo>
                  <a:lnTo>
                    <a:pt x="98" y="67"/>
                  </a:lnTo>
                  <a:lnTo>
                    <a:pt x="97" y="53"/>
                  </a:lnTo>
                  <a:lnTo>
                    <a:pt x="94" y="42"/>
                  </a:lnTo>
                  <a:lnTo>
                    <a:pt x="89" y="29"/>
                  </a:lnTo>
                  <a:lnTo>
                    <a:pt x="83" y="19"/>
                  </a:lnTo>
                  <a:lnTo>
                    <a:pt x="76" y="11"/>
                  </a:lnTo>
                  <a:lnTo>
                    <a:pt x="67" y="6"/>
                  </a:lnTo>
                  <a:lnTo>
                    <a:pt x="59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8" name="Freeform 216"/>
            <p:cNvSpPr>
              <a:spLocks/>
            </p:cNvSpPr>
            <p:nvPr/>
          </p:nvSpPr>
          <p:spPr bwMode="auto">
            <a:xfrm>
              <a:off x="4985" y="3876"/>
              <a:ext cx="86" cy="58"/>
            </a:xfrm>
            <a:custGeom>
              <a:avLst/>
              <a:gdLst>
                <a:gd name="T0" fmla="*/ 42 w 86"/>
                <a:gd name="T1" fmla="*/ 0 h 115"/>
                <a:gd name="T2" fmla="*/ 34 w 86"/>
                <a:gd name="T3" fmla="*/ 2 h 115"/>
                <a:gd name="T4" fmla="*/ 26 w 86"/>
                <a:gd name="T5" fmla="*/ 4 h 115"/>
                <a:gd name="T6" fmla="*/ 19 w 86"/>
                <a:gd name="T7" fmla="*/ 10 h 115"/>
                <a:gd name="T8" fmla="*/ 13 w 86"/>
                <a:gd name="T9" fmla="*/ 17 h 115"/>
                <a:gd name="T10" fmla="*/ 8 w 86"/>
                <a:gd name="T11" fmla="*/ 27 h 115"/>
                <a:gd name="T12" fmla="*/ 3 w 86"/>
                <a:gd name="T13" fmla="*/ 36 h 115"/>
                <a:gd name="T14" fmla="*/ 1 w 86"/>
                <a:gd name="T15" fmla="*/ 47 h 115"/>
                <a:gd name="T16" fmla="*/ 0 w 86"/>
                <a:gd name="T17" fmla="*/ 59 h 115"/>
                <a:gd name="T18" fmla="*/ 1 w 86"/>
                <a:gd name="T19" fmla="*/ 70 h 115"/>
                <a:gd name="T20" fmla="*/ 3 w 86"/>
                <a:gd name="T21" fmla="*/ 81 h 115"/>
                <a:gd name="T22" fmla="*/ 8 w 86"/>
                <a:gd name="T23" fmla="*/ 90 h 115"/>
                <a:gd name="T24" fmla="*/ 13 w 86"/>
                <a:gd name="T25" fmla="*/ 99 h 115"/>
                <a:gd name="T26" fmla="*/ 19 w 86"/>
                <a:gd name="T27" fmla="*/ 106 h 115"/>
                <a:gd name="T28" fmla="*/ 26 w 86"/>
                <a:gd name="T29" fmla="*/ 111 h 115"/>
                <a:gd name="T30" fmla="*/ 34 w 86"/>
                <a:gd name="T31" fmla="*/ 114 h 115"/>
                <a:gd name="T32" fmla="*/ 42 w 86"/>
                <a:gd name="T33" fmla="*/ 115 h 115"/>
                <a:gd name="T34" fmla="*/ 51 w 86"/>
                <a:gd name="T35" fmla="*/ 114 h 115"/>
                <a:gd name="T36" fmla="*/ 59 w 86"/>
                <a:gd name="T37" fmla="*/ 111 h 115"/>
                <a:gd name="T38" fmla="*/ 66 w 86"/>
                <a:gd name="T39" fmla="*/ 106 h 115"/>
                <a:gd name="T40" fmla="*/ 73 w 86"/>
                <a:gd name="T41" fmla="*/ 99 h 115"/>
                <a:gd name="T42" fmla="*/ 78 w 86"/>
                <a:gd name="T43" fmla="*/ 90 h 115"/>
                <a:gd name="T44" fmla="*/ 82 w 86"/>
                <a:gd name="T45" fmla="*/ 81 h 115"/>
                <a:gd name="T46" fmla="*/ 84 w 86"/>
                <a:gd name="T47" fmla="*/ 70 h 115"/>
                <a:gd name="T48" fmla="*/ 86 w 86"/>
                <a:gd name="T49" fmla="*/ 59 h 115"/>
                <a:gd name="T50" fmla="*/ 84 w 86"/>
                <a:gd name="T51" fmla="*/ 47 h 115"/>
                <a:gd name="T52" fmla="*/ 82 w 86"/>
                <a:gd name="T53" fmla="*/ 36 h 115"/>
                <a:gd name="T54" fmla="*/ 78 w 86"/>
                <a:gd name="T55" fmla="*/ 27 h 115"/>
                <a:gd name="T56" fmla="*/ 73 w 86"/>
                <a:gd name="T57" fmla="*/ 17 h 115"/>
                <a:gd name="T58" fmla="*/ 66 w 86"/>
                <a:gd name="T59" fmla="*/ 10 h 115"/>
                <a:gd name="T60" fmla="*/ 59 w 86"/>
                <a:gd name="T61" fmla="*/ 4 h 115"/>
                <a:gd name="T62" fmla="*/ 51 w 86"/>
                <a:gd name="T63" fmla="*/ 2 h 115"/>
                <a:gd name="T64" fmla="*/ 42 w 86"/>
                <a:gd name="T6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15">
                  <a:moveTo>
                    <a:pt x="42" y="0"/>
                  </a:moveTo>
                  <a:lnTo>
                    <a:pt x="34" y="2"/>
                  </a:lnTo>
                  <a:lnTo>
                    <a:pt x="26" y="4"/>
                  </a:lnTo>
                  <a:lnTo>
                    <a:pt x="19" y="10"/>
                  </a:lnTo>
                  <a:lnTo>
                    <a:pt x="13" y="17"/>
                  </a:lnTo>
                  <a:lnTo>
                    <a:pt x="8" y="27"/>
                  </a:lnTo>
                  <a:lnTo>
                    <a:pt x="3" y="36"/>
                  </a:lnTo>
                  <a:lnTo>
                    <a:pt x="1" y="47"/>
                  </a:lnTo>
                  <a:lnTo>
                    <a:pt x="0" y="59"/>
                  </a:lnTo>
                  <a:lnTo>
                    <a:pt x="1" y="70"/>
                  </a:lnTo>
                  <a:lnTo>
                    <a:pt x="3" y="81"/>
                  </a:lnTo>
                  <a:lnTo>
                    <a:pt x="8" y="90"/>
                  </a:lnTo>
                  <a:lnTo>
                    <a:pt x="13" y="99"/>
                  </a:lnTo>
                  <a:lnTo>
                    <a:pt x="19" y="106"/>
                  </a:lnTo>
                  <a:lnTo>
                    <a:pt x="26" y="111"/>
                  </a:lnTo>
                  <a:lnTo>
                    <a:pt x="34" y="114"/>
                  </a:lnTo>
                  <a:lnTo>
                    <a:pt x="42" y="115"/>
                  </a:lnTo>
                  <a:lnTo>
                    <a:pt x="51" y="114"/>
                  </a:lnTo>
                  <a:lnTo>
                    <a:pt x="59" y="111"/>
                  </a:lnTo>
                  <a:lnTo>
                    <a:pt x="66" y="106"/>
                  </a:lnTo>
                  <a:lnTo>
                    <a:pt x="73" y="99"/>
                  </a:lnTo>
                  <a:lnTo>
                    <a:pt x="78" y="90"/>
                  </a:lnTo>
                  <a:lnTo>
                    <a:pt x="82" y="81"/>
                  </a:lnTo>
                  <a:lnTo>
                    <a:pt x="84" y="70"/>
                  </a:lnTo>
                  <a:lnTo>
                    <a:pt x="86" y="59"/>
                  </a:lnTo>
                  <a:lnTo>
                    <a:pt x="84" y="47"/>
                  </a:lnTo>
                  <a:lnTo>
                    <a:pt x="82" y="36"/>
                  </a:lnTo>
                  <a:lnTo>
                    <a:pt x="78" y="27"/>
                  </a:lnTo>
                  <a:lnTo>
                    <a:pt x="73" y="17"/>
                  </a:lnTo>
                  <a:lnTo>
                    <a:pt x="66" y="10"/>
                  </a:lnTo>
                  <a:lnTo>
                    <a:pt x="59" y="4"/>
                  </a:lnTo>
                  <a:lnTo>
                    <a:pt x="5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9" name="Freeform 217"/>
            <p:cNvSpPr>
              <a:spLocks/>
            </p:cNvSpPr>
            <p:nvPr/>
          </p:nvSpPr>
          <p:spPr bwMode="auto">
            <a:xfrm>
              <a:off x="4992" y="3880"/>
              <a:ext cx="72" cy="49"/>
            </a:xfrm>
            <a:custGeom>
              <a:avLst/>
              <a:gdLst>
                <a:gd name="T0" fmla="*/ 35 w 72"/>
                <a:gd name="T1" fmla="*/ 0 h 98"/>
                <a:gd name="T2" fmla="*/ 28 w 72"/>
                <a:gd name="T3" fmla="*/ 1 h 98"/>
                <a:gd name="T4" fmla="*/ 22 w 72"/>
                <a:gd name="T5" fmla="*/ 4 h 98"/>
                <a:gd name="T6" fmla="*/ 16 w 72"/>
                <a:gd name="T7" fmla="*/ 8 h 98"/>
                <a:gd name="T8" fmla="*/ 10 w 72"/>
                <a:gd name="T9" fmla="*/ 15 h 98"/>
                <a:gd name="T10" fmla="*/ 6 w 72"/>
                <a:gd name="T11" fmla="*/ 22 h 98"/>
                <a:gd name="T12" fmla="*/ 3 w 72"/>
                <a:gd name="T13" fmla="*/ 30 h 98"/>
                <a:gd name="T14" fmla="*/ 1 w 72"/>
                <a:gd name="T15" fmla="*/ 40 h 98"/>
                <a:gd name="T16" fmla="*/ 0 w 72"/>
                <a:gd name="T17" fmla="*/ 50 h 98"/>
                <a:gd name="T18" fmla="*/ 1 w 72"/>
                <a:gd name="T19" fmla="*/ 59 h 98"/>
                <a:gd name="T20" fmla="*/ 3 w 72"/>
                <a:gd name="T21" fmla="*/ 68 h 98"/>
                <a:gd name="T22" fmla="*/ 6 w 72"/>
                <a:gd name="T23" fmla="*/ 76 h 98"/>
                <a:gd name="T24" fmla="*/ 10 w 72"/>
                <a:gd name="T25" fmla="*/ 84 h 98"/>
                <a:gd name="T26" fmla="*/ 16 w 72"/>
                <a:gd name="T27" fmla="*/ 90 h 98"/>
                <a:gd name="T28" fmla="*/ 22 w 72"/>
                <a:gd name="T29" fmla="*/ 94 h 98"/>
                <a:gd name="T30" fmla="*/ 28 w 72"/>
                <a:gd name="T31" fmla="*/ 97 h 98"/>
                <a:gd name="T32" fmla="*/ 35 w 72"/>
                <a:gd name="T33" fmla="*/ 98 h 98"/>
                <a:gd name="T34" fmla="*/ 43 w 72"/>
                <a:gd name="T35" fmla="*/ 97 h 98"/>
                <a:gd name="T36" fmla="*/ 50 w 72"/>
                <a:gd name="T37" fmla="*/ 94 h 98"/>
                <a:gd name="T38" fmla="*/ 56 w 72"/>
                <a:gd name="T39" fmla="*/ 90 h 98"/>
                <a:gd name="T40" fmla="*/ 62 w 72"/>
                <a:gd name="T41" fmla="*/ 84 h 98"/>
                <a:gd name="T42" fmla="*/ 66 w 72"/>
                <a:gd name="T43" fmla="*/ 76 h 98"/>
                <a:gd name="T44" fmla="*/ 69 w 72"/>
                <a:gd name="T45" fmla="*/ 68 h 98"/>
                <a:gd name="T46" fmla="*/ 71 w 72"/>
                <a:gd name="T47" fmla="*/ 59 h 98"/>
                <a:gd name="T48" fmla="*/ 72 w 72"/>
                <a:gd name="T49" fmla="*/ 50 h 98"/>
                <a:gd name="T50" fmla="*/ 71 w 72"/>
                <a:gd name="T51" fmla="*/ 40 h 98"/>
                <a:gd name="T52" fmla="*/ 69 w 72"/>
                <a:gd name="T53" fmla="*/ 30 h 98"/>
                <a:gd name="T54" fmla="*/ 66 w 72"/>
                <a:gd name="T55" fmla="*/ 22 h 98"/>
                <a:gd name="T56" fmla="*/ 62 w 72"/>
                <a:gd name="T57" fmla="*/ 15 h 98"/>
                <a:gd name="T58" fmla="*/ 56 w 72"/>
                <a:gd name="T59" fmla="*/ 8 h 98"/>
                <a:gd name="T60" fmla="*/ 50 w 72"/>
                <a:gd name="T61" fmla="*/ 4 h 98"/>
                <a:gd name="T62" fmla="*/ 43 w 72"/>
                <a:gd name="T63" fmla="*/ 1 h 98"/>
                <a:gd name="T64" fmla="*/ 35 w 72"/>
                <a:gd name="T6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98">
                  <a:moveTo>
                    <a:pt x="35" y="0"/>
                  </a:moveTo>
                  <a:lnTo>
                    <a:pt x="28" y="1"/>
                  </a:lnTo>
                  <a:lnTo>
                    <a:pt x="22" y="4"/>
                  </a:lnTo>
                  <a:lnTo>
                    <a:pt x="16" y="8"/>
                  </a:lnTo>
                  <a:lnTo>
                    <a:pt x="10" y="15"/>
                  </a:lnTo>
                  <a:lnTo>
                    <a:pt x="6" y="22"/>
                  </a:lnTo>
                  <a:lnTo>
                    <a:pt x="3" y="30"/>
                  </a:lnTo>
                  <a:lnTo>
                    <a:pt x="1" y="40"/>
                  </a:lnTo>
                  <a:lnTo>
                    <a:pt x="0" y="50"/>
                  </a:lnTo>
                  <a:lnTo>
                    <a:pt x="1" y="59"/>
                  </a:lnTo>
                  <a:lnTo>
                    <a:pt x="3" y="68"/>
                  </a:lnTo>
                  <a:lnTo>
                    <a:pt x="6" y="76"/>
                  </a:lnTo>
                  <a:lnTo>
                    <a:pt x="10" y="84"/>
                  </a:lnTo>
                  <a:lnTo>
                    <a:pt x="16" y="90"/>
                  </a:lnTo>
                  <a:lnTo>
                    <a:pt x="22" y="94"/>
                  </a:lnTo>
                  <a:lnTo>
                    <a:pt x="28" y="97"/>
                  </a:lnTo>
                  <a:lnTo>
                    <a:pt x="35" y="98"/>
                  </a:lnTo>
                  <a:lnTo>
                    <a:pt x="43" y="97"/>
                  </a:lnTo>
                  <a:lnTo>
                    <a:pt x="50" y="94"/>
                  </a:lnTo>
                  <a:lnTo>
                    <a:pt x="56" y="90"/>
                  </a:lnTo>
                  <a:lnTo>
                    <a:pt x="62" y="84"/>
                  </a:lnTo>
                  <a:lnTo>
                    <a:pt x="66" y="76"/>
                  </a:lnTo>
                  <a:lnTo>
                    <a:pt x="69" y="68"/>
                  </a:lnTo>
                  <a:lnTo>
                    <a:pt x="71" y="59"/>
                  </a:lnTo>
                  <a:lnTo>
                    <a:pt x="72" y="50"/>
                  </a:lnTo>
                  <a:lnTo>
                    <a:pt x="71" y="40"/>
                  </a:lnTo>
                  <a:lnTo>
                    <a:pt x="69" y="30"/>
                  </a:lnTo>
                  <a:lnTo>
                    <a:pt x="66" y="22"/>
                  </a:lnTo>
                  <a:lnTo>
                    <a:pt x="62" y="15"/>
                  </a:lnTo>
                  <a:lnTo>
                    <a:pt x="56" y="8"/>
                  </a:lnTo>
                  <a:lnTo>
                    <a:pt x="50" y="4"/>
                  </a:lnTo>
                  <a:lnTo>
                    <a:pt x="43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0" name="Freeform 218"/>
            <p:cNvSpPr>
              <a:spLocks/>
            </p:cNvSpPr>
            <p:nvPr/>
          </p:nvSpPr>
          <p:spPr bwMode="auto">
            <a:xfrm>
              <a:off x="4998" y="3884"/>
              <a:ext cx="60" cy="41"/>
            </a:xfrm>
            <a:custGeom>
              <a:avLst/>
              <a:gdLst>
                <a:gd name="T0" fmla="*/ 29 w 60"/>
                <a:gd name="T1" fmla="*/ 0 h 82"/>
                <a:gd name="T2" fmla="*/ 23 w 60"/>
                <a:gd name="T3" fmla="*/ 1 h 82"/>
                <a:gd name="T4" fmla="*/ 18 w 60"/>
                <a:gd name="T5" fmla="*/ 3 h 82"/>
                <a:gd name="T6" fmla="*/ 13 w 60"/>
                <a:gd name="T7" fmla="*/ 7 h 82"/>
                <a:gd name="T8" fmla="*/ 9 w 60"/>
                <a:gd name="T9" fmla="*/ 12 h 82"/>
                <a:gd name="T10" fmla="*/ 5 w 60"/>
                <a:gd name="T11" fmla="*/ 18 h 82"/>
                <a:gd name="T12" fmla="*/ 2 w 60"/>
                <a:gd name="T13" fmla="*/ 26 h 82"/>
                <a:gd name="T14" fmla="*/ 1 w 60"/>
                <a:gd name="T15" fmla="*/ 33 h 82"/>
                <a:gd name="T16" fmla="*/ 0 w 60"/>
                <a:gd name="T17" fmla="*/ 42 h 82"/>
                <a:gd name="T18" fmla="*/ 2 w 60"/>
                <a:gd name="T19" fmla="*/ 57 h 82"/>
                <a:gd name="T20" fmla="*/ 9 w 60"/>
                <a:gd name="T21" fmla="*/ 69 h 82"/>
                <a:gd name="T22" fmla="*/ 18 w 60"/>
                <a:gd name="T23" fmla="*/ 79 h 82"/>
                <a:gd name="T24" fmla="*/ 29 w 60"/>
                <a:gd name="T25" fmla="*/ 82 h 82"/>
                <a:gd name="T26" fmla="*/ 36 w 60"/>
                <a:gd name="T27" fmla="*/ 80 h 82"/>
                <a:gd name="T28" fmla="*/ 42 w 60"/>
                <a:gd name="T29" fmla="*/ 79 h 82"/>
                <a:gd name="T30" fmla="*/ 47 w 60"/>
                <a:gd name="T31" fmla="*/ 75 h 82"/>
                <a:gd name="T32" fmla="*/ 51 w 60"/>
                <a:gd name="T33" fmla="*/ 69 h 82"/>
                <a:gd name="T34" fmla="*/ 55 w 60"/>
                <a:gd name="T35" fmla="*/ 64 h 82"/>
                <a:gd name="T36" fmla="*/ 58 w 60"/>
                <a:gd name="T37" fmla="*/ 57 h 82"/>
                <a:gd name="T38" fmla="*/ 59 w 60"/>
                <a:gd name="T39" fmla="*/ 50 h 82"/>
                <a:gd name="T40" fmla="*/ 60 w 60"/>
                <a:gd name="T41" fmla="*/ 42 h 82"/>
                <a:gd name="T42" fmla="*/ 59 w 60"/>
                <a:gd name="T43" fmla="*/ 33 h 82"/>
                <a:gd name="T44" fmla="*/ 58 w 60"/>
                <a:gd name="T45" fmla="*/ 26 h 82"/>
                <a:gd name="T46" fmla="*/ 55 w 60"/>
                <a:gd name="T47" fmla="*/ 18 h 82"/>
                <a:gd name="T48" fmla="*/ 51 w 60"/>
                <a:gd name="T49" fmla="*/ 12 h 82"/>
                <a:gd name="T50" fmla="*/ 47 w 60"/>
                <a:gd name="T51" fmla="*/ 7 h 82"/>
                <a:gd name="T52" fmla="*/ 42 w 60"/>
                <a:gd name="T53" fmla="*/ 3 h 82"/>
                <a:gd name="T54" fmla="*/ 36 w 60"/>
                <a:gd name="T55" fmla="*/ 1 h 82"/>
                <a:gd name="T56" fmla="*/ 29 w 60"/>
                <a:gd name="T5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82">
                  <a:moveTo>
                    <a:pt x="29" y="0"/>
                  </a:moveTo>
                  <a:lnTo>
                    <a:pt x="23" y="1"/>
                  </a:lnTo>
                  <a:lnTo>
                    <a:pt x="18" y="3"/>
                  </a:lnTo>
                  <a:lnTo>
                    <a:pt x="13" y="7"/>
                  </a:lnTo>
                  <a:lnTo>
                    <a:pt x="9" y="12"/>
                  </a:lnTo>
                  <a:lnTo>
                    <a:pt x="5" y="18"/>
                  </a:lnTo>
                  <a:lnTo>
                    <a:pt x="2" y="26"/>
                  </a:lnTo>
                  <a:lnTo>
                    <a:pt x="1" y="33"/>
                  </a:lnTo>
                  <a:lnTo>
                    <a:pt x="0" y="42"/>
                  </a:lnTo>
                  <a:lnTo>
                    <a:pt x="2" y="57"/>
                  </a:lnTo>
                  <a:lnTo>
                    <a:pt x="9" y="69"/>
                  </a:lnTo>
                  <a:lnTo>
                    <a:pt x="18" y="79"/>
                  </a:lnTo>
                  <a:lnTo>
                    <a:pt x="29" y="82"/>
                  </a:lnTo>
                  <a:lnTo>
                    <a:pt x="36" y="80"/>
                  </a:lnTo>
                  <a:lnTo>
                    <a:pt x="42" y="79"/>
                  </a:lnTo>
                  <a:lnTo>
                    <a:pt x="47" y="75"/>
                  </a:lnTo>
                  <a:lnTo>
                    <a:pt x="51" y="69"/>
                  </a:lnTo>
                  <a:lnTo>
                    <a:pt x="55" y="64"/>
                  </a:lnTo>
                  <a:lnTo>
                    <a:pt x="58" y="57"/>
                  </a:lnTo>
                  <a:lnTo>
                    <a:pt x="59" y="50"/>
                  </a:lnTo>
                  <a:lnTo>
                    <a:pt x="60" y="42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5" y="18"/>
                  </a:lnTo>
                  <a:lnTo>
                    <a:pt x="51" y="12"/>
                  </a:lnTo>
                  <a:lnTo>
                    <a:pt x="47" y="7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2BC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1" name="Freeform 219"/>
            <p:cNvSpPr>
              <a:spLocks/>
            </p:cNvSpPr>
            <p:nvPr/>
          </p:nvSpPr>
          <p:spPr bwMode="auto">
            <a:xfrm>
              <a:off x="5005" y="3889"/>
              <a:ext cx="47" cy="32"/>
            </a:xfrm>
            <a:custGeom>
              <a:avLst/>
              <a:gdLst>
                <a:gd name="T0" fmla="*/ 23 w 47"/>
                <a:gd name="T1" fmla="*/ 0 h 63"/>
                <a:gd name="T2" fmla="*/ 14 w 47"/>
                <a:gd name="T3" fmla="*/ 2 h 63"/>
                <a:gd name="T4" fmla="*/ 7 w 47"/>
                <a:gd name="T5" fmla="*/ 9 h 63"/>
                <a:gd name="T6" fmla="*/ 2 w 47"/>
                <a:gd name="T7" fmla="*/ 19 h 63"/>
                <a:gd name="T8" fmla="*/ 0 w 47"/>
                <a:gd name="T9" fmla="*/ 32 h 63"/>
                <a:gd name="T10" fmla="*/ 2 w 47"/>
                <a:gd name="T11" fmla="*/ 44 h 63"/>
                <a:gd name="T12" fmla="*/ 7 w 47"/>
                <a:gd name="T13" fmla="*/ 54 h 63"/>
                <a:gd name="T14" fmla="*/ 14 w 47"/>
                <a:gd name="T15" fmla="*/ 61 h 63"/>
                <a:gd name="T16" fmla="*/ 23 w 47"/>
                <a:gd name="T17" fmla="*/ 63 h 63"/>
                <a:gd name="T18" fmla="*/ 33 w 47"/>
                <a:gd name="T19" fmla="*/ 61 h 63"/>
                <a:gd name="T20" fmla="*/ 40 w 47"/>
                <a:gd name="T21" fmla="*/ 54 h 63"/>
                <a:gd name="T22" fmla="*/ 45 w 47"/>
                <a:gd name="T23" fmla="*/ 44 h 63"/>
                <a:gd name="T24" fmla="*/ 47 w 47"/>
                <a:gd name="T25" fmla="*/ 32 h 63"/>
                <a:gd name="T26" fmla="*/ 45 w 47"/>
                <a:gd name="T27" fmla="*/ 19 h 63"/>
                <a:gd name="T28" fmla="*/ 40 w 47"/>
                <a:gd name="T29" fmla="*/ 9 h 63"/>
                <a:gd name="T30" fmla="*/ 33 w 47"/>
                <a:gd name="T31" fmla="*/ 2 h 63"/>
                <a:gd name="T32" fmla="*/ 23 w 47"/>
                <a:gd name="T3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3">
                  <a:moveTo>
                    <a:pt x="23" y="0"/>
                  </a:moveTo>
                  <a:lnTo>
                    <a:pt x="14" y="2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2" y="44"/>
                  </a:lnTo>
                  <a:lnTo>
                    <a:pt x="7" y="54"/>
                  </a:lnTo>
                  <a:lnTo>
                    <a:pt x="14" y="61"/>
                  </a:lnTo>
                  <a:lnTo>
                    <a:pt x="23" y="63"/>
                  </a:lnTo>
                  <a:lnTo>
                    <a:pt x="33" y="61"/>
                  </a:lnTo>
                  <a:lnTo>
                    <a:pt x="40" y="54"/>
                  </a:lnTo>
                  <a:lnTo>
                    <a:pt x="45" y="44"/>
                  </a:lnTo>
                  <a:lnTo>
                    <a:pt x="47" y="32"/>
                  </a:lnTo>
                  <a:lnTo>
                    <a:pt x="45" y="19"/>
                  </a:lnTo>
                  <a:lnTo>
                    <a:pt x="40" y="9"/>
                  </a:lnTo>
                  <a:lnTo>
                    <a:pt x="33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2" name="Freeform 220"/>
            <p:cNvSpPr>
              <a:spLocks/>
            </p:cNvSpPr>
            <p:nvPr/>
          </p:nvSpPr>
          <p:spPr bwMode="auto">
            <a:xfrm>
              <a:off x="5011" y="3893"/>
              <a:ext cx="36" cy="25"/>
            </a:xfrm>
            <a:custGeom>
              <a:avLst/>
              <a:gdLst>
                <a:gd name="T0" fmla="*/ 17 w 36"/>
                <a:gd name="T1" fmla="*/ 0 h 48"/>
                <a:gd name="T2" fmla="*/ 10 w 36"/>
                <a:gd name="T3" fmla="*/ 1 h 48"/>
                <a:gd name="T4" fmla="*/ 5 w 36"/>
                <a:gd name="T5" fmla="*/ 7 h 48"/>
                <a:gd name="T6" fmla="*/ 1 w 36"/>
                <a:gd name="T7" fmla="*/ 15 h 48"/>
                <a:gd name="T8" fmla="*/ 0 w 36"/>
                <a:gd name="T9" fmla="*/ 25 h 48"/>
                <a:gd name="T10" fmla="*/ 1 w 36"/>
                <a:gd name="T11" fmla="*/ 33 h 48"/>
                <a:gd name="T12" fmla="*/ 5 w 36"/>
                <a:gd name="T13" fmla="*/ 42 h 48"/>
                <a:gd name="T14" fmla="*/ 10 w 36"/>
                <a:gd name="T15" fmla="*/ 47 h 48"/>
                <a:gd name="T16" fmla="*/ 17 w 36"/>
                <a:gd name="T17" fmla="*/ 48 h 48"/>
                <a:gd name="T18" fmla="*/ 25 w 36"/>
                <a:gd name="T19" fmla="*/ 47 h 48"/>
                <a:gd name="T20" fmla="*/ 30 w 36"/>
                <a:gd name="T21" fmla="*/ 42 h 48"/>
                <a:gd name="T22" fmla="*/ 34 w 36"/>
                <a:gd name="T23" fmla="*/ 33 h 48"/>
                <a:gd name="T24" fmla="*/ 36 w 36"/>
                <a:gd name="T25" fmla="*/ 25 h 48"/>
                <a:gd name="T26" fmla="*/ 34 w 36"/>
                <a:gd name="T27" fmla="*/ 15 h 48"/>
                <a:gd name="T28" fmla="*/ 30 w 36"/>
                <a:gd name="T29" fmla="*/ 7 h 48"/>
                <a:gd name="T30" fmla="*/ 25 w 36"/>
                <a:gd name="T31" fmla="*/ 1 h 48"/>
                <a:gd name="T32" fmla="*/ 17 w 3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8">
                  <a:moveTo>
                    <a:pt x="17" y="0"/>
                  </a:moveTo>
                  <a:lnTo>
                    <a:pt x="10" y="1"/>
                  </a:lnTo>
                  <a:lnTo>
                    <a:pt x="5" y="7"/>
                  </a:lnTo>
                  <a:lnTo>
                    <a:pt x="1" y="15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5" y="42"/>
                  </a:lnTo>
                  <a:lnTo>
                    <a:pt x="10" y="47"/>
                  </a:lnTo>
                  <a:lnTo>
                    <a:pt x="17" y="48"/>
                  </a:lnTo>
                  <a:lnTo>
                    <a:pt x="25" y="47"/>
                  </a:lnTo>
                  <a:lnTo>
                    <a:pt x="30" y="42"/>
                  </a:lnTo>
                  <a:lnTo>
                    <a:pt x="34" y="33"/>
                  </a:lnTo>
                  <a:lnTo>
                    <a:pt x="36" y="25"/>
                  </a:lnTo>
                  <a:lnTo>
                    <a:pt x="34" y="15"/>
                  </a:lnTo>
                  <a:lnTo>
                    <a:pt x="30" y="7"/>
                  </a:lnTo>
                  <a:lnTo>
                    <a:pt x="25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3" name="Freeform 221"/>
            <p:cNvSpPr>
              <a:spLocks/>
            </p:cNvSpPr>
            <p:nvPr/>
          </p:nvSpPr>
          <p:spPr bwMode="auto">
            <a:xfrm>
              <a:off x="5017" y="3898"/>
              <a:ext cx="24" cy="16"/>
            </a:xfrm>
            <a:custGeom>
              <a:avLst/>
              <a:gdLst>
                <a:gd name="T0" fmla="*/ 11 w 24"/>
                <a:gd name="T1" fmla="*/ 0 h 32"/>
                <a:gd name="T2" fmla="*/ 7 w 24"/>
                <a:gd name="T3" fmla="*/ 2 h 32"/>
                <a:gd name="T4" fmla="*/ 3 w 24"/>
                <a:gd name="T5" fmla="*/ 6 h 32"/>
                <a:gd name="T6" fmla="*/ 1 w 24"/>
                <a:gd name="T7" fmla="*/ 11 h 32"/>
                <a:gd name="T8" fmla="*/ 0 w 24"/>
                <a:gd name="T9" fmla="*/ 17 h 32"/>
                <a:gd name="T10" fmla="*/ 1 w 24"/>
                <a:gd name="T11" fmla="*/ 22 h 32"/>
                <a:gd name="T12" fmla="*/ 3 w 24"/>
                <a:gd name="T13" fmla="*/ 28 h 32"/>
                <a:gd name="T14" fmla="*/ 7 w 24"/>
                <a:gd name="T15" fmla="*/ 31 h 32"/>
                <a:gd name="T16" fmla="*/ 11 w 24"/>
                <a:gd name="T17" fmla="*/ 32 h 32"/>
                <a:gd name="T18" fmla="*/ 16 w 24"/>
                <a:gd name="T19" fmla="*/ 31 h 32"/>
                <a:gd name="T20" fmla="*/ 20 w 24"/>
                <a:gd name="T21" fmla="*/ 28 h 32"/>
                <a:gd name="T22" fmla="*/ 23 w 24"/>
                <a:gd name="T23" fmla="*/ 22 h 32"/>
                <a:gd name="T24" fmla="*/ 24 w 24"/>
                <a:gd name="T25" fmla="*/ 17 h 32"/>
                <a:gd name="T26" fmla="*/ 23 w 24"/>
                <a:gd name="T27" fmla="*/ 11 h 32"/>
                <a:gd name="T28" fmla="*/ 20 w 24"/>
                <a:gd name="T29" fmla="*/ 6 h 32"/>
                <a:gd name="T30" fmla="*/ 16 w 24"/>
                <a:gd name="T31" fmla="*/ 2 h 32"/>
                <a:gd name="T32" fmla="*/ 11 w 24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32">
                  <a:moveTo>
                    <a:pt x="11" y="0"/>
                  </a:moveTo>
                  <a:lnTo>
                    <a:pt x="7" y="2"/>
                  </a:lnTo>
                  <a:lnTo>
                    <a:pt x="3" y="6"/>
                  </a:lnTo>
                  <a:lnTo>
                    <a:pt x="1" y="11"/>
                  </a:lnTo>
                  <a:lnTo>
                    <a:pt x="0" y="17"/>
                  </a:lnTo>
                  <a:lnTo>
                    <a:pt x="1" y="22"/>
                  </a:lnTo>
                  <a:lnTo>
                    <a:pt x="3" y="28"/>
                  </a:lnTo>
                  <a:lnTo>
                    <a:pt x="7" y="31"/>
                  </a:lnTo>
                  <a:lnTo>
                    <a:pt x="11" y="32"/>
                  </a:lnTo>
                  <a:lnTo>
                    <a:pt x="16" y="31"/>
                  </a:lnTo>
                  <a:lnTo>
                    <a:pt x="20" y="28"/>
                  </a:lnTo>
                  <a:lnTo>
                    <a:pt x="23" y="22"/>
                  </a:lnTo>
                  <a:lnTo>
                    <a:pt x="24" y="17"/>
                  </a:lnTo>
                  <a:lnTo>
                    <a:pt x="23" y="11"/>
                  </a:lnTo>
                  <a:lnTo>
                    <a:pt x="20" y="6"/>
                  </a:lnTo>
                  <a:lnTo>
                    <a:pt x="16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4" name="Freeform 222"/>
            <p:cNvSpPr>
              <a:spLocks/>
            </p:cNvSpPr>
            <p:nvPr/>
          </p:nvSpPr>
          <p:spPr bwMode="auto">
            <a:xfrm>
              <a:off x="5023" y="3902"/>
              <a:ext cx="12" cy="7"/>
            </a:xfrm>
            <a:custGeom>
              <a:avLst/>
              <a:gdLst>
                <a:gd name="T0" fmla="*/ 5 w 12"/>
                <a:gd name="T1" fmla="*/ 0 h 15"/>
                <a:gd name="T2" fmla="*/ 3 w 12"/>
                <a:gd name="T3" fmla="*/ 0 h 15"/>
                <a:gd name="T4" fmla="*/ 1 w 12"/>
                <a:gd name="T5" fmla="*/ 1 h 15"/>
                <a:gd name="T6" fmla="*/ 0 w 12"/>
                <a:gd name="T7" fmla="*/ 4 h 15"/>
                <a:gd name="T8" fmla="*/ 0 w 12"/>
                <a:gd name="T9" fmla="*/ 8 h 15"/>
                <a:gd name="T10" fmla="*/ 0 w 12"/>
                <a:gd name="T11" fmla="*/ 11 h 15"/>
                <a:gd name="T12" fmla="*/ 1 w 12"/>
                <a:gd name="T13" fmla="*/ 13 h 15"/>
                <a:gd name="T14" fmla="*/ 3 w 12"/>
                <a:gd name="T15" fmla="*/ 15 h 15"/>
                <a:gd name="T16" fmla="*/ 5 w 12"/>
                <a:gd name="T17" fmla="*/ 15 h 15"/>
                <a:gd name="T18" fmla="*/ 9 w 12"/>
                <a:gd name="T19" fmla="*/ 15 h 15"/>
                <a:gd name="T20" fmla="*/ 11 w 12"/>
                <a:gd name="T21" fmla="*/ 13 h 15"/>
                <a:gd name="T22" fmla="*/ 12 w 12"/>
                <a:gd name="T23" fmla="*/ 11 h 15"/>
                <a:gd name="T24" fmla="*/ 12 w 12"/>
                <a:gd name="T25" fmla="*/ 8 h 15"/>
                <a:gd name="T26" fmla="*/ 12 w 12"/>
                <a:gd name="T27" fmla="*/ 4 h 15"/>
                <a:gd name="T28" fmla="*/ 11 w 12"/>
                <a:gd name="T29" fmla="*/ 1 h 15"/>
                <a:gd name="T30" fmla="*/ 9 w 12"/>
                <a:gd name="T31" fmla="*/ 0 h 15"/>
                <a:gd name="T32" fmla="*/ 5 w 12"/>
                <a:gd name="T3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5">
                  <a:moveTo>
                    <a:pt x="5" y="0"/>
                  </a:move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9" y="15"/>
                  </a:lnTo>
                  <a:lnTo>
                    <a:pt x="11" y="13"/>
                  </a:lnTo>
                  <a:lnTo>
                    <a:pt x="12" y="11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1" y="1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5" name="Freeform 223"/>
            <p:cNvSpPr>
              <a:spLocks/>
            </p:cNvSpPr>
            <p:nvPr/>
          </p:nvSpPr>
          <p:spPr bwMode="auto">
            <a:xfrm>
              <a:off x="887" y="177"/>
              <a:ext cx="268" cy="181"/>
            </a:xfrm>
            <a:custGeom>
              <a:avLst/>
              <a:gdLst>
                <a:gd name="T0" fmla="*/ 134 w 268"/>
                <a:gd name="T1" fmla="*/ 0 h 363"/>
                <a:gd name="T2" fmla="*/ 107 w 268"/>
                <a:gd name="T3" fmla="*/ 4 h 363"/>
                <a:gd name="T4" fmla="*/ 82 w 268"/>
                <a:gd name="T5" fmla="*/ 14 h 363"/>
                <a:gd name="T6" fmla="*/ 59 w 268"/>
                <a:gd name="T7" fmla="*/ 31 h 363"/>
                <a:gd name="T8" fmla="*/ 40 w 268"/>
                <a:gd name="T9" fmla="*/ 53 h 363"/>
                <a:gd name="T10" fmla="*/ 22 w 268"/>
                <a:gd name="T11" fmla="*/ 81 h 363"/>
                <a:gd name="T12" fmla="*/ 10 w 268"/>
                <a:gd name="T13" fmla="*/ 111 h 363"/>
                <a:gd name="T14" fmla="*/ 3 w 268"/>
                <a:gd name="T15" fmla="*/ 146 h 363"/>
                <a:gd name="T16" fmla="*/ 0 w 268"/>
                <a:gd name="T17" fmla="*/ 182 h 363"/>
                <a:gd name="T18" fmla="*/ 3 w 268"/>
                <a:gd name="T19" fmla="*/ 218 h 363"/>
                <a:gd name="T20" fmla="*/ 10 w 268"/>
                <a:gd name="T21" fmla="*/ 252 h 363"/>
                <a:gd name="T22" fmla="*/ 22 w 268"/>
                <a:gd name="T23" fmla="*/ 283 h 363"/>
                <a:gd name="T24" fmla="*/ 40 w 268"/>
                <a:gd name="T25" fmla="*/ 309 h 363"/>
                <a:gd name="T26" fmla="*/ 59 w 268"/>
                <a:gd name="T27" fmla="*/ 333 h 363"/>
                <a:gd name="T28" fmla="*/ 82 w 268"/>
                <a:gd name="T29" fmla="*/ 349 h 363"/>
                <a:gd name="T30" fmla="*/ 107 w 268"/>
                <a:gd name="T31" fmla="*/ 359 h 363"/>
                <a:gd name="T32" fmla="*/ 134 w 268"/>
                <a:gd name="T33" fmla="*/ 363 h 363"/>
                <a:gd name="T34" fmla="*/ 161 w 268"/>
                <a:gd name="T35" fmla="*/ 359 h 363"/>
                <a:gd name="T36" fmla="*/ 186 w 268"/>
                <a:gd name="T37" fmla="*/ 349 h 363"/>
                <a:gd name="T38" fmla="*/ 209 w 268"/>
                <a:gd name="T39" fmla="*/ 333 h 363"/>
                <a:gd name="T40" fmla="*/ 229 w 268"/>
                <a:gd name="T41" fmla="*/ 309 h 363"/>
                <a:gd name="T42" fmla="*/ 246 w 268"/>
                <a:gd name="T43" fmla="*/ 283 h 363"/>
                <a:gd name="T44" fmla="*/ 258 w 268"/>
                <a:gd name="T45" fmla="*/ 252 h 363"/>
                <a:gd name="T46" fmla="*/ 265 w 268"/>
                <a:gd name="T47" fmla="*/ 218 h 363"/>
                <a:gd name="T48" fmla="*/ 268 w 268"/>
                <a:gd name="T49" fmla="*/ 182 h 363"/>
                <a:gd name="T50" fmla="*/ 265 w 268"/>
                <a:gd name="T51" fmla="*/ 146 h 363"/>
                <a:gd name="T52" fmla="*/ 258 w 268"/>
                <a:gd name="T53" fmla="*/ 111 h 363"/>
                <a:gd name="T54" fmla="*/ 246 w 268"/>
                <a:gd name="T55" fmla="*/ 81 h 363"/>
                <a:gd name="T56" fmla="*/ 229 w 268"/>
                <a:gd name="T57" fmla="*/ 53 h 363"/>
                <a:gd name="T58" fmla="*/ 209 w 268"/>
                <a:gd name="T59" fmla="*/ 31 h 363"/>
                <a:gd name="T60" fmla="*/ 186 w 268"/>
                <a:gd name="T61" fmla="*/ 14 h 363"/>
                <a:gd name="T62" fmla="*/ 161 w 268"/>
                <a:gd name="T63" fmla="*/ 4 h 363"/>
                <a:gd name="T64" fmla="*/ 134 w 268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8" h="363">
                  <a:moveTo>
                    <a:pt x="134" y="0"/>
                  </a:moveTo>
                  <a:lnTo>
                    <a:pt x="107" y="4"/>
                  </a:lnTo>
                  <a:lnTo>
                    <a:pt x="82" y="14"/>
                  </a:lnTo>
                  <a:lnTo>
                    <a:pt x="59" y="31"/>
                  </a:lnTo>
                  <a:lnTo>
                    <a:pt x="40" y="53"/>
                  </a:lnTo>
                  <a:lnTo>
                    <a:pt x="22" y="81"/>
                  </a:lnTo>
                  <a:lnTo>
                    <a:pt x="10" y="111"/>
                  </a:lnTo>
                  <a:lnTo>
                    <a:pt x="3" y="146"/>
                  </a:lnTo>
                  <a:lnTo>
                    <a:pt x="0" y="182"/>
                  </a:lnTo>
                  <a:lnTo>
                    <a:pt x="3" y="218"/>
                  </a:lnTo>
                  <a:lnTo>
                    <a:pt x="10" y="252"/>
                  </a:lnTo>
                  <a:lnTo>
                    <a:pt x="22" y="283"/>
                  </a:lnTo>
                  <a:lnTo>
                    <a:pt x="40" y="309"/>
                  </a:lnTo>
                  <a:lnTo>
                    <a:pt x="59" y="333"/>
                  </a:lnTo>
                  <a:lnTo>
                    <a:pt x="82" y="349"/>
                  </a:lnTo>
                  <a:lnTo>
                    <a:pt x="107" y="359"/>
                  </a:lnTo>
                  <a:lnTo>
                    <a:pt x="134" y="363"/>
                  </a:lnTo>
                  <a:lnTo>
                    <a:pt x="161" y="359"/>
                  </a:lnTo>
                  <a:lnTo>
                    <a:pt x="186" y="349"/>
                  </a:lnTo>
                  <a:lnTo>
                    <a:pt x="209" y="333"/>
                  </a:lnTo>
                  <a:lnTo>
                    <a:pt x="229" y="309"/>
                  </a:lnTo>
                  <a:lnTo>
                    <a:pt x="246" y="283"/>
                  </a:lnTo>
                  <a:lnTo>
                    <a:pt x="258" y="252"/>
                  </a:lnTo>
                  <a:lnTo>
                    <a:pt x="265" y="218"/>
                  </a:lnTo>
                  <a:lnTo>
                    <a:pt x="268" y="182"/>
                  </a:lnTo>
                  <a:lnTo>
                    <a:pt x="265" y="146"/>
                  </a:lnTo>
                  <a:lnTo>
                    <a:pt x="258" y="111"/>
                  </a:lnTo>
                  <a:lnTo>
                    <a:pt x="246" y="81"/>
                  </a:lnTo>
                  <a:lnTo>
                    <a:pt x="229" y="53"/>
                  </a:lnTo>
                  <a:lnTo>
                    <a:pt x="209" y="31"/>
                  </a:lnTo>
                  <a:lnTo>
                    <a:pt x="186" y="14"/>
                  </a:lnTo>
                  <a:lnTo>
                    <a:pt x="161" y="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6" name="Freeform 224"/>
            <p:cNvSpPr>
              <a:spLocks/>
            </p:cNvSpPr>
            <p:nvPr/>
          </p:nvSpPr>
          <p:spPr bwMode="auto">
            <a:xfrm>
              <a:off x="893" y="181"/>
              <a:ext cx="256" cy="173"/>
            </a:xfrm>
            <a:custGeom>
              <a:avLst/>
              <a:gdLst>
                <a:gd name="T0" fmla="*/ 128 w 256"/>
                <a:gd name="T1" fmla="*/ 0 h 346"/>
                <a:gd name="T2" fmla="*/ 102 w 256"/>
                <a:gd name="T3" fmla="*/ 4 h 346"/>
                <a:gd name="T4" fmla="*/ 78 w 256"/>
                <a:gd name="T5" fmla="*/ 13 h 346"/>
                <a:gd name="T6" fmla="*/ 56 w 256"/>
                <a:gd name="T7" fmla="*/ 29 h 346"/>
                <a:gd name="T8" fmla="*/ 38 w 256"/>
                <a:gd name="T9" fmla="*/ 51 h 346"/>
                <a:gd name="T10" fmla="*/ 21 w 256"/>
                <a:gd name="T11" fmla="*/ 76 h 346"/>
                <a:gd name="T12" fmla="*/ 10 w 256"/>
                <a:gd name="T13" fmla="*/ 105 h 346"/>
                <a:gd name="T14" fmla="*/ 3 w 256"/>
                <a:gd name="T15" fmla="*/ 138 h 346"/>
                <a:gd name="T16" fmla="*/ 0 w 256"/>
                <a:gd name="T17" fmla="*/ 173 h 346"/>
                <a:gd name="T18" fmla="*/ 3 w 256"/>
                <a:gd name="T19" fmla="*/ 207 h 346"/>
                <a:gd name="T20" fmla="*/ 10 w 256"/>
                <a:gd name="T21" fmla="*/ 241 h 346"/>
                <a:gd name="T22" fmla="*/ 21 w 256"/>
                <a:gd name="T23" fmla="*/ 270 h 346"/>
                <a:gd name="T24" fmla="*/ 38 w 256"/>
                <a:gd name="T25" fmla="*/ 295 h 346"/>
                <a:gd name="T26" fmla="*/ 56 w 256"/>
                <a:gd name="T27" fmla="*/ 317 h 346"/>
                <a:gd name="T28" fmla="*/ 78 w 256"/>
                <a:gd name="T29" fmla="*/ 332 h 346"/>
                <a:gd name="T30" fmla="*/ 102 w 256"/>
                <a:gd name="T31" fmla="*/ 342 h 346"/>
                <a:gd name="T32" fmla="*/ 128 w 256"/>
                <a:gd name="T33" fmla="*/ 346 h 346"/>
                <a:gd name="T34" fmla="*/ 154 w 256"/>
                <a:gd name="T35" fmla="*/ 342 h 346"/>
                <a:gd name="T36" fmla="*/ 178 w 256"/>
                <a:gd name="T37" fmla="*/ 332 h 346"/>
                <a:gd name="T38" fmla="*/ 200 w 256"/>
                <a:gd name="T39" fmla="*/ 317 h 346"/>
                <a:gd name="T40" fmla="*/ 218 w 256"/>
                <a:gd name="T41" fmla="*/ 295 h 346"/>
                <a:gd name="T42" fmla="*/ 235 w 256"/>
                <a:gd name="T43" fmla="*/ 270 h 346"/>
                <a:gd name="T44" fmla="*/ 246 w 256"/>
                <a:gd name="T45" fmla="*/ 241 h 346"/>
                <a:gd name="T46" fmla="*/ 253 w 256"/>
                <a:gd name="T47" fmla="*/ 207 h 346"/>
                <a:gd name="T48" fmla="*/ 256 w 256"/>
                <a:gd name="T49" fmla="*/ 173 h 346"/>
                <a:gd name="T50" fmla="*/ 253 w 256"/>
                <a:gd name="T51" fmla="*/ 138 h 346"/>
                <a:gd name="T52" fmla="*/ 246 w 256"/>
                <a:gd name="T53" fmla="*/ 105 h 346"/>
                <a:gd name="T54" fmla="*/ 235 w 256"/>
                <a:gd name="T55" fmla="*/ 76 h 346"/>
                <a:gd name="T56" fmla="*/ 218 w 256"/>
                <a:gd name="T57" fmla="*/ 51 h 346"/>
                <a:gd name="T58" fmla="*/ 200 w 256"/>
                <a:gd name="T59" fmla="*/ 29 h 346"/>
                <a:gd name="T60" fmla="*/ 178 w 256"/>
                <a:gd name="T61" fmla="*/ 13 h 346"/>
                <a:gd name="T62" fmla="*/ 154 w 256"/>
                <a:gd name="T63" fmla="*/ 4 h 346"/>
                <a:gd name="T64" fmla="*/ 128 w 256"/>
                <a:gd name="T6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6" h="346">
                  <a:moveTo>
                    <a:pt x="128" y="0"/>
                  </a:moveTo>
                  <a:lnTo>
                    <a:pt x="102" y="4"/>
                  </a:lnTo>
                  <a:lnTo>
                    <a:pt x="78" y="13"/>
                  </a:lnTo>
                  <a:lnTo>
                    <a:pt x="56" y="29"/>
                  </a:lnTo>
                  <a:lnTo>
                    <a:pt x="38" y="51"/>
                  </a:lnTo>
                  <a:lnTo>
                    <a:pt x="21" y="76"/>
                  </a:lnTo>
                  <a:lnTo>
                    <a:pt x="10" y="105"/>
                  </a:lnTo>
                  <a:lnTo>
                    <a:pt x="3" y="138"/>
                  </a:lnTo>
                  <a:lnTo>
                    <a:pt x="0" y="173"/>
                  </a:lnTo>
                  <a:lnTo>
                    <a:pt x="3" y="207"/>
                  </a:lnTo>
                  <a:lnTo>
                    <a:pt x="10" y="241"/>
                  </a:lnTo>
                  <a:lnTo>
                    <a:pt x="21" y="270"/>
                  </a:lnTo>
                  <a:lnTo>
                    <a:pt x="38" y="295"/>
                  </a:lnTo>
                  <a:lnTo>
                    <a:pt x="56" y="317"/>
                  </a:lnTo>
                  <a:lnTo>
                    <a:pt x="78" y="332"/>
                  </a:lnTo>
                  <a:lnTo>
                    <a:pt x="102" y="342"/>
                  </a:lnTo>
                  <a:lnTo>
                    <a:pt x="128" y="346"/>
                  </a:lnTo>
                  <a:lnTo>
                    <a:pt x="154" y="342"/>
                  </a:lnTo>
                  <a:lnTo>
                    <a:pt x="178" y="332"/>
                  </a:lnTo>
                  <a:lnTo>
                    <a:pt x="200" y="317"/>
                  </a:lnTo>
                  <a:lnTo>
                    <a:pt x="218" y="295"/>
                  </a:lnTo>
                  <a:lnTo>
                    <a:pt x="235" y="270"/>
                  </a:lnTo>
                  <a:lnTo>
                    <a:pt x="246" y="241"/>
                  </a:lnTo>
                  <a:lnTo>
                    <a:pt x="253" y="207"/>
                  </a:lnTo>
                  <a:lnTo>
                    <a:pt x="256" y="173"/>
                  </a:lnTo>
                  <a:lnTo>
                    <a:pt x="253" y="138"/>
                  </a:lnTo>
                  <a:lnTo>
                    <a:pt x="246" y="105"/>
                  </a:lnTo>
                  <a:lnTo>
                    <a:pt x="235" y="76"/>
                  </a:lnTo>
                  <a:lnTo>
                    <a:pt x="218" y="51"/>
                  </a:lnTo>
                  <a:lnTo>
                    <a:pt x="200" y="29"/>
                  </a:lnTo>
                  <a:lnTo>
                    <a:pt x="178" y="13"/>
                  </a:lnTo>
                  <a:lnTo>
                    <a:pt x="154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7" name="Freeform 225"/>
            <p:cNvSpPr>
              <a:spLocks/>
            </p:cNvSpPr>
            <p:nvPr/>
          </p:nvSpPr>
          <p:spPr bwMode="auto">
            <a:xfrm>
              <a:off x="899" y="185"/>
              <a:ext cx="244" cy="165"/>
            </a:xfrm>
            <a:custGeom>
              <a:avLst/>
              <a:gdLst>
                <a:gd name="T0" fmla="*/ 122 w 244"/>
                <a:gd name="T1" fmla="*/ 0 h 330"/>
                <a:gd name="T2" fmla="*/ 97 w 244"/>
                <a:gd name="T3" fmla="*/ 3 h 330"/>
                <a:gd name="T4" fmla="*/ 75 w 244"/>
                <a:gd name="T5" fmla="*/ 12 h 330"/>
                <a:gd name="T6" fmla="*/ 54 w 244"/>
                <a:gd name="T7" fmla="*/ 29 h 330"/>
                <a:gd name="T8" fmla="*/ 36 w 244"/>
                <a:gd name="T9" fmla="*/ 48 h 330"/>
                <a:gd name="T10" fmla="*/ 22 w 244"/>
                <a:gd name="T11" fmla="*/ 73 h 330"/>
                <a:gd name="T12" fmla="*/ 9 w 244"/>
                <a:gd name="T13" fmla="*/ 101 h 330"/>
                <a:gd name="T14" fmla="*/ 2 w 244"/>
                <a:gd name="T15" fmla="*/ 131 h 330"/>
                <a:gd name="T16" fmla="*/ 0 w 244"/>
                <a:gd name="T17" fmla="*/ 165 h 330"/>
                <a:gd name="T18" fmla="*/ 2 w 244"/>
                <a:gd name="T19" fmla="*/ 198 h 330"/>
                <a:gd name="T20" fmla="*/ 9 w 244"/>
                <a:gd name="T21" fmla="*/ 228 h 330"/>
                <a:gd name="T22" fmla="*/ 22 w 244"/>
                <a:gd name="T23" fmla="*/ 258 h 330"/>
                <a:gd name="T24" fmla="*/ 36 w 244"/>
                <a:gd name="T25" fmla="*/ 281 h 330"/>
                <a:gd name="T26" fmla="*/ 54 w 244"/>
                <a:gd name="T27" fmla="*/ 302 h 330"/>
                <a:gd name="T28" fmla="*/ 75 w 244"/>
                <a:gd name="T29" fmla="*/ 317 h 330"/>
                <a:gd name="T30" fmla="*/ 97 w 244"/>
                <a:gd name="T31" fmla="*/ 327 h 330"/>
                <a:gd name="T32" fmla="*/ 122 w 244"/>
                <a:gd name="T33" fmla="*/ 330 h 330"/>
                <a:gd name="T34" fmla="*/ 147 w 244"/>
                <a:gd name="T35" fmla="*/ 327 h 330"/>
                <a:gd name="T36" fmla="*/ 169 w 244"/>
                <a:gd name="T37" fmla="*/ 317 h 330"/>
                <a:gd name="T38" fmla="*/ 191 w 244"/>
                <a:gd name="T39" fmla="*/ 302 h 330"/>
                <a:gd name="T40" fmla="*/ 208 w 244"/>
                <a:gd name="T41" fmla="*/ 281 h 330"/>
                <a:gd name="T42" fmla="*/ 224 w 244"/>
                <a:gd name="T43" fmla="*/ 258 h 330"/>
                <a:gd name="T44" fmla="*/ 235 w 244"/>
                <a:gd name="T45" fmla="*/ 228 h 330"/>
                <a:gd name="T46" fmla="*/ 242 w 244"/>
                <a:gd name="T47" fmla="*/ 198 h 330"/>
                <a:gd name="T48" fmla="*/ 244 w 244"/>
                <a:gd name="T49" fmla="*/ 165 h 330"/>
                <a:gd name="T50" fmla="*/ 242 w 244"/>
                <a:gd name="T51" fmla="*/ 131 h 330"/>
                <a:gd name="T52" fmla="*/ 235 w 244"/>
                <a:gd name="T53" fmla="*/ 101 h 330"/>
                <a:gd name="T54" fmla="*/ 224 w 244"/>
                <a:gd name="T55" fmla="*/ 73 h 330"/>
                <a:gd name="T56" fmla="*/ 208 w 244"/>
                <a:gd name="T57" fmla="*/ 48 h 330"/>
                <a:gd name="T58" fmla="*/ 191 w 244"/>
                <a:gd name="T59" fmla="*/ 29 h 330"/>
                <a:gd name="T60" fmla="*/ 169 w 244"/>
                <a:gd name="T61" fmla="*/ 12 h 330"/>
                <a:gd name="T62" fmla="*/ 147 w 244"/>
                <a:gd name="T63" fmla="*/ 3 h 330"/>
                <a:gd name="T64" fmla="*/ 122 w 244"/>
                <a:gd name="T6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4" h="330">
                  <a:moveTo>
                    <a:pt x="122" y="0"/>
                  </a:moveTo>
                  <a:lnTo>
                    <a:pt x="97" y="3"/>
                  </a:lnTo>
                  <a:lnTo>
                    <a:pt x="75" y="12"/>
                  </a:lnTo>
                  <a:lnTo>
                    <a:pt x="54" y="29"/>
                  </a:lnTo>
                  <a:lnTo>
                    <a:pt x="36" y="48"/>
                  </a:lnTo>
                  <a:lnTo>
                    <a:pt x="22" y="73"/>
                  </a:lnTo>
                  <a:lnTo>
                    <a:pt x="9" y="101"/>
                  </a:lnTo>
                  <a:lnTo>
                    <a:pt x="2" y="131"/>
                  </a:lnTo>
                  <a:lnTo>
                    <a:pt x="0" y="165"/>
                  </a:lnTo>
                  <a:lnTo>
                    <a:pt x="2" y="198"/>
                  </a:lnTo>
                  <a:lnTo>
                    <a:pt x="9" y="228"/>
                  </a:lnTo>
                  <a:lnTo>
                    <a:pt x="22" y="258"/>
                  </a:lnTo>
                  <a:lnTo>
                    <a:pt x="36" y="281"/>
                  </a:lnTo>
                  <a:lnTo>
                    <a:pt x="54" y="302"/>
                  </a:lnTo>
                  <a:lnTo>
                    <a:pt x="75" y="317"/>
                  </a:lnTo>
                  <a:lnTo>
                    <a:pt x="97" y="327"/>
                  </a:lnTo>
                  <a:lnTo>
                    <a:pt x="122" y="330"/>
                  </a:lnTo>
                  <a:lnTo>
                    <a:pt x="147" y="327"/>
                  </a:lnTo>
                  <a:lnTo>
                    <a:pt x="169" y="317"/>
                  </a:lnTo>
                  <a:lnTo>
                    <a:pt x="191" y="302"/>
                  </a:lnTo>
                  <a:lnTo>
                    <a:pt x="208" y="281"/>
                  </a:lnTo>
                  <a:lnTo>
                    <a:pt x="224" y="258"/>
                  </a:lnTo>
                  <a:lnTo>
                    <a:pt x="235" y="228"/>
                  </a:lnTo>
                  <a:lnTo>
                    <a:pt x="242" y="198"/>
                  </a:lnTo>
                  <a:lnTo>
                    <a:pt x="244" y="165"/>
                  </a:lnTo>
                  <a:lnTo>
                    <a:pt x="242" y="131"/>
                  </a:lnTo>
                  <a:lnTo>
                    <a:pt x="235" y="101"/>
                  </a:lnTo>
                  <a:lnTo>
                    <a:pt x="224" y="73"/>
                  </a:lnTo>
                  <a:lnTo>
                    <a:pt x="208" y="48"/>
                  </a:lnTo>
                  <a:lnTo>
                    <a:pt x="191" y="29"/>
                  </a:lnTo>
                  <a:lnTo>
                    <a:pt x="169" y="12"/>
                  </a:lnTo>
                  <a:lnTo>
                    <a:pt x="147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8" name="Freeform 226"/>
            <p:cNvSpPr>
              <a:spLocks/>
            </p:cNvSpPr>
            <p:nvPr/>
          </p:nvSpPr>
          <p:spPr bwMode="auto">
            <a:xfrm>
              <a:off x="905" y="189"/>
              <a:ext cx="233" cy="157"/>
            </a:xfrm>
            <a:custGeom>
              <a:avLst/>
              <a:gdLst>
                <a:gd name="T0" fmla="*/ 116 w 233"/>
                <a:gd name="T1" fmla="*/ 0 h 315"/>
                <a:gd name="T2" fmla="*/ 93 w 233"/>
                <a:gd name="T3" fmla="*/ 3 h 315"/>
                <a:gd name="T4" fmla="*/ 71 w 233"/>
                <a:gd name="T5" fmla="*/ 13 h 315"/>
                <a:gd name="T6" fmla="*/ 51 w 233"/>
                <a:gd name="T7" fmla="*/ 27 h 315"/>
                <a:gd name="T8" fmla="*/ 34 w 233"/>
                <a:gd name="T9" fmla="*/ 46 h 315"/>
                <a:gd name="T10" fmla="*/ 20 w 233"/>
                <a:gd name="T11" fmla="*/ 69 h 315"/>
                <a:gd name="T12" fmla="*/ 9 w 233"/>
                <a:gd name="T13" fmla="*/ 97 h 315"/>
                <a:gd name="T14" fmla="*/ 2 w 233"/>
                <a:gd name="T15" fmla="*/ 126 h 315"/>
                <a:gd name="T16" fmla="*/ 0 w 233"/>
                <a:gd name="T17" fmla="*/ 158 h 315"/>
                <a:gd name="T18" fmla="*/ 2 w 233"/>
                <a:gd name="T19" fmla="*/ 190 h 315"/>
                <a:gd name="T20" fmla="*/ 9 w 233"/>
                <a:gd name="T21" fmla="*/ 219 h 315"/>
                <a:gd name="T22" fmla="*/ 20 w 233"/>
                <a:gd name="T23" fmla="*/ 245 h 315"/>
                <a:gd name="T24" fmla="*/ 34 w 233"/>
                <a:gd name="T25" fmla="*/ 269 h 315"/>
                <a:gd name="T26" fmla="*/ 51 w 233"/>
                <a:gd name="T27" fmla="*/ 288 h 315"/>
                <a:gd name="T28" fmla="*/ 71 w 233"/>
                <a:gd name="T29" fmla="*/ 302 h 315"/>
                <a:gd name="T30" fmla="*/ 93 w 233"/>
                <a:gd name="T31" fmla="*/ 312 h 315"/>
                <a:gd name="T32" fmla="*/ 116 w 233"/>
                <a:gd name="T33" fmla="*/ 315 h 315"/>
                <a:gd name="T34" fmla="*/ 140 w 233"/>
                <a:gd name="T35" fmla="*/ 312 h 315"/>
                <a:gd name="T36" fmla="*/ 161 w 233"/>
                <a:gd name="T37" fmla="*/ 302 h 315"/>
                <a:gd name="T38" fmla="*/ 182 w 233"/>
                <a:gd name="T39" fmla="*/ 288 h 315"/>
                <a:gd name="T40" fmla="*/ 199 w 233"/>
                <a:gd name="T41" fmla="*/ 269 h 315"/>
                <a:gd name="T42" fmla="*/ 214 w 233"/>
                <a:gd name="T43" fmla="*/ 245 h 315"/>
                <a:gd name="T44" fmla="*/ 224 w 233"/>
                <a:gd name="T45" fmla="*/ 219 h 315"/>
                <a:gd name="T46" fmla="*/ 231 w 233"/>
                <a:gd name="T47" fmla="*/ 190 h 315"/>
                <a:gd name="T48" fmla="*/ 233 w 233"/>
                <a:gd name="T49" fmla="*/ 158 h 315"/>
                <a:gd name="T50" fmla="*/ 231 w 233"/>
                <a:gd name="T51" fmla="*/ 126 h 315"/>
                <a:gd name="T52" fmla="*/ 224 w 233"/>
                <a:gd name="T53" fmla="*/ 97 h 315"/>
                <a:gd name="T54" fmla="*/ 214 w 233"/>
                <a:gd name="T55" fmla="*/ 69 h 315"/>
                <a:gd name="T56" fmla="*/ 199 w 233"/>
                <a:gd name="T57" fmla="*/ 46 h 315"/>
                <a:gd name="T58" fmla="*/ 182 w 233"/>
                <a:gd name="T59" fmla="*/ 27 h 315"/>
                <a:gd name="T60" fmla="*/ 161 w 233"/>
                <a:gd name="T61" fmla="*/ 13 h 315"/>
                <a:gd name="T62" fmla="*/ 140 w 233"/>
                <a:gd name="T63" fmla="*/ 3 h 315"/>
                <a:gd name="T64" fmla="*/ 116 w 233"/>
                <a:gd name="T6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3" h="315">
                  <a:moveTo>
                    <a:pt x="116" y="0"/>
                  </a:moveTo>
                  <a:lnTo>
                    <a:pt x="93" y="3"/>
                  </a:lnTo>
                  <a:lnTo>
                    <a:pt x="71" y="13"/>
                  </a:lnTo>
                  <a:lnTo>
                    <a:pt x="51" y="27"/>
                  </a:lnTo>
                  <a:lnTo>
                    <a:pt x="34" y="46"/>
                  </a:lnTo>
                  <a:lnTo>
                    <a:pt x="20" y="69"/>
                  </a:lnTo>
                  <a:lnTo>
                    <a:pt x="9" y="97"/>
                  </a:lnTo>
                  <a:lnTo>
                    <a:pt x="2" y="126"/>
                  </a:lnTo>
                  <a:lnTo>
                    <a:pt x="0" y="158"/>
                  </a:lnTo>
                  <a:lnTo>
                    <a:pt x="2" y="190"/>
                  </a:lnTo>
                  <a:lnTo>
                    <a:pt x="9" y="219"/>
                  </a:lnTo>
                  <a:lnTo>
                    <a:pt x="20" y="245"/>
                  </a:lnTo>
                  <a:lnTo>
                    <a:pt x="34" y="269"/>
                  </a:lnTo>
                  <a:lnTo>
                    <a:pt x="51" y="288"/>
                  </a:lnTo>
                  <a:lnTo>
                    <a:pt x="71" y="302"/>
                  </a:lnTo>
                  <a:lnTo>
                    <a:pt x="93" y="312"/>
                  </a:lnTo>
                  <a:lnTo>
                    <a:pt x="116" y="315"/>
                  </a:lnTo>
                  <a:lnTo>
                    <a:pt x="140" y="312"/>
                  </a:lnTo>
                  <a:lnTo>
                    <a:pt x="161" y="302"/>
                  </a:lnTo>
                  <a:lnTo>
                    <a:pt x="182" y="288"/>
                  </a:lnTo>
                  <a:lnTo>
                    <a:pt x="199" y="269"/>
                  </a:lnTo>
                  <a:lnTo>
                    <a:pt x="214" y="245"/>
                  </a:lnTo>
                  <a:lnTo>
                    <a:pt x="224" y="219"/>
                  </a:lnTo>
                  <a:lnTo>
                    <a:pt x="231" y="190"/>
                  </a:lnTo>
                  <a:lnTo>
                    <a:pt x="233" y="158"/>
                  </a:lnTo>
                  <a:lnTo>
                    <a:pt x="231" y="126"/>
                  </a:lnTo>
                  <a:lnTo>
                    <a:pt x="224" y="97"/>
                  </a:lnTo>
                  <a:lnTo>
                    <a:pt x="214" y="69"/>
                  </a:lnTo>
                  <a:lnTo>
                    <a:pt x="199" y="46"/>
                  </a:lnTo>
                  <a:lnTo>
                    <a:pt x="182" y="27"/>
                  </a:lnTo>
                  <a:lnTo>
                    <a:pt x="161" y="13"/>
                  </a:lnTo>
                  <a:lnTo>
                    <a:pt x="140" y="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9" name="Freeform 227"/>
            <p:cNvSpPr>
              <a:spLocks/>
            </p:cNvSpPr>
            <p:nvPr/>
          </p:nvSpPr>
          <p:spPr bwMode="auto">
            <a:xfrm>
              <a:off x="912" y="194"/>
              <a:ext cx="220" cy="148"/>
            </a:xfrm>
            <a:custGeom>
              <a:avLst/>
              <a:gdLst>
                <a:gd name="T0" fmla="*/ 110 w 220"/>
                <a:gd name="T1" fmla="*/ 0 h 296"/>
                <a:gd name="T2" fmla="*/ 88 w 220"/>
                <a:gd name="T3" fmla="*/ 3 h 296"/>
                <a:gd name="T4" fmla="*/ 67 w 220"/>
                <a:gd name="T5" fmla="*/ 11 h 296"/>
                <a:gd name="T6" fmla="*/ 49 w 220"/>
                <a:gd name="T7" fmla="*/ 25 h 296"/>
                <a:gd name="T8" fmla="*/ 32 w 220"/>
                <a:gd name="T9" fmla="*/ 43 h 296"/>
                <a:gd name="T10" fmla="*/ 19 w 220"/>
                <a:gd name="T11" fmla="*/ 65 h 296"/>
                <a:gd name="T12" fmla="*/ 9 w 220"/>
                <a:gd name="T13" fmla="*/ 90 h 296"/>
                <a:gd name="T14" fmla="*/ 2 w 220"/>
                <a:gd name="T15" fmla="*/ 118 h 296"/>
                <a:gd name="T16" fmla="*/ 0 w 220"/>
                <a:gd name="T17" fmla="*/ 148 h 296"/>
                <a:gd name="T18" fmla="*/ 2 w 220"/>
                <a:gd name="T19" fmla="*/ 179 h 296"/>
                <a:gd name="T20" fmla="*/ 9 w 220"/>
                <a:gd name="T21" fmla="*/ 206 h 296"/>
                <a:gd name="T22" fmla="*/ 19 w 220"/>
                <a:gd name="T23" fmla="*/ 231 h 296"/>
                <a:gd name="T24" fmla="*/ 32 w 220"/>
                <a:gd name="T25" fmla="*/ 253 h 296"/>
                <a:gd name="T26" fmla="*/ 49 w 220"/>
                <a:gd name="T27" fmla="*/ 271 h 296"/>
                <a:gd name="T28" fmla="*/ 67 w 220"/>
                <a:gd name="T29" fmla="*/ 285 h 296"/>
                <a:gd name="T30" fmla="*/ 88 w 220"/>
                <a:gd name="T31" fmla="*/ 294 h 296"/>
                <a:gd name="T32" fmla="*/ 110 w 220"/>
                <a:gd name="T33" fmla="*/ 296 h 296"/>
                <a:gd name="T34" fmla="*/ 132 w 220"/>
                <a:gd name="T35" fmla="*/ 294 h 296"/>
                <a:gd name="T36" fmla="*/ 152 w 220"/>
                <a:gd name="T37" fmla="*/ 285 h 296"/>
                <a:gd name="T38" fmla="*/ 171 w 220"/>
                <a:gd name="T39" fmla="*/ 271 h 296"/>
                <a:gd name="T40" fmla="*/ 187 w 220"/>
                <a:gd name="T41" fmla="*/ 253 h 296"/>
                <a:gd name="T42" fmla="*/ 200 w 220"/>
                <a:gd name="T43" fmla="*/ 231 h 296"/>
                <a:gd name="T44" fmla="*/ 211 w 220"/>
                <a:gd name="T45" fmla="*/ 206 h 296"/>
                <a:gd name="T46" fmla="*/ 218 w 220"/>
                <a:gd name="T47" fmla="*/ 179 h 296"/>
                <a:gd name="T48" fmla="*/ 220 w 220"/>
                <a:gd name="T49" fmla="*/ 148 h 296"/>
                <a:gd name="T50" fmla="*/ 218 w 220"/>
                <a:gd name="T51" fmla="*/ 118 h 296"/>
                <a:gd name="T52" fmla="*/ 211 w 220"/>
                <a:gd name="T53" fmla="*/ 90 h 296"/>
                <a:gd name="T54" fmla="*/ 200 w 220"/>
                <a:gd name="T55" fmla="*/ 65 h 296"/>
                <a:gd name="T56" fmla="*/ 187 w 220"/>
                <a:gd name="T57" fmla="*/ 43 h 296"/>
                <a:gd name="T58" fmla="*/ 171 w 220"/>
                <a:gd name="T59" fmla="*/ 25 h 296"/>
                <a:gd name="T60" fmla="*/ 152 w 220"/>
                <a:gd name="T61" fmla="*/ 11 h 296"/>
                <a:gd name="T62" fmla="*/ 132 w 220"/>
                <a:gd name="T63" fmla="*/ 3 h 296"/>
                <a:gd name="T64" fmla="*/ 110 w 220"/>
                <a:gd name="T6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0" h="296">
                  <a:moveTo>
                    <a:pt x="110" y="0"/>
                  </a:moveTo>
                  <a:lnTo>
                    <a:pt x="88" y="3"/>
                  </a:lnTo>
                  <a:lnTo>
                    <a:pt x="67" y="11"/>
                  </a:lnTo>
                  <a:lnTo>
                    <a:pt x="49" y="25"/>
                  </a:lnTo>
                  <a:lnTo>
                    <a:pt x="32" y="43"/>
                  </a:lnTo>
                  <a:lnTo>
                    <a:pt x="19" y="65"/>
                  </a:lnTo>
                  <a:lnTo>
                    <a:pt x="9" y="90"/>
                  </a:lnTo>
                  <a:lnTo>
                    <a:pt x="2" y="118"/>
                  </a:lnTo>
                  <a:lnTo>
                    <a:pt x="0" y="148"/>
                  </a:lnTo>
                  <a:lnTo>
                    <a:pt x="2" y="179"/>
                  </a:lnTo>
                  <a:lnTo>
                    <a:pt x="9" y="206"/>
                  </a:lnTo>
                  <a:lnTo>
                    <a:pt x="19" y="231"/>
                  </a:lnTo>
                  <a:lnTo>
                    <a:pt x="32" y="253"/>
                  </a:lnTo>
                  <a:lnTo>
                    <a:pt x="49" y="271"/>
                  </a:lnTo>
                  <a:lnTo>
                    <a:pt x="67" y="285"/>
                  </a:lnTo>
                  <a:lnTo>
                    <a:pt x="88" y="294"/>
                  </a:lnTo>
                  <a:lnTo>
                    <a:pt x="110" y="296"/>
                  </a:lnTo>
                  <a:lnTo>
                    <a:pt x="132" y="294"/>
                  </a:lnTo>
                  <a:lnTo>
                    <a:pt x="152" y="285"/>
                  </a:lnTo>
                  <a:lnTo>
                    <a:pt x="171" y="271"/>
                  </a:lnTo>
                  <a:lnTo>
                    <a:pt x="187" y="253"/>
                  </a:lnTo>
                  <a:lnTo>
                    <a:pt x="200" y="231"/>
                  </a:lnTo>
                  <a:lnTo>
                    <a:pt x="211" y="206"/>
                  </a:lnTo>
                  <a:lnTo>
                    <a:pt x="218" y="179"/>
                  </a:lnTo>
                  <a:lnTo>
                    <a:pt x="220" y="148"/>
                  </a:lnTo>
                  <a:lnTo>
                    <a:pt x="218" y="118"/>
                  </a:lnTo>
                  <a:lnTo>
                    <a:pt x="211" y="90"/>
                  </a:lnTo>
                  <a:lnTo>
                    <a:pt x="200" y="65"/>
                  </a:lnTo>
                  <a:lnTo>
                    <a:pt x="187" y="43"/>
                  </a:lnTo>
                  <a:lnTo>
                    <a:pt x="171" y="25"/>
                  </a:lnTo>
                  <a:lnTo>
                    <a:pt x="152" y="11"/>
                  </a:lnTo>
                  <a:lnTo>
                    <a:pt x="132" y="3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674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0" name="Freeform 228"/>
            <p:cNvSpPr>
              <a:spLocks/>
            </p:cNvSpPr>
            <p:nvPr/>
          </p:nvSpPr>
          <p:spPr bwMode="auto">
            <a:xfrm>
              <a:off x="919" y="198"/>
              <a:ext cx="207" cy="140"/>
            </a:xfrm>
            <a:custGeom>
              <a:avLst/>
              <a:gdLst>
                <a:gd name="T0" fmla="*/ 103 w 207"/>
                <a:gd name="T1" fmla="*/ 0 h 280"/>
                <a:gd name="T2" fmla="*/ 83 w 207"/>
                <a:gd name="T3" fmla="*/ 3 h 280"/>
                <a:gd name="T4" fmla="*/ 63 w 207"/>
                <a:gd name="T5" fmla="*/ 11 h 280"/>
                <a:gd name="T6" fmla="*/ 45 w 207"/>
                <a:gd name="T7" fmla="*/ 24 h 280"/>
                <a:gd name="T8" fmla="*/ 30 w 207"/>
                <a:gd name="T9" fmla="*/ 40 h 280"/>
                <a:gd name="T10" fmla="*/ 17 w 207"/>
                <a:gd name="T11" fmla="*/ 61 h 280"/>
                <a:gd name="T12" fmla="*/ 8 w 207"/>
                <a:gd name="T13" fmla="*/ 86 h 280"/>
                <a:gd name="T14" fmla="*/ 2 w 207"/>
                <a:gd name="T15" fmla="*/ 112 h 280"/>
                <a:gd name="T16" fmla="*/ 0 w 207"/>
                <a:gd name="T17" fmla="*/ 140 h 280"/>
                <a:gd name="T18" fmla="*/ 2 w 207"/>
                <a:gd name="T19" fmla="*/ 168 h 280"/>
                <a:gd name="T20" fmla="*/ 8 w 207"/>
                <a:gd name="T21" fmla="*/ 194 h 280"/>
                <a:gd name="T22" fmla="*/ 17 w 207"/>
                <a:gd name="T23" fmla="*/ 219 h 280"/>
                <a:gd name="T24" fmla="*/ 30 w 207"/>
                <a:gd name="T25" fmla="*/ 238 h 280"/>
                <a:gd name="T26" fmla="*/ 45 w 207"/>
                <a:gd name="T27" fmla="*/ 256 h 280"/>
                <a:gd name="T28" fmla="*/ 63 w 207"/>
                <a:gd name="T29" fmla="*/ 269 h 280"/>
                <a:gd name="T30" fmla="*/ 83 w 207"/>
                <a:gd name="T31" fmla="*/ 277 h 280"/>
                <a:gd name="T32" fmla="*/ 103 w 207"/>
                <a:gd name="T33" fmla="*/ 280 h 280"/>
                <a:gd name="T34" fmla="*/ 124 w 207"/>
                <a:gd name="T35" fmla="*/ 277 h 280"/>
                <a:gd name="T36" fmla="*/ 143 w 207"/>
                <a:gd name="T37" fmla="*/ 269 h 280"/>
                <a:gd name="T38" fmla="*/ 161 w 207"/>
                <a:gd name="T39" fmla="*/ 256 h 280"/>
                <a:gd name="T40" fmla="*/ 176 w 207"/>
                <a:gd name="T41" fmla="*/ 238 h 280"/>
                <a:gd name="T42" fmla="*/ 189 w 207"/>
                <a:gd name="T43" fmla="*/ 219 h 280"/>
                <a:gd name="T44" fmla="*/ 198 w 207"/>
                <a:gd name="T45" fmla="*/ 194 h 280"/>
                <a:gd name="T46" fmla="*/ 205 w 207"/>
                <a:gd name="T47" fmla="*/ 168 h 280"/>
                <a:gd name="T48" fmla="*/ 207 w 207"/>
                <a:gd name="T49" fmla="*/ 140 h 280"/>
                <a:gd name="T50" fmla="*/ 205 w 207"/>
                <a:gd name="T51" fmla="*/ 112 h 280"/>
                <a:gd name="T52" fmla="*/ 198 w 207"/>
                <a:gd name="T53" fmla="*/ 86 h 280"/>
                <a:gd name="T54" fmla="*/ 189 w 207"/>
                <a:gd name="T55" fmla="*/ 61 h 280"/>
                <a:gd name="T56" fmla="*/ 176 w 207"/>
                <a:gd name="T57" fmla="*/ 40 h 280"/>
                <a:gd name="T58" fmla="*/ 161 w 207"/>
                <a:gd name="T59" fmla="*/ 24 h 280"/>
                <a:gd name="T60" fmla="*/ 143 w 207"/>
                <a:gd name="T61" fmla="*/ 11 h 280"/>
                <a:gd name="T62" fmla="*/ 124 w 207"/>
                <a:gd name="T63" fmla="*/ 3 h 280"/>
                <a:gd name="T64" fmla="*/ 103 w 207"/>
                <a:gd name="T6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0">
                  <a:moveTo>
                    <a:pt x="103" y="0"/>
                  </a:moveTo>
                  <a:lnTo>
                    <a:pt x="83" y="3"/>
                  </a:lnTo>
                  <a:lnTo>
                    <a:pt x="63" y="11"/>
                  </a:lnTo>
                  <a:lnTo>
                    <a:pt x="45" y="24"/>
                  </a:lnTo>
                  <a:lnTo>
                    <a:pt x="30" y="40"/>
                  </a:lnTo>
                  <a:lnTo>
                    <a:pt x="17" y="61"/>
                  </a:lnTo>
                  <a:lnTo>
                    <a:pt x="8" y="86"/>
                  </a:lnTo>
                  <a:lnTo>
                    <a:pt x="2" y="112"/>
                  </a:lnTo>
                  <a:lnTo>
                    <a:pt x="0" y="140"/>
                  </a:lnTo>
                  <a:lnTo>
                    <a:pt x="2" y="168"/>
                  </a:lnTo>
                  <a:lnTo>
                    <a:pt x="8" y="194"/>
                  </a:lnTo>
                  <a:lnTo>
                    <a:pt x="17" y="219"/>
                  </a:lnTo>
                  <a:lnTo>
                    <a:pt x="30" y="238"/>
                  </a:lnTo>
                  <a:lnTo>
                    <a:pt x="45" y="256"/>
                  </a:lnTo>
                  <a:lnTo>
                    <a:pt x="63" y="269"/>
                  </a:lnTo>
                  <a:lnTo>
                    <a:pt x="83" y="277"/>
                  </a:lnTo>
                  <a:lnTo>
                    <a:pt x="103" y="280"/>
                  </a:lnTo>
                  <a:lnTo>
                    <a:pt x="124" y="277"/>
                  </a:lnTo>
                  <a:lnTo>
                    <a:pt x="143" y="269"/>
                  </a:lnTo>
                  <a:lnTo>
                    <a:pt x="161" y="256"/>
                  </a:lnTo>
                  <a:lnTo>
                    <a:pt x="176" y="238"/>
                  </a:lnTo>
                  <a:lnTo>
                    <a:pt x="189" y="219"/>
                  </a:lnTo>
                  <a:lnTo>
                    <a:pt x="198" y="194"/>
                  </a:lnTo>
                  <a:lnTo>
                    <a:pt x="205" y="168"/>
                  </a:lnTo>
                  <a:lnTo>
                    <a:pt x="207" y="140"/>
                  </a:lnTo>
                  <a:lnTo>
                    <a:pt x="205" y="112"/>
                  </a:lnTo>
                  <a:lnTo>
                    <a:pt x="198" y="86"/>
                  </a:lnTo>
                  <a:lnTo>
                    <a:pt x="189" y="61"/>
                  </a:lnTo>
                  <a:lnTo>
                    <a:pt x="176" y="40"/>
                  </a:lnTo>
                  <a:lnTo>
                    <a:pt x="161" y="24"/>
                  </a:lnTo>
                  <a:lnTo>
                    <a:pt x="143" y="11"/>
                  </a:lnTo>
                  <a:lnTo>
                    <a:pt x="124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1" name="Freeform 229"/>
            <p:cNvSpPr>
              <a:spLocks/>
            </p:cNvSpPr>
            <p:nvPr/>
          </p:nvSpPr>
          <p:spPr bwMode="auto">
            <a:xfrm>
              <a:off x="925" y="202"/>
              <a:ext cx="195" cy="132"/>
            </a:xfrm>
            <a:custGeom>
              <a:avLst/>
              <a:gdLst>
                <a:gd name="T0" fmla="*/ 97 w 195"/>
                <a:gd name="T1" fmla="*/ 0 h 263"/>
                <a:gd name="T2" fmla="*/ 78 w 195"/>
                <a:gd name="T3" fmla="*/ 2 h 263"/>
                <a:gd name="T4" fmla="*/ 59 w 195"/>
                <a:gd name="T5" fmla="*/ 11 h 263"/>
                <a:gd name="T6" fmla="*/ 43 w 195"/>
                <a:gd name="T7" fmla="*/ 22 h 263"/>
                <a:gd name="T8" fmla="*/ 28 w 195"/>
                <a:gd name="T9" fmla="*/ 38 h 263"/>
                <a:gd name="T10" fmla="*/ 16 w 195"/>
                <a:gd name="T11" fmla="*/ 58 h 263"/>
                <a:gd name="T12" fmla="*/ 8 w 195"/>
                <a:gd name="T13" fmla="*/ 80 h 263"/>
                <a:gd name="T14" fmla="*/ 2 w 195"/>
                <a:gd name="T15" fmla="*/ 105 h 263"/>
                <a:gd name="T16" fmla="*/ 0 w 195"/>
                <a:gd name="T17" fmla="*/ 131 h 263"/>
                <a:gd name="T18" fmla="*/ 2 w 195"/>
                <a:gd name="T19" fmla="*/ 157 h 263"/>
                <a:gd name="T20" fmla="*/ 8 w 195"/>
                <a:gd name="T21" fmla="*/ 182 h 263"/>
                <a:gd name="T22" fmla="*/ 16 w 195"/>
                <a:gd name="T23" fmla="*/ 205 h 263"/>
                <a:gd name="T24" fmla="*/ 28 w 195"/>
                <a:gd name="T25" fmla="*/ 224 h 263"/>
                <a:gd name="T26" fmla="*/ 43 w 195"/>
                <a:gd name="T27" fmla="*/ 241 h 263"/>
                <a:gd name="T28" fmla="*/ 59 w 195"/>
                <a:gd name="T29" fmla="*/ 252 h 263"/>
                <a:gd name="T30" fmla="*/ 78 w 195"/>
                <a:gd name="T31" fmla="*/ 260 h 263"/>
                <a:gd name="T32" fmla="*/ 97 w 195"/>
                <a:gd name="T33" fmla="*/ 263 h 263"/>
                <a:gd name="T34" fmla="*/ 117 w 195"/>
                <a:gd name="T35" fmla="*/ 260 h 263"/>
                <a:gd name="T36" fmla="*/ 135 w 195"/>
                <a:gd name="T37" fmla="*/ 252 h 263"/>
                <a:gd name="T38" fmla="*/ 151 w 195"/>
                <a:gd name="T39" fmla="*/ 241 h 263"/>
                <a:gd name="T40" fmla="*/ 166 w 195"/>
                <a:gd name="T41" fmla="*/ 224 h 263"/>
                <a:gd name="T42" fmla="*/ 178 w 195"/>
                <a:gd name="T43" fmla="*/ 205 h 263"/>
                <a:gd name="T44" fmla="*/ 186 w 195"/>
                <a:gd name="T45" fmla="*/ 182 h 263"/>
                <a:gd name="T46" fmla="*/ 192 w 195"/>
                <a:gd name="T47" fmla="*/ 157 h 263"/>
                <a:gd name="T48" fmla="*/ 195 w 195"/>
                <a:gd name="T49" fmla="*/ 131 h 263"/>
                <a:gd name="T50" fmla="*/ 192 w 195"/>
                <a:gd name="T51" fmla="*/ 105 h 263"/>
                <a:gd name="T52" fmla="*/ 186 w 195"/>
                <a:gd name="T53" fmla="*/ 80 h 263"/>
                <a:gd name="T54" fmla="*/ 178 w 195"/>
                <a:gd name="T55" fmla="*/ 58 h 263"/>
                <a:gd name="T56" fmla="*/ 166 w 195"/>
                <a:gd name="T57" fmla="*/ 38 h 263"/>
                <a:gd name="T58" fmla="*/ 151 w 195"/>
                <a:gd name="T59" fmla="*/ 22 h 263"/>
                <a:gd name="T60" fmla="*/ 135 w 195"/>
                <a:gd name="T61" fmla="*/ 11 h 263"/>
                <a:gd name="T62" fmla="*/ 117 w 195"/>
                <a:gd name="T63" fmla="*/ 2 h 263"/>
                <a:gd name="T64" fmla="*/ 97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7" y="0"/>
                  </a:moveTo>
                  <a:lnTo>
                    <a:pt x="78" y="2"/>
                  </a:lnTo>
                  <a:lnTo>
                    <a:pt x="59" y="11"/>
                  </a:lnTo>
                  <a:lnTo>
                    <a:pt x="43" y="22"/>
                  </a:lnTo>
                  <a:lnTo>
                    <a:pt x="28" y="38"/>
                  </a:lnTo>
                  <a:lnTo>
                    <a:pt x="16" y="58"/>
                  </a:lnTo>
                  <a:lnTo>
                    <a:pt x="8" y="80"/>
                  </a:lnTo>
                  <a:lnTo>
                    <a:pt x="2" y="105"/>
                  </a:lnTo>
                  <a:lnTo>
                    <a:pt x="0" y="131"/>
                  </a:lnTo>
                  <a:lnTo>
                    <a:pt x="2" y="157"/>
                  </a:lnTo>
                  <a:lnTo>
                    <a:pt x="8" y="182"/>
                  </a:lnTo>
                  <a:lnTo>
                    <a:pt x="16" y="205"/>
                  </a:lnTo>
                  <a:lnTo>
                    <a:pt x="28" y="224"/>
                  </a:lnTo>
                  <a:lnTo>
                    <a:pt x="43" y="241"/>
                  </a:lnTo>
                  <a:lnTo>
                    <a:pt x="59" y="252"/>
                  </a:lnTo>
                  <a:lnTo>
                    <a:pt x="78" y="260"/>
                  </a:lnTo>
                  <a:lnTo>
                    <a:pt x="97" y="263"/>
                  </a:lnTo>
                  <a:lnTo>
                    <a:pt x="117" y="260"/>
                  </a:lnTo>
                  <a:lnTo>
                    <a:pt x="135" y="252"/>
                  </a:lnTo>
                  <a:lnTo>
                    <a:pt x="151" y="241"/>
                  </a:lnTo>
                  <a:lnTo>
                    <a:pt x="166" y="224"/>
                  </a:lnTo>
                  <a:lnTo>
                    <a:pt x="178" y="205"/>
                  </a:lnTo>
                  <a:lnTo>
                    <a:pt x="186" y="182"/>
                  </a:lnTo>
                  <a:lnTo>
                    <a:pt x="192" y="157"/>
                  </a:lnTo>
                  <a:lnTo>
                    <a:pt x="195" y="131"/>
                  </a:lnTo>
                  <a:lnTo>
                    <a:pt x="192" y="105"/>
                  </a:lnTo>
                  <a:lnTo>
                    <a:pt x="186" y="80"/>
                  </a:lnTo>
                  <a:lnTo>
                    <a:pt x="178" y="58"/>
                  </a:lnTo>
                  <a:lnTo>
                    <a:pt x="166" y="38"/>
                  </a:lnTo>
                  <a:lnTo>
                    <a:pt x="151" y="22"/>
                  </a:lnTo>
                  <a:lnTo>
                    <a:pt x="135" y="11"/>
                  </a:lnTo>
                  <a:lnTo>
                    <a:pt x="117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2" name="Freeform 230"/>
            <p:cNvSpPr>
              <a:spLocks/>
            </p:cNvSpPr>
            <p:nvPr/>
          </p:nvSpPr>
          <p:spPr bwMode="auto">
            <a:xfrm>
              <a:off x="931" y="206"/>
              <a:ext cx="182" cy="124"/>
            </a:xfrm>
            <a:custGeom>
              <a:avLst/>
              <a:gdLst>
                <a:gd name="T0" fmla="*/ 91 w 182"/>
                <a:gd name="T1" fmla="*/ 0 h 246"/>
                <a:gd name="T2" fmla="*/ 73 w 182"/>
                <a:gd name="T3" fmla="*/ 3 h 246"/>
                <a:gd name="T4" fmla="*/ 55 w 182"/>
                <a:gd name="T5" fmla="*/ 10 h 246"/>
                <a:gd name="T6" fmla="*/ 40 w 182"/>
                <a:gd name="T7" fmla="*/ 21 h 246"/>
                <a:gd name="T8" fmla="*/ 27 w 182"/>
                <a:gd name="T9" fmla="*/ 36 h 246"/>
                <a:gd name="T10" fmla="*/ 15 w 182"/>
                <a:gd name="T11" fmla="*/ 54 h 246"/>
                <a:gd name="T12" fmla="*/ 7 w 182"/>
                <a:gd name="T13" fmla="*/ 75 h 246"/>
                <a:gd name="T14" fmla="*/ 2 w 182"/>
                <a:gd name="T15" fmla="*/ 98 h 246"/>
                <a:gd name="T16" fmla="*/ 0 w 182"/>
                <a:gd name="T17" fmla="*/ 123 h 246"/>
                <a:gd name="T18" fmla="*/ 2 w 182"/>
                <a:gd name="T19" fmla="*/ 148 h 246"/>
                <a:gd name="T20" fmla="*/ 7 w 182"/>
                <a:gd name="T21" fmla="*/ 172 h 246"/>
                <a:gd name="T22" fmla="*/ 15 w 182"/>
                <a:gd name="T23" fmla="*/ 192 h 246"/>
                <a:gd name="T24" fmla="*/ 27 w 182"/>
                <a:gd name="T25" fmla="*/ 210 h 246"/>
                <a:gd name="T26" fmla="*/ 40 w 182"/>
                <a:gd name="T27" fmla="*/ 226 h 246"/>
                <a:gd name="T28" fmla="*/ 55 w 182"/>
                <a:gd name="T29" fmla="*/ 237 h 246"/>
                <a:gd name="T30" fmla="*/ 73 w 182"/>
                <a:gd name="T31" fmla="*/ 244 h 246"/>
                <a:gd name="T32" fmla="*/ 91 w 182"/>
                <a:gd name="T33" fmla="*/ 246 h 246"/>
                <a:gd name="T34" fmla="*/ 110 w 182"/>
                <a:gd name="T35" fmla="*/ 244 h 246"/>
                <a:gd name="T36" fmla="*/ 127 w 182"/>
                <a:gd name="T37" fmla="*/ 237 h 246"/>
                <a:gd name="T38" fmla="*/ 142 w 182"/>
                <a:gd name="T39" fmla="*/ 226 h 246"/>
                <a:gd name="T40" fmla="*/ 156 w 182"/>
                <a:gd name="T41" fmla="*/ 210 h 246"/>
                <a:gd name="T42" fmla="*/ 167 w 182"/>
                <a:gd name="T43" fmla="*/ 192 h 246"/>
                <a:gd name="T44" fmla="*/ 175 w 182"/>
                <a:gd name="T45" fmla="*/ 172 h 246"/>
                <a:gd name="T46" fmla="*/ 180 w 182"/>
                <a:gd name="T47" fmla="*/ 148 h 246"/>
                <a:gd name="T48" fmla="*/ 182 w 182"/>
                <a:gd name="T49" fmla="*/ 123 h 246"/>
                <a:gd name="T50" fmla="*/ 180 w 182"/>
                <a:gd name="T51" fmla="*/ 98 h 246"/>
                <a:gd name="T52" fmla="*/ 175 w 182"/>
                <a:gd name="T53" fmla="*/ 75 h 246"/>
                <a:gd name="T54" fmla="*/ 167 w 182"/>
                <a:gd name="T55" fmla="*/ 54 h 246"/>
                <a:gd name="T56" fmla="*/ 156 w 182"/>
                <a:gd name="T57" fmla="*/ 36 h 246"/>
                <a:gd name="T58" fmla="*/ 142 w 182"/>
                <a:gd name="T59" fmla="*/ 21 h 246"/>
                <a:gd name="T60" fmla="*/ 127 w 182"/>
                <a:gd name="T61" fmla="*/ 10 h 246"/>
                <a:gd name="T62" fmla="*/ 110 w 182"/>
                <a:gd name="T63" fmla="*/ 3 h 246"/>
                <a:gd name="T64" fmla="*/ 91 w 182"/>
                <a:gd name="T6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46">
                  <a:moveTo>
                    <a:pt x="91" y="0"/>
                  </a:moveTo>
                  <a:lnTo>
                    <a:pt x="73" y="3"/>
                  </a:lnTo>
                  <a:lnTo>
                    <a:pt x="55" y="10"/>
                  </a:lnTo>
                  <a:lnTo>
                    <a:pt x="40" y="21"/>
                  </a:lnTo>
                  <a:lnTo>
                    <a:pt x="27" y="36"/>
                  </a:lnTo>
                  <a:lnTo>
                    <a:pt x="15" y="54"/>
                  </a:lnTo>
                  <a:lnTo>
                    <a:pt x="7" y="75"/>
                  </a:lnTo>
                  <a:lnTo>
                    <a:pt x="2" y="98"/>
                  </a:lnTo>
                  <a:lnTo>
                    <a:pt x="0" y="123"/>
                  </a:lnTo>
                  <a:lnTo>
                    <a:pt x="2" y="148"/>
                  </a:lnTo>
                  <a:lnTo>
                    <a:pt x="7" y="172"/>
                  </a:lnTo>
                  <a:lnTo>
                    <a:pt x="15" y="192"/>
                  </a:lnTo>
                  <a:lnTo>
                    <a:pt x="27" y="210"/>
                  </a:lnTo>
                  <a:lnTo>
                    <a:pt x="40" y="226"/>
                  </a:lnTo>
                  <a:lnTo>
                    <a:pt x="55" y="237"/>
                  </a:lnTo>
                  <a:lnTo>
                    <a:pt x="73" y="244"/>
                  </a:lnTo>
                  <a:lnTo>
                    <a:pt x="91" y="246"/>
                  </a:lnTo>
                  <a:lnTo>
                    <a:pt x="110" y="244"/>
                  </a:lnTo>
                  <a:lnTo>
                    <a:pt x="127" y="237"/>
                  </a:lnTo>
                  <a:lnTo>
                    <a:pt x="142" y="226"/>
                  </a:lnTo>
                  <a:lnTo>
                    <a:pt x="156" y="210"/>
                  </a:lnTo>
                  <a:lnTo>
                    <a:pt x="167" y="192"/>
                  </a:lnTo>
                  <a:lnTo>
                    <a:pt x="175" y="172"/>
                  </a:lnTo>
                  <a:lnTo>
                    <a:pt x="180" y="148"/>
                  </a:lnTo>
                  <a:lnTo>
                    <a:pt x="182" y="123"/>
                  </a:lnTo>
                  <a:lnTo>
                    <a:pt x="180" y="98"/>
                  </a:lnTo>
                  <a:lnTo>
                    <a:pt x="175" y="75"/>
                  </a:lnTo>
                  <a:lnTo>
                    <a:pt x="167" y="54"/>
                  </a:lnTo>
                  <a:lnTo>
                    <a:pt x="156" y="36"/>
                  </a:lnTo>
                  <a:lnTo>
                    <a:pt x="142" y="21"/>
                  </a:lnTo>
                  <a:lnTo>
                    <a:pt x="127" y="10"/>
                  </a:lnTo>
                  <a:lnTo>
                    <a:pt x="110" y="3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3" name="Freeform 231"/>
            <p:cNvSpPr>
              <a:spLocks/>
            </p:cNvSpPr>
            <p:nvPr/>
          </p:nvSpPr>
          <p:spPr bwMode="auto">
            <a:xfrm>
              <a:off x="937" y="211"/>
              <a:ext cx="171" cy="115"/>
            </a:xfrm>
            <a:custGeom>
              <a:avLst/>
              <a:gdLst>
                <a:gd name="T0" fmla="*/ 85 w 171"/>
                <a:gd name="T1" fmla="*/ 0 h 231"/>
                <a:gd name="T2" fmla="*/ 68 w 171"/>
                <a:gd name="T3" fmla="*/ 3 h 231"/>
                <a:gd name="T4" fmla="*/ 52 w 171"/>
                <a:gd name="T5" fmla="*/ 10 h 231"/>
                <a:gd name="T6" fmla="*/ 38 w 171"/>
                <a:gd name="T7" fmla="*/ 20 h 231"/>
                <a:gd name="T8" fmla="*/ 25 w 171"/>
                <a:gd name="T9" fmla="*/ 35 h 231"/>
                <a:gd name="T10" fmla="*/ 14 w 171"/>
                <a:gd name="T11" fmla="*/ 51 h 231"/>
                <a:gd name="T12" fmla="*/ 7 w 171"/>
                <a:gd name="T13" fmla="*/ 71 h 231"/>
                <a:gd name="T14" fmla="*/ 2 w 171"/>
                <a:gd name="T15" fmla="*/ 93 h 231"/>
                <a:gd name="T16" fmla="*/ 0 w 171"/>
                <a:gd name="T17" fmla="*/ 117 h 231"/>
                <a:gd name="T18" fmla="*/ 2 w 171"/>
                <a:gd name="T19" fmla="*/ 139 h 231"/>
                <a:gd name="T20" fmla="*/ 7 w 171"/>
                <a:gd name="T21" fmla="*/ 161 h 231"/>
                <a:gd name="T22" fmla="*/ 14 w 171"/>
                <a:gd name="T23" fmla="*/ 180 h 231"/>
                <a:gd name="T24" fmla="*/ 25 w 171"/>
                <a:gd name="T25" fmla="*/ 197 h 231"/>
                <a:gd name="T26" fmla="*/ 38 w 171"/>
                <a:gd name="T27" fmla="*/ 212 h 231"/>
                <a:gd name="T28" fmla="*/ 52 w 171"/>
                <a:gd name="T29" fmla="*/ 222 h 231"/>
                <a:gd name="T30" fmla="*/ 68 w 171"/>
                <a:gd name="T31" fmla="*/ 229 h 231"/>
                <a:gd name="T32" fmla="*/ 85 w 171"/>
                <a:gd name="T33" fmla="*/ 231 h 231"/>
                <a:gd name="T34" fmla="*/ 103 w 171"/>
                <a:gd name="T35" fmla="*/ 229 h 231"/>
                <a:gd name="T36" fmla="*/ 119 w 171"/>
                <a:gd name="T37" fmla="*/ 222 h 231"/>
                <a:gd name="T38" fmla="*/ 133 w 171"/>
                <a:gd name="T39" fmla="*/ 212 h 231"/>
                <a:gd name="T40" fmla="*/ 146 w 171"/>
                <a:gd name="T41" fmla="*/ 197 h 231"/>
                <a:gd name="T42" fmla="*/ 157 w 171"/>
                <a:gd name="T43" fmla="*/ 180 h 231"/>
                <a:gd name="T44" fmla="*/ 164 w 171"/>
                <a:gd name="T45" fmla="*/ 161 h 231"/>
                <a:gd name="T46" fmla="*/ 169 w 171"/>
                <a:gd name="T47" fmla="*/ 139 h 231"/>
                <a:gd name="T48" fmla="*/ 171 w 171"/>
                <a:gd name="T49" fmla="*/ 117 h 231"/>
                <a:gd name="T50" fmla="*/ 169 w 171"/>
                <a:gd name="T51" fmla="*/ 93 h 231"/>
                <a:gd name="T52" fmla="*/ 164 w 171"/>
                <a:gd name="T53" fmla="*/ 71 h 231"/>
                <a:gd name="T54" fmla="*/ 157 w 171"/>
                <a:gd name="T55" fmla="*/ 51 h 231"/>
                <a:gd name="T56" fmla="*/ 146 w 171"/>
                <a:gd name="T57" fmla="*/ 35 h 231"/>
                <a:gd name="T58" fmla="*/ 133 w 171"/>
                <a:gd name="T59" fmla="*/ 20 h 231"/>
                <a:gd name="T60" fmla="*/ 119 w 171"/>
                <a:gd name="T61" fmla="*/ 10 h 231"/>
                <a:gd name="T62" fmla="*/ 103 w 171"/>
                <a:gd name="T63" fmla="*/ 3 h 231"/>
                <a:gd name="T64" fmla="*/ 85 w 171"/>
                <a:gd name="T6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1" h="231">
                  <a:moveTo>
                    <a:pt x="85" y="0"/>
                  </a:moveTo>
                  <a:lnTo>
                    <a:pt x="68" y="3"/>
                  </a:lnTo>
                  <a:lnTo>
                    <a:pt x="52" y="10"/>
                  </a:lnTo>
                  <a:lnTo>
                    <a:pt x="38" y="20"/>
                  </a:lnTo>
                  <a:lnTo>
                    <a:pt x="25" y="35"/>
                  </a:lnTo>
                  <a:lnTo>
                    <a:pt x="14" y="51"/>
                  </a:lnTo>
                  <a:lnTo>
                    <a:pt x="7" y="71"/>
                  </a:lnTo>
                  <a:lnTo>
                    <a:pt x="2" y="93"/>
                  </a:lnTo>
                  <a:lnTo>
                    <a:pt x="0" y="117"/>
                  </a:lnTo>
                  <a:lnTo>
                    <a:pt x="2" y="139"/>
                  </a:lnTo>
                  <a:lnTo>
                    <a:pt x="7" y="161"/>
                  </a:lnTo>
                  <a:lnTo>
                    <a:pt x="14" y="180"/>
                  </a:lnTo>
                  <a:lnTo>
                    <a:pt x="25" y="197"/>
                  </a:lnTo>
                  <a:lnTo>
                    <a:pt x="38" y="212"/>
                  </a:lnTo>
                  <a:lnTo>
                    <a:pt x="52" y="222"/>
                  </a:lnTo>
                  <a:lnTo>
                    <a:pt x="68" y="229"/>
                  </a:lnTo>
                  <a:lnTo>
                    <a:pt x="85" y="231"/>
                  </a:lnTo>
                  <a:lnTo>
                    <a:pt x="103" y="229"/>
                  </a:lnTo>
                  <a:lnTo>
                    <a:pt x="119" y="222"/>
                  </a:lnTo>
                  <a:lnTo>
                    <a:pt x="133" y="212"/>
                  </a:lnTo>
                  <a:lnTo>
                    <a:pt x="146" y="197"/>
                  </a:lnTo>
                  <a:lnTo>
                    <a:pt x="157" y="180"/>
                  </a:lnTo>
                  <a:lnTo>
                    <a:pt x="164" y="161"/>
                  </a:lnTo>
                  <a:lnTo>
                    <a:pt x="169" y="139"/>
                  </a:lnTo>
                  <a:lnTo>
                    <a:pt x="171" y="117"/>
                  </a:lnTo>
                  <a:lnTo>
                    <a:pt x="169" y="93"/>
                  </a:lnTo>
                  <a:lnTo>
                    <a:pt x="164" y="71"/>
                  </a:lnTo>
                  <a:lnTo>
                    <a:pt x="157" y="51"/>
                  </a:lnTo>
                  <a:lnTo>
                    <a:pt x="146" y="35"/>
                  </a:lnTo>
                  <a:lnTo>
                    <a:pt x="133" y="20"/>
                  </a:lnTo>
                  <a:lnTo>
                    <a:pt x="119" y="10"/>
                  </a:lnTo>
                  <a:lnTo>
                    <a:pt x="103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4" name="Freeform 232"/>
            <p:cNvSpPr>
              <a:spLocks/>
            </p:cNvSpPr>
            <p:nvPr/>
          </p:nvSpPr>
          <p:spPr bwMode="auto">
            <a:xfrm>
              <a:off x="943" y="215"/>
              <a:ext cx="159" cy="107"/>
            </a:xfrm>
            <a:custGeom>
              <a:avLst/>
              <a:gdLst>
                <a:gd name="T0" fmla="*/ 79 w 159"/>
                <a:gd name="T1" fmla="*/ 0 h 215"/>
                <a:gd name="T2" fmla="*/ 64 w 159"/>
                <a:gd name="T3" fmla="*/ 3 h 215"/>
                <a:gd name="T4" fmla="*/ 48 w 159"/>
                <a:gd name="T5" fmla="*/ 9 h 215"/>
                <a:gd name="T6" fmla="*/ 35 w 159"/>
                <a:gd name="T7" fmla="*/ 18 h 215"/>
                <a:gd name="T8" fmla="*/ 24 w 159"/>
                <a:gd name="T9" fmla="*/ 32 h 215"/>
                <a:gd name="T10" fmla="*/ 13 w 159"/>
                <a:gd name="T11" fmla="*/ 48 h 215"/>
                <a:gd name="T12" fmla="*/ 6 w 159"/>
                <a:gd name="T13" fmla="*/ 67 h 215"/>
                <a:gd name="T14" fmla="*/ 2 w 159"/>
                <a:gd name="T15" fmla="*/ 86 h 215"/>
                <a:gd name="T16" fmla="*/ 0 w 159"/>
                <a:gd name="T17" fmla="*/ 109 h 215"/>
                <a:gd name="T18" fmla="*/ 2 w 159"/>
                <a:gd name="T19" fmla="*/ 129 h 215"/>
                <a:gd name="T20" fmla="*/ 6 w 159"/>
                <a:gd name="T21" fmla="*/ 150 h 215"/>
                <a:gd name="T22" fmla="*/ 13 w 159"/>
                <a:gd name="T23" fmla="*/ 168 h 215"/>
                <a:gd name="T24" fmla="*/ 24 w 159"/>
                <a:gd name="T25" fmla="*/ 183 h 215"/>
                <a:gd name="T26" fmla="*/ 35 w 159"/>
                <a:gd name="T27" fmla="*/ 197 h 215"/>
                <a:gd name="T28" fmla="*/ 48 w 159"/>
                <a:gd name="T29" fmla="*/ 207 h 215"/>
                <a:gd name="T30" fmla="*/ 64 w 159"/>
                <a:gd name="T31" fmla="*/ 212 h 215"/>
                <a:gd name="T32" fmla="*/ 79 w 159"/>
                <a:gd name="T33" fmla="*/ 215 h 215"/>
                <a:gd name="T34" fmla="*/ 96 w 159"/>
                <a:gd name="T35" fmla="*/ 212 h 215"/>
                <a:gd name="T36" fmla="*/ 110 w 159"/>
                <a:gd name="T37" fmla="*/ 207 h 215"/>
                <a:gd name="T38" fmla="*/ 124 w 159"/>
                <a:gd name="T39" fmla="*/ 197 h 215"/>
                <a:gd name="T40" fmla="*/ 136 w 159"/>
                <a:gd name="T41" fmla="*/ 183 h 215"/>
                <a:gd name="T42" fmla="*/ 146 w 159"/>
                <a:gd name="T43" fmla="*/ 168 h 215"/>
                <a:gd name="T44" fmla="*/ 153 w 159"/>
                <a:gd name="T45" fmla="*/ 150 h 215"/>
                <a:gd name="T46" fmla="*/ 157 w 159"/>
                <a:gd name="T47" fmla="*/ 129 h 215"/>
                <a:gd name="T48" fmla="*/ 159 w 159"/>
                <a:gd name="T49" fmla="*/ 109 h 215"/>
                <a:gd name="T50" fmla="*/ 157 w 159"/>
                <a:gd name="T51" fmla="*/ 86 h 215"/>
                <a:gd name="T52" fmla="*/ 153 w 159"/>
                <a:gd name="T53" fmla="*/ 67 h 215"/>
                <a:gd name="T54" fmla="*/ 146 w 159"/>
                <a:gd name="T55" fmla="*/ 48 h 215"/>
                <a:gd name="T56" fmla="*/ 136 w 159"/>
                <a:gd name="T57" fmla="*/ 32 h 215"/>
                <a:gd name="T58" fmla="*/ 124 w 159"/>
                <a:gd name="T59" fmla="*/ 18 h 215"/>
                <a:gd name="T60" fmla="*/ 110 w 159"/>
                <a:gd name="T61" fmla="*/ 9 h 215"/>
                <a:gd name="T62" fmla="*/ 96 w 159"/>
                <a:gd name="T63" fmla="*/ 3 h 215"/>
                <a:gd name="T64" fmla="*/ 79 w 159"/>
                <a:gd name="T6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215">
                  <a:moveTo>
                    <a:pt x="79" y="0"/>
                  </a:moveTo>
                  <a:lnTo>
                    <a:pt x="64" y="3"/>
                  </a:lnTo>
                  <a:lnTo>
                    <a:pt x="48" y="9"/>
                  </a:lnTo>
                  <a:lnTo>
                    <a:pt x="35" y="18"/>
                  </a:lnTo>
                  <a:lnTo>
                    <a:pt x="24" y="32"/>
                  </a:lnTo>
                  <a:lnTo>
                    <a:pt x="13" y="48"/>
                  </a:lnTo>
                  <a:lnTo>
                    <a:pt x="6" y="67"/>
                  </a:lnTo>
                  <a:lnTo>
                    <a:pt x="2" y="86"/>
                  </a:lnTo>
                  <a:lnTo>
                    <a:pt x="0" y="109"/>
                  </a:lnTo>
                  <a:lnTo>
                    <a:pt x="2" y="129"/>
                  </a:lnTo>
                  <a:lnTo>
                    <a:pt x="6" y="150"/>
                  </a:lnTo>
                  <a:lnTo>
                    <a:pt x="13" y="168"/>
                  </a:lnTo>
                  <a:lnTo>
                    <a:pt x="24" y="183"/>
                  </a:lnTo>
                  <a:lnTo>
                    <a:pt x="35" y="197"/>
                  </a:lnTo>
                  <a:lnTo>
                    <a:pt x="48" y="207"/>
                  </a:lnTo>
                  <a:lnTo>
                    <a:pt x="64" y="212"/>
                  </a:lnTo>
                  <a:lnTo>
                    <a:pt x="79" y="215"/>
                  </a:lnTo>
                  <a:lnTo>
                    <a:pt x="96" y="212"/>
                  </a:lnTo>
                  <a:lnTo>
                    <a:pt x="110" y="207"/>
                  </a:lnTo>
                  <a:lnTo>
                    <a:pt x="124" y="197"/>
                  </a:lnTo>
                  <a:lnTo>
                    <a:pt x="136" y="183"/>
                  </a:lnTo>
                  <a:lnTo>
                    <a:pt x="146" y="168"/>
                  </a:lnTo>
                  <a:lnTo>
                    <a:pt x="153" y="150"/>
                  </a:lnTo>
                  <a:lnTo>
                    <a:pt x="157" y="129"/>
                  </a:lnTo>
                  <a:lnTo>
                    <a:pt x="159" y="109"/>
                  </a:lnTo>
                  <a:lnTo>
                    <a:pt x="157" y="86"/>
                  </a:lnTo>
                  <a:lnTo>
                    <a:pt x="153" y="67"/>
                  </a:lnTo>
                  <a:lnTo>
                    <a:pt x="146" y="48"/>
                  </a:lnTo>
                  <a:lnTo>
                    <a:pt x="136" y="32"/>
                  </a:lnTo>
                  <a:lnTo>
                    <a:pt x="124" y="18"/>
                  </a:lnTo>
                  <a:lnTo>
                    <a:pt x="110" y="9"/>
                  </a:lnTo>
                  <a:lnTo>
                    <a:pt x="96" y="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4B7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5" name="Freeform 233"/>
            <p:cNvSpPr>
              <a:spLocks/>
            </p:cNvSpPr>
            <p:nvPr/>
          </p:nvSpPr>
          <p:spPr bwMode="auto">
            <a:xfrm>
              <a:off x="949" y="219"/>
              <a:ext cx="147" cy="99"/>
            </a:xfrm>
            <a:custGeom>
              <a:avLst/>
              <a:gdLst>
                <a:gd name="T0" fmla="*/ 73 w 147"/>
                <a:gd name="T1" fmla="*/ 0 h 198"/>
                <a:gd name="T2" fmla="*/ 59 w 147"/>
                <a:gd name="T3" fmla="*/ 1 h 198"/>
                <a:gd name="T4" fmla="*/ 44 w 147"/>
                <a:gd name="T5" fmla="*/ 8 h 198"/>
                <a:gd name="T6" fmla="*/ 32 w 147"/>
                <a:gd name="T7" fmla="*/ 16 h 198"/>
                <a:gd name="T8" fmla="*/ 22 w 147"/>
                <a:gd name="T9" fmla="*/ 29 h 198"/>
                <a:gd name="T10" fmla="*/ 13 w 147"/>
                <a:gd name="T11" fmla="*/ 44 h 198"/>
                <a:gd name="T12" fmla="*/ 6 w 147"/>
                <a:gd name="T13" fmla="*/ 61 h 198"/>
                <a:gd name="T14" fmla="*/ 1 w 147"/>
                <a:gd name="T15" fmla="*/ 80 h 198"/>
                <a:gd name="T16" fmla="*/ 0 w 147"/>
                <a:gd name="T17" fmla="*/ 100 h 198"/>
                <a:gd name="T18" fmla="*/ 1 w 147"/>
                <a:gd name="T19" fmla="*/ 119 h 198"/>
                <a:gd name="T20" fmla="*/ 6 w 147"/>
                <a:gd name="T21" fmla="*/ 138 h 198"/>
                <a:gd name="T22" fmla="*/ 13 w 147"/>
                <a:gd name="T23" fmla="*/ 155 h 198"/>
                <a:gd name="T24" fmla="*/ 22 w 147"/>
                <a:gd name="T25" fmla="*/ 169 h 198"/>
                <a:gd name="T26" fmla="*/ 32 w 147"/>
                <a:gd name="T27" fmla="*/ 181 h 198"/>
                <a:gd name="T28" fmla="*/ 44 w 147"/>
                <a:gd name="T29" fmla="*/ 190 h 198"/>
                <a:gd name="T30" fmla="*/ 59 w 147"/>
                <a:gd name="T31" fmla="*/ 196 h 198"/>
                <a:gd name="T32" fmla="*/ 73 w 147"/>
                <a:gd name="T33" fmla="*/ 198 h 198"/>
                <a:gd name="T34" fmla="*/ 88 w 147"/>
                <a:gd name="T35" fmla="*/ 196 h 198"/>
                <a:gd name="T36" fmla="*/ 102 w 147"/>
                <a:gd name="T37" fmla="*/ 190 h 198"/>
                <a:gd name="T38" fmla="*/ 114 w 147"/>
                <a:gd name="T39" fmla="*/ 181 h 198"/>
                <a:gd name="T40" fmla="*/ 125 w 147"/>
                <a:gd name="T41" fmla="*/ 169 h 198"/>
                <a:gd name="T42" fmla="*/ 135 w 147"/>
                <a:gd name="T43" fmla="*/ 155 h 198"/>
                <a:gd name="T44" fmla="*/ 141 w 147"/>
                <a:gd name="T45" fmla="*/ 138 h 198"/>
                <a:gd name="T46" fmla="*/ 146 w 147"/>
                <a:gd name="T47" fmla="*/ 119 h 198"/>
                <a:gd name="T48" fmla="*/ 147 w 147"/>
                <a:gd name="T49" fmla="*/ 100 h 198"/>
                <a:gd name="T50" fmla="*/ 146 w 147"/>
                <a:gd name="T51" fmla="*/ 80 h 198"/>
                <a:gd name="T52" fmla="*/ 141 w 147"/>
                <a:gd name="T53" fmla="*/ 61 h 198"/>
                <a:gd name="T54" fmla="*/ 135 w 147"/>
                <a:gd name="T55" fmla="*/ 44 h 198"/>
                <a:gd name="T56" fmla="*/ 125 w 147"/>
                <a:gd name="T57" fmla="*/ 29 h 198"/>
                <a:gd name="T58" fmla="*/ 114 w 147"/>
                <a:gd name="T59" fmla="*/ 16 h 198"/>
                <a:gd name="T60" fmla="*/ 102 w 147"/>
                <a:gd name="T61" fmla="*/ 8 h 198"/>
                <a:gd name="T62" fmla="*/ 88 w 147"/>
                <a:gd name="T63" fmla="*/ 1 h 198"/>
                <a:gd name="T64" fmla="*/ 73 w 147"/>
                <a:gd name="T6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7" h="198">
                  <a:moveTo>
                    <a:pt x="73" y="0"/>
                  </a:moveTo>
                  <a:lnTo>
                    <a:pt x="59" y="1"/>
                  </a:lnTo>
                  <a:lnTo>
                    <a:pt x="44" y="8"/>
                  </a:lnTo>
                  <a:lnTo>
                    <a:pt x="32" y="16"/>
                  </a:lnTo>
                  <a:lnTo>
                    <a:pt x="22" y="29"/>
                  </a:lnTo>
                  <a:lnTo>
                    <a:pt x="13" y="44"/>
                  </a:lnTo>
                  <a:lnTo>
                    <a:pt x="6" y="61"/>
                  </a:lnTo>
                  <a:lnTo>
                    <a:pt x="1" y="80"/>
                  </a:lnTo>
                  <a:lnTo>
                    <a:pt x="0" y="100"/>
                  </a:lnTo>
                  <a:lnTo>
                    <a:pt x="1" y="119"/>
                  </a:lnTo>
                  <a:lnTo>
                    <a:pt x="6" y="138"/>
                  </a:lnTo>
                  <a:lnTo>
                    <a:pt x="13" y="155"/>
                  </a:lnTo>
                  <a:lnTo>
                    <a:pt x="22" y="169"/>
                  </a:lnTo>
                  <a:lnTo>
                    <a:pt x="32" y="181"/>
                  </a:lnTo>
                  <a:lnTo>
                    <a:pt x="44" y="190"/>
                  </a:lnTo>
                  <a:lnTo>
                    <a:pt x="59" y="196"/>
                  </a:lnTo>
                  <a:lnTo>
                    <a:pt x="73" y="198"/>
                  </a:lnTo>
                  <a:lnTo>
                    <a:pt x="88" y="196"/>
                  </a:lnTo>
                  <a:lnTo>
                    <a:pt x="102" y="190"/>
                  </a:lnTo>
                  <a:lnTo>
                    <a:pt x="114" y="181"/>
                  </a:lnTo>
                  <a:lnTo>
                    <a:pt x="125" y="169"/>
                  </a:lnTo>
                  <a:lnTo>
                    <a:pt x="135" y="155"/>
                  </a:lnTo>
                  <a:lnTo>
                    <a:pt x="141" y="138"/>
                  </a:lnTo>
                  <a:lnTo>
                    <a:pt x="146" y="119"/>
                  </a:lnTo>
                  <a:lnTo>
                    <a:pt x="147" y="100"/>
                  </a:lnTo>
                  <a:lnTo>
                    <a:pt x="146" y="80"/>
                  </a:lnTo>
                  <a:lnTo>
                    <a:pt x="141" y="61"/>
                  </a:lnTo>
                  <a:lnTo>
                    <a:pt x="135" y="44"/>
                  </a:lnTo>
                  <a:lnTo>
                    <a:pt x="125" y="29"/>
                  </a:lnTo>
                  <a:lnTo>
                    <a:pt x="114" y="16"/>
                  </a:lnTo>
                  <a:lnTo>
                    <a:pt x="102" y="8"/>
                  </a:lnTo>
                  <a:lnTo>
                    <a:pt x="88" y="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6" name="Freeform 234"/>
            <p:cNvSpPr>
              <a:spLocks/>
            </p:cNvSpPr>
            <p:nvPr/>
          </p:nvSpPr>
          <p:spPr bwMode="auto">
            <a:xfrm>
              <a:off x="956" y="224"/>
              <a:ext cx="134" cy="90"/>
            </a:xfrm>
            <a:custGeom>
              <a:avLst/>
              <a:gdLst>
                <a:gd name="T0" fmla="*/ 67 w 134"/>
                <a:gd name="T1" fmla="*/ 0 h 181"/>
                <a:gd name="T2" fmla="*/ 54 w 134"/>
                <a:gd name="T3" fmla="*/ 2 h 181"/>
                <a:gd name="T4" fmla="*/ 42 w 134"/>
                <a:gd name="T5" fmla="*/ 7 h 181"/>
                <a:gd name="T6" fmla="*/ 30 w 134"/>
                <a:gd name="T7" fmla="*/ 16 h 181"/>
                <a:gd name="T8" fmla="*/ 20 w 134"/>
                <a:gd name="T9" fmla="*/ 27 h 181"/>
                <a:gd name="T10" fmla="*/ 12 w 134"/>
                <a:gd name="T11" fmla="*/ 41 h 181"/>
                <a:gd name="T12" fmla="*/ 6 w 134"/>
                <a:gd name="T13" fmla="*/ 56 h 181"/>
                <a:gd name="T14" fmla="*/ 2 w 134"/>
                <a:gd name="T15" fmla="*/ 73 h 181"/>
                <a:gd name="T16" fmla="*/ 0 w 134"/>
                <a:gd name="T17" fmla="*/ 91 h 181"/>
                <a:gd name="T18" fmla="*/ 2 w 134"/>
                <a:gd name="T19" fmla="*/ 109 h 181"/>
                <a:gd name="T20" fmla="*/ 6 w 134"/>
                <a:gd name="T21" fmla="*/ 125 h 181"/>
                <a:gd name="T22" fmla="*/ 12 w 134"/>
                <a:gd name="T23" fmla="*/ 140 h 181"/>
                <a:gd name="T24" fmla="*/ 20 w 134"/>
                <a:gd name="T25" fmla="*/ 154 h 181"/>
                <a:gd name="T26" fmla="*/ 30 w 134"/>
                <a:gd name="T27" fmla="*/ 165 h 181"/>
                <a:gd name="T28" fmla="*/ 42 w 134"/>
                <a:gd name="T29" fmla="*/ 174 h 181"/>
                <a:gd name="T30" fmla="*/ 54 w 134"/>
                <a:gd name="T31" fmla="*/ 179 h 181"/>
                <a:gd name="T32" fmla="*/ 67 w 134"/>
                <a:gd name="T33" fmla="*/ 181 h 181"/>
                <a:gd name="T34" fmla="*/ 80 w 134"/>
                <a:gd name="T35" fmla="*/ 179 h 181"/>
                <a:gd name="T36" fmla="*/ 93 w 134"/>
                <a:gd name="T37" fmla="*/ 174 h 181"/>
                <a:gd name="T38" fmla="*/ 104 w 134"/>
                <a:gd name="T39" fmla="*/ 165 h 181"/>
                <a:gd name="T40" fmla="*/ 114 w 134"/>
                <a:gd name="T41" fmla="*/ 154 h 181"/>
                <a:gd name="T42" fmla="*/ 123 w 134"/>
                <a:gd name="T43" fmla="*/ 140 h 181"/>
                <a:gd name="T44" fmla="*/ 129 w 134"/>
                <a:gd name="T45" fmla="*/ 125 h 181"/>
                <a:gd name="T46" fmla="*/ 133 w 134"/>
                <a:gd name="T47" fmla="*/ 109 h 181"/>
                <a:gd name="T48" fmla="*/ 134 w 134"/>
                <a:gd name="T49" fmla="*/ 91 h 181"/>
                <a:gd name="T50" fmla="*/ 133 w 134"/>
                <a:gd name="T51" fmla="*/ 73 h 181"/>
                <a:gd name="T52" fmla="*/ 129 w 134"/>
                <a:gd name="T53" fmla="*/ 56 h 181"/>
                <a:gd name="T54" fmla="*/ 123 w 134"/>
                <a:gd name="T55" fmla="*/ 41 h 181"/>
                <a:gd name="T56" fmla="*/ 114 w 134"/>
                <a:gd name="T57" fmla="*/ 27 h 181"/>
                <a:gd name="T58" fmla="*/ 104 w 134"/>
                <a:gd name="T59" fmla="*/ 16 h 181"/>
                <a:gd name="T60" fmla="*/ 93 w 134"/>
                <a:gd name="T61" fmla="*/ 7 h 181"/>
                <a:gd name="T62" fmla="*/ 80 w 134"/>
                <a:gd name="T63" fmla="*/ 2 h 181"/>
                <a:gd name="T64" fmla="*/ 67 w 134"/>
                <a:gd name="T6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1">
                  <a:moveTo>
                    <a:pt x="67" y="0"/>
                  </a:moveTo>
                  <a:lnTo>
                    <a:pt x="54" y="2"/>
                  </a:lnTo>
                  <a:lnTo>
                    <a:pt x="42" y="7"/>
                  </a:lnTo>
                  <a:lnTo>
                    <a:pt x="30" y="16"/>
                  </a:lnTo>
                  <a:lnTo>
                    <a:pt x="20" y="27"/>
                  </a:lnTo>
                  <a:lnTo>
                    <a:pt x="12" y="41"/>
                  </a:lnTo>
                  <a:lnTo>
                    <a:pt x="6" y="56"/>
                  </a:lnTo>
                  <a:lnTo>
                    <a:pt x="2" y="73"/>
                  </a:lnTo>
                  <a:lnTo>
                    <a:pt x="0" y="91"/>
                  </a:lnTo>
                  <a:lnTo>
                    <a:pt x="2" y="109"/>
                  </a:lnTo>
                  <a:lnTo>
                    <a:pt x="6" y="125"/>
                  </a:lnTo>
                  <a:lnTo>
                    <a:pt x="12" y="140"/>
                  </a:lnTo>
                  <a:lnTo>
                    <a:pt x="20" y="154"/>
                  </a:lnTo>
                  <a:lnTo>
                    <a:pt x="30" y="165"/>
                  </a:lnTo>
                  <a:lnTo>
                    <a:pt x="42" y="174"/>
                  </a:lnTo>
                  <a:lnTo>
                    <a:pt x="54" y="179"/>
                  </a:lnTo>
                  <a:lnTo>
                    <a:pt x="67" y="181"/>
                  </a:lnTo>
                  <a:lnTo>
                    <a:pt x="80" y="179"/>
                  </a:lnTo>
                  <a:lnTo>
                    <a:pt x="93" y="174"/>
                  </a:lnTo>
                  <a:lnTo>
                    <a:pt x="104" y="165"/>
                  </a:lnTo>
                  <a:lnTo>
                    <a:pt x="114" y="154"/>
                  </a:lnTo>
                  <a:lnTo>
                    <a:pt x="123" y="140"/>
                  </a:lnTo>
                  <a:lnTo>
                    <a:pt x="129" y="125"/>
                  </a:lnTo>
                  <a:lnTo>
                    <a:pt x="133" y="109"/>
                  </a:lnTo>
                  <a:lnTo>
                    <a:pt x="134" y="91"/>
                  </a:lnTo>
                  <a:lnTo>
                    <a:pt x="133" y="73"/>
                  </a:lnTo>
                  <a:lnTo>
                    <a:pt x="129" y="56"/>
                  </a:lnTo>
                  <a:lnTo>
                    <a:pt x="123" y="41"/>
                  </a:lnTo>
                  <a:lnTo>
                    <a:pt x="114" y="27"/>
                  </a:lnTo>
                  <a:lnTo>
                    <a:pt x="104" y="16"/>
                  </a:lnTo>
                  <a:lnTo>
                    <a:pt x="93" y="7"/>
                  </a:lnTo>
                  <a:lnTo>
                    <a:pt x="80" y="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7" name="Freeform 235"/>
            <p:cNvSpPr>
              <a:spLocks/>
            </p:cNvSpPr>
            <p:nvPr/>
          </p:nvSpPr>
          <p:spPr bwMode="auto">
            <a:xfrm>
              <a:off x="963" y="228"/>
              <a:ext cx="121" cy="82"/>
            </a:xfrm>
            <a:custGeom>
              <a:avLst/>
              <a:gdLst>
                <a:gd name="T0" fmla="*/ 60 w 121"/>
                <a:gd name="T1" fmla="*/ 0 h 163"/>
                <a:gd name="T2" fmla="*/ 48 w 121"/>
                <a:gd name="T3" fmla="*/ 1 h 163"/>
                <a:gd name="T4" fmla="*/ 37 w 121"/>
                <a:gd name="T5" fmla="*/ 7 h 163"/>
                <a:gd name="T6" fmla="*/ 26 w 121"/>
                <a:gd name="T7" fmla="*/ 14 h 163"/>
                <a:gd name="T8" fmla="*/ 17 w 121"/>
                <a:gd name="T9" fmla="*/ 23 h 163"/>
                <a:gd name="T10" fmla="*/ 10 w 121"/>
                <a:gd name="T11" fmla="*/ 36 h 163"/>
                <a:gd name="T12" fmla="*/ 5 w 121"/>
                <a:gd name="T13" fmla="*/ 50 h 163"/>
                <a:gd name="T14" fmla="*/ 1 w 121"/>
                <a:gd name="T15" fmla="*/ 65 h 163"/>
                <a:gd name="T16" fmla="*/ 0 w 121"/>
                <a:gd name="T17" fmla="*/ 82 h 163"/>
                <a:gd name="T18" fmla="*/ 1 w 121"/>
                <a:gd name="T19" fmla="*/ 98 h 163"/>
                <a:gd name="T20" fmla="*/ 5 w 121"/>
                <a:gd name="T21" fmla="*/ 113 h 163"/>
                <a:gd name="T22" fmla="*/ 10 w 121"/>
                <a:gd name="T23" fmla="*/ 127 h 163"/>
                <a:gd name="T24" fmla="*/ 17 w 121"/>
                <a:gd name="T25" fmla="*/ 140 h 163"/>
                <a:gd name="T26" fmla="*/ 26 w 121"/>
                <a:gd name="T27" fmla="*/ 149 h 163"/>
                <a:gd name="T28" fmla="*/ 37 w 121"/>
                <a:gd name="T29" fmla="*/ 156 h 163"/>
                <a:gd name="T30" fmla="*/ 48 w 121"/>
                <a:gd name="T31" fmla="*/ 162 h 163"/>
                <a:gd name="T32" fmla="*/ 60 w 121"/>
                <a:gd name="T33" fmla="*/ 163 h 163"/>
                <a:gd name="T34" fmla="*/ 72 w 121"/>
                <a:gd name="T35" fmla="*/ 162 h 163"/>
                <a:gd name="T36" fmla="*/ 84 w 121"/>
                <a:gd name="T37" fmla="*/ 156 h 163"/>
                <a:gd name="T38" fmla="*/ 94 w 121"/>
                <a:gd name="T39" fmla="*/ 149 h 163"/>
                <a:gd name="T40" fmla="*/ 103 w 121"/>
                <a:gd name="T41" fmla="*/ 140 h 163"/>
                <a:gd name="T42" fmla="*/ 110 w 121"/>
                <a:gd name="T43" fmla="*/ 127 h 163"/>
                <a:gd name="T44" fmla="*/ 116 w 121"/>
                <a:gd name="T45" fmla="*/ 113 h 163"/>
                <a:gd name="T46" fmla="*/ 120 w 121"/>
                <a:gd name="T47" fmla="*/ 98 h 163"/>
                <a:gd name="T48" fmla="*/ 121 w 121"/>
                <a:gd name="T49" fmla="*/ 82 h 163"/>
                <a:gd name="T50" fmla="*/ 120 w 121"/>
                <a:gd name="T51" fmla="*/ 65 h 163"/>
                <a:gd name="T52" fmla="*/ 116 w 121"/>
                <a:gd name="T53" fmla="*/ 50 h 163"/>
                <a:gd name="T54" fmla="*/ 110 w 121"/>
                <a:gd name="T55" fmla="*/ 36 h 163"/>
                <a:gd name="T56" fmla="*/ 103 w 121"/>
                <a:gd name="T57" fmla="*/ 23 h 163"/>
                <a:gd name="T58" fmla="*/ 94 w 121"/>
                <a:gd name="T59" fmla="*/ 14 h 163"/>
                <a:gd name="T60" fmla="*/ 84 w 121"/>
                <a:gd name="T61" fmla="*/ 7 h 163"/>
                <a:gd name="T62" fmla="*/ 72 w 121"/>
                <a:gd name="T63" fmla="*/ 1 h 163"/>
                <a:gd name="T64" fmla="*/ 60 w 121"/>
                <a:gd name="T6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63">
                  <a:moveTo>
                    <a:pt x="60" y="0"/>
                  </a:moveTo>
                  <a:lnTo>
                    <a:pt x="48" y="1"/>
                  </a:lnTo>
                  <a:lnTo>
                    <a:pt x="37" y="7"/>
                  </a:lnTo>
                  <a:lnTo>
                    <a:pt x="26" y="14"/>
                  </a:lnTo>
                  <a:lnTo>
                    <a:pt x="17" y="23"/>
                  </a:lnTo>
                  <a:lnTo>
                    <a:pt x="10" y="36"/>
                  </a:lnTo>
                  <a:lnTo>
                    <a:pt x="5" y="50"/>
                  </a:lnTo>
                  <a:lnTo>
                    <a:pt x="1" y="65"/>
                  </a:lnTo>
                  <a:lnTo>
                    <a:pt x="0" y="82"/>
                  </a:lnTo>
                  <a:lnTo>
                    <a:pt x="1" y="98"/>
                  </a:lnTo>
                  <a:lnTo>
                    <a:pt x="5" y="113"/>
                  </a:lnTo>
                  <a:lnTo>
                    <a:pt x="10" y="127"/>
                  </a:lnTo>
                  <a:lnTo>
                    <a:pt x="17" y="140"/>
                  </a:lnTo>
                  <a:lnTo>
                    <a:pt x="26" y="149"/>
                  </a:lnTo>
                  <a:lnTo>
                    <a:pt x="37" y="156"/>
                  </a:lnTo>
                  <a:lnTo>
                    <a:pt x="48" y="162"/>
                  </a:lnTo>
                  <a:lnTo>
                    <a:pt x="60" y="163"/>
                  </a:lnTo>
                  <a:lnTo>
                    <a:pt x="72" y="162"/>
                  </a:lnTo>
                  <a:lnTo>
                    <a:pt x="84" y="156"/>
                  </a:lnTo>
                  <a:lnTo>
                    <a:pt x="94" y="149"/>
                  </a:lnTo>
                  <a:lnTo>
                    <a:pt x="103" y="140"/>
                  </a:lnTo>
                  <a:lnTo>
                    <a:pt x="110" y="127"/>
                  </a:lnTo>
                  <a:lnTo>
                    <a:pt x="116" y="113"/>
                  </a:lnTo>
                  <a:lnTo>
                    <a:pt x="120" y="98"/>
                  </a:lnTo>
                  <a:lnTo>
                    <a:pt x="121" y="82"/>
                  </a:lnTo>
                  <a:lnTo>
                    <a:pt x="120" y="65"/>
                  </a:lnTo>
                  <a:lnTo>
                    <a:pt x="116" y="50"/>
                  </a:lnTo>
                  <a:lnTo>
                    <a:pt x="110" y="36"/>
                  </a:lnTo>
                  <a:lnTo>
                    <a:pt x="103" y="23"/>
                  </a:lnTo>
                  <a:lnTo>
                    <a:pt x="94" y="14"/>
                  </a:lnTo>
                  <a:lnTo>
                    <a:pt x="84" y="7"/>
                  </a:lnTo>
                  <a:lnTo>
                    <a:pt x="72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3B9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8" name="Freeform 236"/>
            <p:cNvSpPr>
              <a:spLocks/>
            </p:cNvSpPr>
            <p:nvPr/>
          </p:nvSpPr>
          <p:spPr bwMode="auto">
            <a:xfrm>
              <a:off x="969" y="232"/>
              <a:ext cx="108" cy="73"/>
            </a:xfrm>
            <a:custGeom>
              <a:avLst/>
              <a:gdLst>
                <a:gd name="T0" fmla="*/ 54 w 108"/>
                <a:gd name="T1" fmla="*/ 0 h 147"/>
                <a:gd name="T2" fmla="*/ 43 w 108"/>
                <a:gd name="T3" fmla="*/ 1 h 147"/>
                <a:gd name="T4" fmla="*/ 33 w 108"/>
                <a:gd name="T5" fmla="*/ 6 h 147"/>
                <a:gd name="T6" fmla="*/ 23 w 108"/>
                <a:gd name="T7" fmla="*/ 13 h 147"/>
                <a:gd name="T8" fmla="*/ 16 w 108"/>
                <a:gd name="T9" fmla="*/ 22 h 147"/>
                <a:gd name="T10" fmla="*/ 9 w 108"/>
                <a:gd name="T11" fmla="*/ 32 h 147"/>
                <a:gd name="T12" fmla="*/ 4 w 108"/>
                <a:gd name="T13" fmla="*/ 44 h 147"/>
                <a:gd name="T14" fmla="*/ 1 w 108"/>
                <a:gd name="T15" fmla="*/ 58 h 147"/>
                <a:gd name="T16" fmla="*/ 0 w 108"/>
                <a:gd name="T17" fmla="*/ 74 h 147"/>
                <a:gd name="T18" fmla="*/ 1 w 108"/>
                <a:gd name="T19" fmla="*/ 89 h 147"/>
                <a:gd name="T20" fmla="*/ 4 w 108"/>
                <a:gd name="T21" fmla="*/ 103 h 147"/>
                <a:gd name="T22" fmla="*/ 9 w 108"/>
                <a:gd name="T23" fmla="*/ 115 h 147"/>
                <a:gd name="T24" fmla="*/ 16 w 108"/>
                <a:gd name="T25" fmla="*/ 126 h 147"/>
                <a:gd name="T26" fmla="*/ 23 w 108"/>
                <a:gd name="T27" fmla="*/ 134 h 147"/>
                <a:gd name="T28" fmla="*/ 33 w 108"/>
                <a:gd name="T29" fmla="*/ 141 h 147"/>
                <a:gd name="T30" fmla="*/ 43 w 108"/>
                <a:gd name="T31" fmla="*/ 146 h 147"/>
                <a:gd name="T32" fmla="*/ 54 w 108"/>
                <a:gd name="T33" fmla="*/ 147 h 147"/>
                <a:gd name="T34" fmla="*/ 65 w 108"/>
                <a:gd name="T35" fmla="*/ 146 h 147"/>
                <a:gd name="T36" fmla="*/ 76 w 108"/>
                <a:gd name="T37" fmla="*/ 141 h 147"/>
                <a:gd name="T38" fmla="*/ 85 w 108"/>
                <a:gd name="T39" fmla="*/ 134 h 147"/>
                <a:gd name="T40" fmla="*/ 92 w 108"/>
                <a:gd name="T41" fmla="*/ 126 h 147"/>
                <a:gd name="T42" fmla="*/ 99 w 108"/>
                <a:gd name="T43" fmla="*/ 115 h 147"/>
                <a:gd name="T44" fmla="*/ 104 w 108"/>
                <a:gd name="T45" fmla="*/ 103 h 147"/>
                <a:gd name="T46" fmla="*/ 107 w 108"/>
                <a:gd name="T47" fmla="*/ 89 h 147"/>
                <a:gd name="T48" fmla="*/ 108 w 108"/>
                <a:gd name="T49" fmla="*/ 74 h 147"/>
                <a:gd name="T50" fmla="*/ 107 w 108"/>
                <a:gd name="T51" fmla="*/ 58 h 147"/>
                <a:gd name="T52" fmla="*/ 104 w 108"/>
                <a:gd name="T53" fmla="*/ 44 h 147"/>
                <a:gd name="T54" fmla="*/ 99 w 108"/>
                <a:gd name="T55" fmla="*/ 32 h 147"/>
                <a:gd name="T56" fmla="*/ 92 w 108"/>
                <a:gd name="T57" fmla="*/ 22 h 147"/>
                <a:gd name="T58" fmla="*/ 85 w 108"/>
                <a:gd name="T59" fmla="*/ 13 h 147"/>
                <a:gd name="T60" fmla="*/ 76 w 108"/>
                <a:gd name="T61" fmla="*/ 6 h 147"/>
                <a:gd name="T62" fmla="*/ 65 w 108"/>
                <a:gd name="T63" fmla="*/ 1 h 147"/>
                <a:gd name="T64" fmla="*/ 54 w 108"/>
                <a:gd name="T6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147">
                  <a:moveTo>
                    <a:pt x="54" y="0"/>
                  </a:moveTo>
                  <a:lnTo>
                    <a:pt x="43" y="1"/>
                  </a:lnTo>
                  <a:lnTo>
                    <a:pt x="33" y="6"/>
                  </a:lnTo>
                  <a:lnTo>
                    <a:pt x="23" y="13"/>
                  </a:lnTo>
                  <a:lnTo>
                    <a:pt x="16" y="22"/>
                  </a:lnTo>
                  <a:lnTo>
                    <a:pt x="9" y="32"/>
                  </a:lnTo>
                  <a:lnTo>
                    <a:pt x="4" y="44"/>
                  </a:lnTo>
                  <a:lnTo>
                    <a:pt x="1" y="58"/>
                  </a:lnTo>
                  <a:lnTo>
                    <a:pt x="0" y="74"/>
                  </a:lnTo>
                  <a:lnTo>
                    <a:pt x="1" y="89"/>
                  </a:lnTo>
                  <a:lnTo>
                    <a:pt x="4" y="103"/>
                  </a:lnTo>
                  <a:lnTo>
                    <a:pt x="9" y="115"/>
                  </a:lnTo>
                  <a:lnTo>
                    <a:pt x="16" y="126"/>
                  </a:lnTo>
                  <a:lnTo>
                    <a:pt x="23" y="134"/>
                  </a:lnTo>
                  <a:lnTo>
                    <a:pt x="33" y="141"/>
                  </a:lnTo>
                  <a:lnTo>
                    <a:pt x="43" y="146"/>
                  </a:lnTo>
                  <a:lnTo>
                    <a:pt x="54" y="147"/>
                  </a:lnTo>
                  <a:lnTo>
                    <a:pt x="65" y="146"/>
                  </a:lnTo>
                  <a:lnTo>
                    <a:pt x="76" y="141"/>
                  </a:lnTo>
                  <a:lnTo>
                    <a:pt x="85" y="134"/>
                  </a:lnTo>
                  <a:lnTo>
                    <a:pt x="92" y="126"/>
                  </a:lnTo>
                  <a:lnTo>
                    <a:pt x="99" y="115"/>
                  </a:lnTo>
                  <a:lnTo>
                    <a:pt x="104" y="103"/>
                  </a:lnTo>
                  <a:lnTo>
                    <a:pt x="107" y="89"/>
                  </a:lnTo>
                  <a:lnTo>
                    <a:pt x="108" y="74"/>
                  </a:lnTo>
                  <a:lnTo>
                    <a:pt x="107" y="58"/>
                  </a:lnTo>
                  <a:lnTo>
                    <a:pt x="104" y="44"/>
                  </a:lnTo>
                  <a:lnTo>
                    <a:pt x="99" y="32"/>
                  </a:lnTo>
                  <a:lnTo>
                    <a:pt x="92" y="22"/>
                  </a:lnTo>
                  <a:lnTo>
                    <a:pt x="85" y="13"/>
                  </a:lnTo>
                  <a:lnTo>
                    <a:pt x="76" y="6"/>
                  </a:lnTo>
                  <a:lnTo>
                    <a:pt x="65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09" name="Freeform 237"/>
            <p:cNvSpPr>
              <a:spLocks/>
            </p:cNvSpPr>
            <p:nvPr/>
          </p:nvSpPr>
          <p:spPr bwMode="auto">
            <a:xfrm>
              <a:off x="975" y="236"/>
              <a:ext cx="97" cy="66"/>
            </a:xfrm>
            <a:custGeom>
              <a:avLst/>
              <a:gdLst>
                <a:gd name="T0" fmla="*/ 48 w 97"/>
                <a:gd name="T1" fmla="*/ 0 h 132"/>
                <a:gd name="T2" fmla="*/ 39 w 97"/>
                <a:gd name="T3" fmla="*/ 2 h 132"/>
                <a:gd name="T4" fmla="*/ 30 w 97"/>
                <a:gd name="T5" fmla="*/ 6 h 132"/>
                <a:gd name="T6" fmla="*/ 21 w 97"/>
                <a:gd name="T7" fmla="*/ 11 h 132"/>
                <a:gd name="T8" fmla="*/ 14 w 97"/>
                <a:gd name="T9" fmla="*/ 20 h 132"/>
                <a:gd name="T10" fmla="*/ 8 w 97"/>
                <a:gd name="T11" fmla="*/ 29 h 132"/>
                <a:gd name="T12" fmla="*/ 4 w 97"/>
                <a:gd name="T13" fmla="*/ 42 h 132"/>
                <a:gd name="T14" fmla="*/ 1 w 97"/>
                <a:gd name="T15" fmla="*/ 53 h 132"/>
                <a:gd name="T16" fmla="*/ 0 w 97"/>
                <a:gd name="T17" fmla="*/ 67 h 132"/>
                <a:gd name="T18" fmla="*/ 1 w 97"/>
                <a:gd name="T19" fmla="*/ 79 h 132"/>
                <a:gd name="T20" fmla="*/ 4 w 97"/>
                <a:gd name="T21" fmla="*/ 92 h 132"/>
                <a:gd name="T22" fmla="*/ 8 w 97"/>
                <a:gd name="T23" fmla="*/ 103 h 132"/>
                <a:gd name="T24" fmla="*/ 14 w 97"/>
                <a:gd name="T25" fmla="*/ 113 h 132"/>
                <a:gd name="T26" fmla="*/ 21 w 97"/>
                <a:gd name="T27" fmla="*/ 121 h 132"/>
                <a:gd name="T28" fmla="*/ 30 w 97"/>
                <a:gd name="T29" fmla="*/ 126 h 132"/>
                <a:gd name="T30" fmla="*/ 39 w 97"/>
                <a:gd name="T31" fmla="*/ 131 h 132"/>
                <a:gd name="T32" fmla="*/ 48 w 97"/>
                <a:gd name="T33" fmla="*/ 132 h 132"/>
                <a:gd name="T34" fmla="*/ 58 w 97"/>
                <a:gd name="T35" fmla="*/ 131 h 132"/>
                <a:gd name="T36" fmla="*/ 67 w 97"/>
                <a:gd name="T37" fmla="*/ 126 h 132"/>
                <a:gd name="T38" fmla="*/ 76 w 97"/>
                <a:gd name="T39" fmla="*/ 121 h 132"/>
                <a:gd name="T40" fmla="*/ 83 w 97"/>
                <a:gd name="T41" fmla="*/ 113 h 132"/>
                <a:gd name="T42" fmla="*/ 89 w 97"/>
                <a:gd name="T43" fmla="*/ 103 h 132"/>
                <a:gd name="T44" fmla="*/ 93 w 97"/>
                <a:gd name="T45" fmla="*/ 92 h 132"/>
                <a:gd name="T46" fmla="*/ 96 w 97"/>
                <a:gd name="T47" fmla="*/ 79 h 132"/>
                <a:gd name="T48" fmla="*/ 97 w 97"/>
                <a:gd name="T49" fmla="*/ 67 h 132"/>
                <a:gd name="T50" fmla="*/ 96 w 97"/>
                <a:gd name="T51" fmla="*/ 53 h 132"/>
                <a:gd name="T52" fmla="*/ 93 w 97"/>
                <a:gd name="T53" fmla="*/ 42 h 132"/>
                <a:gd name="T54" fmla="*/ 89 w 97"/>
                <a:gd name="T55" fmla="*/ 29 h 132"/>
                <a:gd name="T56" fmla="*/ 83 w 97"/>
                <a:gd name="T57" fmla="*/ 20 h 132"/>
                <a:gd name="T58" fmla="*/ 76 w 97"/>
                <a:gd name="T59" fmla="*/ 11 h 132"/>
                <a:gd name="T60" fmla="*/ 67 w 97"/>
                <a:gd name="T61" fmla="*/ 6 h 132"/>
                <a:gd name="T62" fmla="*/ 58 w 97"/>
                <a:gd name="T63" fmla="*/ 2 h 132"/>
                <a:gd name="T64" fmla="*/ 48 w 97"/>
                <a:gd name="T6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132">
                  <a:moveTo>
                    <a:pt x="48" y="0"/>
                  </a:moveTo>
                  <a:lnTo>
                    <a:pt x="39" y="2"/>
                  </a:lnTo>
                  <a:lnTo>
                    <a:pt x="30" y="6"/>
                  </a:lnTo>
                  <a:lnTo>
                    <a:pt x="21" y="11"/>
                  </a:lnTo>
                  <a:lnTo>
                    <a:pt x="14" y="20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1" y="53"/>
                  </a:lnTo>
                  <a:lnTo>
                    <a:pt x="0" y="67"/>
                  </a:lnTo>
                  <a:lnTo>
                    <a:pt x="1" y="79"/>
                  </a:lnTo>
                  <a:lnTo>
                    <a:pt x="4" y="92"/>
                  </a:lnTo>
                  <a:lnTo>
                    <a:pt x="8" y="103"/>
                  </a:lnTo>
                  <a:lnTo>
                    <a:pt x="14" y="113"/>
                  </a:lnTo>
                  <a:lnTo>
                    <a:pt x="21" y="121"/>
                  </a:lnTo>
                  <a:lnTo>
                    <a:pt x="30" y="126"/>
                  </a:lnTo>
                  <a:lnTo>
                    <a:pt x="39" y="131"/>
                  </a:lnTo>
                  <a:lnTo>
                    <a:pt x="48" y="132"/>
                  </a:lnTo>
                  <a:lnTo>
                    <a:pt x="58" y="131"/>
                  </a:lnTo>
                  <a:lnTo>
                    <a:pt x="67" y="126"/>
                  </a:lnTo>
                  <a:lnTo>
                    <a:pt x="76" y="121"/>
                  </a:lnTo>
                  <a:lnTo>
                    <a:pt x="83" y="113"/>
                  </a:lnTo>
                  <a:lnTo>
                    <a:pt x="89" y="103"/>
                  </a:lnTo>
                  <a:lnTo>
                    <a:pt x="93" y="92"/>
                  </a:lnTo>
                  <a:lnTo>
                    <a:pt x="96" y="79"/>
                  </a:lnTo>
                  <a:lnTo>
                    <a:pt x="97" y="67"/>
                  </a:lnTo>
                  <a:lnTo>
                    <a:pt x="96" y="53"/>
                  </a:lnTo>
                  <a:lnTo>
                    <a:pt x="93" y="42"/>
                  </a:lnTo>
                  <a:lnTo>
                    <a:pt x="89" y="29"/>
                  </a:lnTo>
                  <a:lnTo>
                    <a:pt x="83" y="20"/>
                  </a:lnTo>
                  <a:lnTo>
                    <a:pt x="76" y="11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0" name="Freeform 238"/>
            <p:cNvSpPr>
              <a:spLocks/>
            </p:cNvSpPr>
            <p:nvPr/>
          </p:nvSpPr>
          <p:spPr bwMode="auto">
            <a:xfrm>
              <a:off x="981" y="240"/>
              <a:ext cx="85" cy="58"/>
            </a:xfrm>
            <a:custGeom>
              <a:avLst/>
              <a:gdLst>
                <a:gd name="T0" fmla="*/ 42 w 85"/>
                <a:gd name="T1" fmla="*/ 0 h 115"/>
                <a:gd name="T2" fmla="*/ 34 w 85"/>
                <a:gd name="T3" fmla="*/ 1 h 115"/>
                <a:gd name="T4" fmla="*/ 26 w 85"/>
                <a:gd name="T5" fmla="*/ 4 h 115"/>
                <a:gd name="T6" fmla="*/ 19 w 85"/>
                <a:gd name="T7" fmla="*/ 9 h 115"/>
                <a:gd name="T8" fmla="*/ 12 w 85"/>
                <a:gd name="T9" fmla="*/ 16 h 115"/>
                <a:gd name="T10" fmla="*/ 7 w 85"/>
                <a:gd name="T11" fmla="*/ 26 h 115"/>
                <a:gd name="T12" fmla="*/ 3 w 85"/>
                <a:gd name="T13" fmla="*/ 36 h 115"/>
                <a:gd name="T14" fmla="*/ 1 w 85"/>
                <a:gd name="T15" fmla="*/ 47 h 115"/>
                <a:gd name="T16" fmla="*/ 0 w 85"/>
                <a:gd name="T17" fmla="*/ 58 h 115"/>
                <a:gd name="T18" fmla="*/ 1 w 85"/>
                <a:gd name="T19" fmla="*/ 69 h 115"/>
                <a:gd name="T20" fmla="*/ 3 w 85"/>
                <a:gd name="T21" fmla="*/ 80 h 115"/>
                <a:gd name="T22" fmla="*/ 7 w 85"/>
                <a:gd name="T23" fmla="*/ 90 h 115"/>
                <a:gd name="T24" fmla="*/ 12 w 85"/>
                <a:gd name="T25" fmla="*/ 98 h 115"/>
                <a:gd name="T26" fmla="*/ 19 w 85"/>
                <a:gd name="T27" fmla="*/ 105 h 115"/>
                <a:gd name="T28" fmla="*/ 26 w 85"/>
                <a:gd name="T29" fmla="*/ 111 h 115"/>
                <a:gd name="T30" fmla="*/ 34 w 85"/>
                <a:gd name="T31" fmla="*/ 113 h 115"/>
                <a:gd name="T32" fmla="*/ 42 w 85"/>
                <a:gd name="T33" fmla="*/ 115 h 115"/>
                <a:gd name="T34" fmla="*/ 50 w 85"/>
                <a:gd name="T35" fmla="*/ 113 h 115"/>
                <a:gd name="T36" fmla="*/ 59 w 85"/>
                <a:gd name="T37" fmla="*/ 111 h 115"/>
                <a:gd name="T38" fmla="*/ 66 w 85"/>
                <a:gd name="T39" fmla="*/ 105 h 115"/>
                <a:gd name="T40" fmla="*/ 73 w 85"/>
                <a:gd name="T41" fmla="*/ 98 h 115"/>
                <a:gd name="T42" fmla="*/ 78 w 85"/>
                <a:gd name="T43" fmla="*/ 90 h 115"/>
                <a:gd name="T44" fmla="*/ 82 w 85"/>
                <a:gd name="T45" fmla="*/ 80 h 115"/>
                <a:gd name="T46" fmla="*/ 84 w 85"/>
                <a:gd name="T47" fmla="*/ 69 h 115"/>
                <a:gd name="T48" fmla="*/ 85 w 85"/>
                <a:gd name="T49" fmla="*/ 58 h 115"/>
                <a:gd name="T50" fmla="*/ 84 w 85"/>
                <a:gd name="T51" fmla="*/ 47 h 115"/>
                <a:gd name="T52" fmla="*/ 82 w 85"/>
                <a:gd name="T53" fmla="*/ 36 h 115"/>
                <a:gd name="T54" fmla="*/ 78 w 85"/>
                <a:gd name="T55" fmla="*/ 26 h 115"/>
                <a:gd name="T56" fmla="*/ 73 w 85"/>
                <a:gd name="T57" fmla="*/ 16 h 115"/>
                <a:gd name="T58" fmla="*/ 66 w 85"/>
                <a:gd name="T59" fmla="*/ 9 h 115"/>
                <a:gd name="T60" fmla="*/ 59 w 85"/>
                <a:gd name="T61" fmla="*/ 4 h 115"/>
                <a:gd name="T62" fmla="*/ 50 w 85"/>
                <a:gd name="T63" fmla="*/ 1 h 115"/>
                <a:gd name="T64" fmla="*/ 42 w 85"/>
                <a:gd name="T6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5">
                  <a:moveTo>
                    <a:pt x="42" y="0"/>
                  </a:moveTo>
                  <a:lnTo>
                    <a:pt x="34" y="1"/>
                  </a:lnTo>
                  <a:lnTo>
                    <a:pt x="26" y="4"/>
                  </a:lnTo>
                  <a:lnTo>
                    <a:pt x="19" y="9"/>
                  </a:lnTo>
                  <a:lnTo>
                    <a:pt x="12" y="16"/>
                  </a:lnTo>
                  <a:lnTo>
                    <a:pt x="7" y="26"/>
                  </a:lnTo>
                  <a:lnTo>
                    <a:pt x="3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69"/>
                  </a:lnTo>
                  <a:lnTo>
                    <a:pt x="3" y="80"/>
                  </a:lnTo>
                  <a:lnTo>
                    <a:pt x="7" y="90"/>
                  </a:lnTo>
                  <a:lnTo>
                    <a:pt x="12" y="98"/>
                  </a:lnTo>
                  <a:lnTo>
                    <a:pt x="19" y="105"/>
                  </a:lnTo>
                  <a:lnTo>
                    <a:pt x="26" y="111"/>
                  </a:lnTo>
                  <a:lnTo>
                    <a:pt x="34" y="113"/>
                  </a:lnTo>
                  <a:lnTo>
                    <a:pt x="42" y="115"/>
                  </a:lnTo>
                  <a:lnTo>
                    <a:pt x="50" y="113"/>
                  </a:lnTo>
                  <a:lnTo>
                    <a:pt x="59" y="111"/>
                  </a:lnTo>
                  <a:lnTo>
                    <a:pt x="66" y="105"/>
                  </a:lnTo>
                  <a:lnTo>
                    <a:pt x="73" y="98"/>
                  </a:lnTo>
                  <a:lnTo>
                    <a:pt x="78" y="90"/>
                  </a:lnTo>
                  <a:lnTo>
                    <a:pt x="82" y="80"/>
                  </a:lnTo>
                  <a:lnTo>
                    <a:pt x="84" y="69"/>
                  </a:lnTo>
                  <a:lnTo>
                    <a:pt x="85" y="58"/>
                  </a:lnTo>
                  <a:lnTo>
                    <a:pt x="84" y="47"/>
                  </a:lnTo>
                  <a:lnTo>
                    <a:pt x="82" y="36"/>
                  </a:lnTo>
                  <a:lnTo>
                    <a:pt x="78" y="26"/>
                  </a:lnTo>
                  <a:lnTo>
                    <a:pt x="73" y="16"/>
                  </a:lnTo>
                  <a:lnTo>
                    <a:pt x="66" y="9"/>
                  </a:lnTo>
                  <a:lnTo>
                    <a:pt x="59" y="4"/>
                  </a:lnTo>
                  <a:lnTo>
                    <a:pt x="50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1" name="Freeform 239"/>
            <p:cNvSpPr>
              <a:spLocks/>
            </p:cNvSpPr>
            <p:nvPr/>
          </p:nvSpPr>
          <p:spPr bwMode="auto">
            <a:xfrm>
              <a:off x="987" y="245"/>
              <a:ext cx="73" cy="49"/>
            </a:xfrm>
            <a:custGeom>
              <a:avLst/>
              <a:gdLst>
                <a:gd name="T0" fmla="*/ 36 w 73"/>
                <a:gd name="T1" fmla="*/ 0 h 98"/>
                <a:gd name="T2" fmla="*/ 29 w 73"/>
                <a:gd name="T3" fmla="*/ 1 h 98"/>
                <a:gd name="T4" fmla="*/ 23 w 73"/>
                <a:gd name="T5" fmla="*/ 4 h 98"/>
                <a:gd name="T6" fmla="*/ 17 w 73"/>
                <a:gd name="T7" fmla="*/ 8 h 98"/>
                <a:gd name="T8" fmla="*/ 11 w 73"/>
                <a:gd name="T9" fmla="*/ 15 h 98"/>
                <a:gd name="T10" fmla="*/ 6 w 73"/>
                <a:gd name="T11" fmla="*/ 22 h 98"/>
                <a:gd name="T12" fmla="*/ 3 w 73"/>
                <a:gd name="T13" fmla="*/ 31 h 98"/>
                <a:gd name="T14" fmla="*/ 1 w 73"/>
                <a:gd name="T15" fmla="*/ 40 h 98"/>
                <a:gd name="T16" fmla="*/ 0 w 73"/>
                <a:gd name="T17" fmla="*/ 50 h 98"/>
                <a:gd name="T18" fmla="*/ 1 w 73"/>
                <a:gd name="T19" fmla="*/ 60 h 98"/>
                <a:gd name="T20" fmla="*/ 3 w 73"/>
                <a:gd name="T21" fmla="*/ 68 h 98"/>
                <a:gd name="T22" fmla="*/ 6 w 73"/>
                <a:gd name="T23" fmla="*/ 76 h 98"/>
                <a:gd name="T24" fmla="*/ 11 w 73"/>
                <a:gd name="T25" fmla="*/ 85 h 98"/>
                <a:gd name="T26" fmla="*/ 17 w 73"/>
                <a:gd name="T27" fmla="*/ 90 h 98"/>
                <a:gd name="T28" fmla="*/ 23 w 73"/>
                <a:gd name="T29" fmla="*/ 94 h 98"/>
                <a:gd name="T30" fmla="*/ 29 w 73"/>
                <a:gd name="T31" fmla="*/ 97 h 98"/>
                <a:gd name="T32" fmla="*/ 36 w 73"/>
                <a:gd name="T33" fmla="*/ 98 h 98"/>
                <a:gd name="T34" fmla="*/ 43 w 73"/>
                <a:gd name="T35" fmla="*/ 97 h 98"/>
                <a:gd name="T36" fmla="*/ 50 w 73"/>
                <a:gd name="T37" fmla="*/ 94 h 98"/>
                <a:gd name="T38" fmla="*/ 57 w 73"/>
                <a:gd name="T39" fmla="*/ 90 h 98"/>
                <a:gd name="T40" fmla="*/ 63 w 73"/>
                <a:gd name="T41" fmla="*/ 85 h 98"/>
                <a:gd name="T42" fmla="*/ 67 w 73"/>
                <a:gd name="T43" fmla="*/ 76 h 98"/>
                <a:gd name="T44" fmla="*/ 70 w 73"/>
                <a:gd name="T45" fmla="*/ 68 h 98"/>
                <a:gd name="T46" fmla="*/ 72 w 73"/>
                <a:gd name="T47" fmla="*/ 60 h 98"/>
                <a:gd name="T48" fmla="*/ 73 w 73"/>
                <a:gd name="T49" fmla="*/ 50 h 98"/>
                <a:gd name="T50" fmla="*/ 72 w 73"/>
                <a:gd name="T51" fmla="*/ 40 h 98"/>
                <a:gd name="T52" fmla="*/ 70 w 73"/>
                <a:gd name="T53" fmla="*/ 31 h 98"/>
                <a:gd name="T54" fmla="*/ 67 w 73"/>
                <a:gd name="T55" fmla="*/ 22 h 98"/>
                <a:gd name="T56" fmla="*/ 63 w 73"/>
                <a:gd name="T57" fmla="*/ 15 h 98"/>
                <a:gd name="T58" fmla="*/ 57 w 73"/>
                <a:gd name="T59" fmla="*/ 8 h 98"/>
                <a:gd name="T60" fmla="*/ 50 w 73"/>
                <a:gd name="T61" fmla="*/ 4 h 98"/>
                <a:gd name="T62" fmla="*/ 43 w 73"/>
                <a:gd name="T63" fmla="*/ 1 h 98"/>
                <a:gd name="T64" fmla="*/ 36 w 73"/>
                <a:gd name="T6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98">
                  <a:moveTo>
                    <a:pt x="36" y="0"/>
                  </a:moveTo>
                  <a:lnTo>
                    <a:pt x="29" y="1"/>
                  </a:lnTo>
                  <a:lnTo>
                    <a:pt x="23" y="4"/>
                  </a:lnTo>
                  <a:lnTo>
                    <a:pt x="17" y="8"/>
                  </a:lnTo>
                  <a:lnTo>
                    <a:pt x="11" y="15"/>
                  </a:lnTo>
                  <a:lnTo>
                    <a:pt x="6" y="22"/>
                  </a:lnTo>
                  <a:lnTo>
                    <a:pt x="3" y="31"/>
                  </a:lnTo>
                  <a:lnTo>
                    <a:pt x="1" y="40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3" y="68"/>
                  </a:lnTo>
                  <a:lnTo>
                    <a:pt x="6" y="76"/>
                  </a:lnTo>
                  <a:lnTo>
                    <a:pt x="11" y="85"/>
                  </a:lnTo>
                  <a:lnTo>
                    <a:pt x="17" y="90"/>
                  </a:lnTo>
                  <a:lnTo>
                    <a:pt x="23" y="94"/>
                  </a:lnTo>
                  <a:lnTo>
                    <a:pt x="29" y="97"/>
                  </a:lnTo>
                  <a:lnTo>
                    <a:pt x="36" y="98"/>
                  </a:lnTo>
                  <a:lnTo>
                    <a:pt x="43" y="97"/>
                  </a:lnTo>
                  <a:lnTo>
                    <a:pt x="50" y="94"/>
                  </a:lnTo>
                  <a:lnTo>
                    <a:pt x="57" y="90"/>
                  </a:lnTo>
                  <a:lnTo>
                    <a:pt x="63" y="85"/>
                  </a:lnTo>
                  <a:lnTo>
                    <a:pt x="67" y="76"/>
                  </a:lnTo>
                  <a:lnTo>
                    <a:pt x="70" y="68"/>
                  </a:lnTo>
                  <a:lnTo>
                    <a:pt x="72" y="60"/>
                  </a:lnTo>
                  <a:lnTo>
                    <a:pt x="73" y="50"/>
                  </a:lnTo>
                  <a:lnTo>
                    <a:pt x="72" y="40"/>
                  </a:lnTo>
                  <a:lnTo>
                    <a:pt x="70" y="31"/>
                  </a:lnTo>
                  <a:lnTo>
                    <a:pt x="67" y="22"/>
                  </a:lnTo>
                  <a:lnTo>
                    <a:pt x="63" y="15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3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2" name="Freeform 240"/>
            <p:cNvSpPr>
              <a:spLocks/>
            </p:cNvSpPr>
            <p:nvPr/>
          </p:nvSpPr>
          <p:spPr bwMode="auto">
            <a:xfrm>
              <a:off x="993" y="249"/>
              <a:ext cx="61" cy="41"/>
            </a:xfrm>
            <a:custGeom>
              <a:avLst/>
              <a:gdLst>
                <a:gd name="T0" fmla="*/ 30 w 61"/>
                <a:gd name="T1" fmla="*/ 0 h 82"/>
                <a:gd name="T2" fmla="*/ 24 w 61"/>
                <a:gd name="T3" fmla="*/ 2 h 82"/>
                <a:gd name="T4" fmla="*/ 19 w 61"/>
                <a:gd name="T5" fmla="*/ 3 h 82"/>
                <a:gd name="T6" fmla="*/ 14 w 61"/>
                <a:gd name="T7" fmla="*/ 7 h 82"/>
                <a:gd name="T8" fmla="*/ 10 w 61"/>
                <a:gd name="T9" fmla="*/ 13 h 82"/>
                <a:gd name="T10" fmla="*/ 6 w 61"/>
                <a:gd name="T11" fmla="*/ 18 h 82"/>
                <a:gd name="T12" fmla="*/ 2 w 61"/>
                <a:gd name="T13" fmla="*/ 27 h 82"/>
                <a:gd name="T14" fmla="*/ 1 w 61"/>
                <a:gd name="T15" fmla="*/ 34 h 82"/>
                <a:gd name="T16" fmla="*/ 0 w 61"/>
                <a:gd name="T17" fmla="*/ 42 h 82"/>
                <a:gd name="T18" fmla="*/ 2 w 61"/>
                <a:gd name="T19" fmla="*/ 57 h 82"/>
                <a:gd name="T20" fmla="*/ 10 w 61"/>
                <a:gd name="T21" fmla="*/ 70 h 82"/>
                <a:gd name="T22" fmla="*/ 19 w 61"/>
                <a:gd name="T23" fmla="*/ 79 h 82"/>
                <a:gd name="T24" fmla="*/ 30 w 61"/>
                <a:gd name="T25" fmla="*/ 82 h 82"/>
                <a:gd name="T26" fmla="*/ 36 w 61"/>
                <a:gd name="T27" fmla="*/ 81 h 82"/>
                <a:gd name="T28" fmla="*/ 42 w 61"/>
                <a:gd name="T29" fmla="*/ 79 h 82"/>
                <a:gd name="T30" fmla="*/ 48 w 61"/>
                <a:gd name="T31" fmla="*/ 75 h 82"/>
                <a:gd name="T32" fmla="*/ 52 w 61"/>
                <a:gd name="T33" fmla="*/ 70 h 82"/>
                <a:gd name="T34" fmla="*/ 56 w 61"/>
                <a:gd name="T35" fmla="*/ 64 h 82"/>
                <a:gd name="T36" fmla="*/ 59 w 61"/>
                <a:gd name="T37" fmla="*/ 57 h 82"/>
                <a:gd name="T38" fmla="*/ 60 w 61"/>
                <a:gd name="T39" fmla="*/ 50 h 82"/>
                <a:gd name="T40" fmla="*/ 61 w 61"/>
                <a:gd name="T41" fmla="*/ 42 h 82"/>
                <a:gd name="T42" fmla="*/ 60 w 61"/>
                <a:gd name="T43" fmla="*/ 34 h 82"/>
                <a:gd name="T44" fmla="*/ 59 w 61"/>
                <a:gd name="T45" fmla="*/ 27 h 82"/>
                <a:gd name="T46" fmla="*/ 56 w 61"/>
                <a:gd name="T47" fmla="*/ 18 h 82"/>
                <a:gd name="T48" fmla="*/ 52 w 61"/>
                <a:gd name="T49" fmla="*/ 13 h 82"/>
                <a:gd name="T50" fmla="*/ 48 w 61"/>
                <a:gd name="T51" fmla="*/ 7 h 82"/>
                <a:gd name="T52" fmla="*/ 42 w 61"/>
                <a:gd name="T53" fmla="*/ 3 h 82"/>
                <a:gd name="T54" fmla="*/ 36 w 61"/>
                <a:gd name="T55" fmla="*/ 2 h 82"/>
                <a:gd name="T56" fmla="*/ 30 w 61"/>
                <a:gd name="T5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82">
                  <a:moveTo>
                    <a:pt x="30" y="0"/>
                  </a:moveTo>
                  <a:lnTo>
                    <a:pt x="24" y="2"/>
                  </a:lnTo>
                  <a:lnTo>
                    <a:pt x="19" y="3"/>
                  </a:lnTo>
                  <a:lnTo>
                    <a:pt x="14" y="7"/>
                  </a:lnTo>
                  <a:lnTo>
                    <a:pt x="10" y="13"/>
                  </a:lnTo>
                  <a:lnTo>
                    <a:pt x="6" y="18"/>
                  </a:lnTo>
                  <a:lnTo>
                    <a:pt x="2" y="27"/>
                  </a:lnTo>
                  <a:lnTo>
                    <a:pt x="1" y="34"/>
                  </a:lnTo>
                  <a:lnTo>
                    <a:pt x="0" y="42"/>
                  </a:lnTo>
                  <a:lnTo>
                    <a:pt x="2" y="57"/>
                  </a:lnTo>
                  <a:lnTo>
                    <a:pt x="10" y="70"/>
                  </a:lnTo>
                  <a:lnTo>
                    <a:pt x="19" y="79"/>
                  </a:lnTo>
                  <a:lnTo>
                    <a:pt x="30" y="82"/>
                  </a:lnTo>
                  <a:lnTo>
                    <a:pt x="36" y="81"/>
                  </a:lnTo>
                  <a:lnTo>
                    <a:pt x="42" y="79"/>
                  </a:lnTo>
                  <a:lnTo>
                    <a:pt x="48" y="75"/>
                  </a:lnTo>
                  <a:lnTo>
                    <a:pt x="52" y="70"/>
                  </a:lnTo>
                  <a:lnTo>
                    <a:pt x="56" y="64"/>
                  </a:lnTo>
                  <a:lnTo>
                    <a:pt x="59" y="57"/>
                  </a:lnTo>
                  <a:lnTo>
                    <a:pt x="60" y="50"/>
                  </a:lnTo>
                  <a:lnTo>
                    <a:pt x="61" y="42"/>
                  </a:lnTo>
                  <a:lnTo>
                    <a:pt x="60" y="34"/>
                  </a:lnTo>
                  <a:lnTo>
                    <a:pt x="59" y="27"/>
                  </a:lnTo>
                  <a:lnTo>
                    <a:pt x="56" y="18"/>
                  </a:lnTo>
                  <a:lnTo>
                    <a:pt x="52" y="13"/>
                  </a:lnTo>
                  <a:lnTo>
                    <a:pt x="48" y="7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2BC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3" name="Freeform 241"/>
            <p:cNvSpPr>
              <a:spLocks/>
            </p:cNvSpPr>
            <p:nvPr/>
          </p:nvSpPr>
          <p:spPr bwMode="auto">
            <a:xfrm>
              <a:off x="1001" y="254"/>
              <a:ext cx="47" cy="31"/>
            </a:xfrm>
            <a:custGeom>
              <a:avLst/>
              <a:gdLst>
                <a:gd name="T0" fmla="*/ 23 w 47"/>
                <a:gd name="T1" fmla="*/ 0 h 64"/>
                <a:gd name="T2" fmla="*/ 14 w 47"/>
                <a:gd name="T3" fmla="*/ 3 h 64"/>
                <a:gd name="T4" fmla="*/ 7 w 47"/>
                <a:gd name="T5" fmla="*/ 10 h 64"/>
                <a:gd name="T6" fmla="*/ 2 w 47"/>
                <a:gd name="T7" fmla="*/ 19 h 64"/>
                <a:gd name="T8" fmla="*/ 0 w 47"/>
                <a:gd name="T9" fmla="*/ 32 h 64"/>
                <a:gd name="T10" fmla="*/ 2 w 47"/>
                <a:gd name="T11" fmla="*/ 44 h 64"/>
                <a:gd name="T12" fmla="*/ 7 w 47"/>
                <a:gd name="T13" fmla="*/ 54 h 64"/>
                <a:gd name="T14" fmla="*/ 14 w 47"/>
                <a:gd name="T15" fmla="*/ 61 h 64"/>
                <a:gd name="T16" fmla="*/ 23 w 47"/>
                <a:gd name="T17" fmla="*/ 64 h 64"/>
                <a:gd name="T18" fmla="*/ 32 w 47"/>
                <a:gd name="T19" fmla="*/ 61 h 64"/>
                <a:gd name="T20" fmla="*/ 40 w 47"/>
                <a:gd name="T21" fmla="*/ 54 h 64"/>
                <a:gd name="T22" fmla="*/ 45 w 47"/>
                <a:gd name="T23" fmla="*/ 44 h 64"/>
                <a:gd name="T24" fmla="*/ 47 w 47"/>
                <a:gd name="T25" fmla="*/ 32 h 64"/>
                <a:gd name="T26" fmla="*/ 45 w 47"/>
                <a:gd name="T27" fmla="*/ 19 h 64"/>
                <a:gd name="T28" fmla="*/ 40 w 47"/>
                <a:gd name="T29" fmla="*/ 10 h 64"/>
                <a:gd name="T30" fmla="*/ 32 w 47"/>
                <a:gd name="T31" fmla="*/ 3 h 64"/>
                <a:gd name="T32" fmla="*/ 23 w 47"/>
                <a:gd name="T3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4">
                  <a:moveTo>
                    <a:pt x="23" y="0"/>
                  </a:moveTo>
                  <a:lnTo>
                    <a:pt x="14" y="3"/>
                  </a:lnTo>
                  <a:lnTo>
                    <a:pt x="7" y="10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2" y="44"/>
                  </a:lnTo>
                  <a:lnTo>
                    <a:pt x="7" y="54"/>
                  </a:lnTo>
                  <a:lnTo>
                    <a:pt x="14" y="61"/>
                  </a:lnTo>
                  <a:lnTo>
                    <a:pt x="23" y="64"/>
                  </a:lnTo>
                  <a:lnTo>
                    <a:pt x="32" y="61"/>
                  </a:lnTo>
                  <a:lnTo>
                    <a:pt x="40" y="54"/>
                  </a:lnTo>
                  <a:lnTo>
                    <a:pt x="45" y="44"/>
                  </a:lnTo>
                  <a:lnTo>
                    <a:pt x="47" y="32"/>
                  </a:lnTo>
                  <a:lnTo>
                    <a:pt x="45" y="19"/>
                  </a:lnTo>
                  <a:lnTo>
                    <a:pt x="40" y="10"/>
                  </a:lnTo>
                  <a:lnTo>
                    <a:pt x="32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4" name="Freeform 242"/>
            <p:cNvSpPr>
              <a:spLocks/>
            </p:cNvSpPr>
            <p:nvPr/>
          </p:nvSpPr>
          <p:spPr bwMode="auto">
            <a:xfrm>
              <a:off x="1007" y="258"/>
              <a:ext cx="36" cy="24"/>
            </a:xfrm>
            <a:custGeom>
              <a:avLst/>
              <a:gdLst>
                <a:gd name="T0" fmla="*/ 17 w 36"/>
                <a:gd name="T1" fmla="*/ 0 h 49"/>
                <a:gd name="T2" fmla="*/ 10 w 36"/>
                <a:gd name="T3" fmla="*/ 2 h 49"/>
                <a:gd name="T4" fmla="*/ 5 w 36"/>
                <a:gd name="T5" fmla="*/ 7 h 49"/>
                <a:gd name="T6" fmla="*/ 1 w 36"/>
                <a:gd name="T7" fmla="*/ 16 h 49"/>
                <a:gd name="T8" fmla="*/ 0 w 36"/>
                <a:gd name="T9" fmla="*/ 25 h 49"/>
                <a:gd name="T10" fmla="*/ 1 w 36"/>
                <a:gd name="T11" fmla="*/ 34 h 49"/>
                <a:gd name="T12" fmla="*/ 5 w 36"/>
                <a:gd name="T13" fmla="*/ 42 h 49"/>
                <a:gd name="T14" fmla="*/ 10 w 36"/>
                <a:gd name="T15" fmla="*/ 47 h 49"/>
                <a:gd name="T16" fmla="*/ 17 w 36"/>
                <a:gd name="T17" fmla="*/ 49 h 49"/>
                <a:gd name="T18" fmla="*/ 24 w 36"/>
                <a:gd name="T19" fmla="*/ 47 h 49"/>
                <a:gd name="T20" fmla="*/ 29 w 36"/>
                <a:gd name="T21" fmla="*/ 42 h 49"/>
                <a:gd name="T22" fmla="*/ 34 w 36"/>
                <a:gd name="T23" fmla="*/ 34 h 49"/>
                <a:gd name="T24" fmla="*/ 36 w 36"/>
                <a:gd name="T25" fmla="*/ 25 h 49"/>
                <a:gd name="T26" fmla="*/ 34 w 36"/>
                <a:gd name="T27" fmla="*/ 16 h 49"/>
                <a:gd name="T28" fmla="*/ 29 w 36"/>
                <a:gd name="T29" fmla="*/ 7 h 49"/>
                <a:gd name="T30" fmla="*/ 24 w 36"/>
                <a:gd name="T31" fmla="*/ 2 h 49"/>
                <a:gd name="T32" fmla="*/ 17 w 36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9">
                  <a:moveTo>
                    <a:pt x="17" y="0"/>
                  </a:moveTo>
                  <a:lnTo>
                    <a:pt x="10" y="2"/>
                  </a:lnTo>
                  <a:lnTo>
                    <a:pt x="5" y="7"/>
                  </a:lnTo>
                  <a:lnTo>
                    <a:pt x="1" y="16"/>
                  </a:lnTo>
                  <a:lnTo>
                    <a:pt x="0" y="25"/>
                  </a:lnTo>
                  <a:lnTo>
                    <a:pt x="1" y="34"/>
                  </a:lnTo>
                  <a:lnTo>
                    <a:pt x="5" y="42"/>
                  </a:lnTo>
                  <a:lnTo>
                    <a:pt x="10" y="47"/>
                  </a:lnTo>
                  <a:lnTo>
                    <a:pt x="17" y="49"/>
                  </a:lnTo>
                  <a:lnTo>
                    <a:pt x="24" y="47"/>
                  </a:lnTo>
                  <a:lnTo>
                    <a:pt x="29" y="42"/>
                  </a:lnTo>
                  <a:lnTo>
                    <a:pt x="34" y="34"/>
                  </a:lnTo>
                  <a:lnTo>
                    <a:pt x="36" y="25"/>
                  </a:lnTo>
                  <a:lnTo>
                    <a:pt x="34" y="16"/>
                  </a:lnTo>
                  <a:lnTo>
                    <a:pt x="29" y="7"/>
                  </a:lnTo>
                  <a:lnTo>
                    <a:pt x="24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5" name="Freeform 243"/>
            <p:cNvSpPr>
              <a:spLocks/>
            </p:cNvSpPr>
            <p:nvPr/>
          </p:nvSpPr>
          <p:spPr bwMode="auto">
            <a:xfrm>
              <a:off x="1013" y="262"/>
              <a:ext cx="23" cy="16"/>
            </a:xfrm>
            <a:custGeom>
              <a:avLst/>
              <a:gdLst>
                <a:gd name="T0" fmla="*/ 11 w 23"/>
                <a:gd name="T1" fmla="*/ 0 h 32"/>
                <a:gd name="T2" fmla="*/ 7 w 23"/>
                <a:gd name="T3" fmla="*/ 1 h 32"/>
                <a:gd name="T4" fmla="*/ 3 w 23"/>
                <a:gd name="T5" fmla="*/ 5 h 32"/>
                <a:gd name="T6" fmla="*/ 1 w 23"/>
                <a:gd name="T7" fmla="*/ 11 h 32"/>
                <a:gd name="T8" fmla="*/ 0 w 23"/>
                <a:gd name="T9" fmla="*/ 16 h 32"/>
                <a:gd name="T10" fmla="*/ 1 w 23"/>
                <a:gd name="T11" fmla="*/ 22 h 32"/>
                <a:gd name="T12" fmla="*/ 3 w 23"/>
                <a:gd name="T13" fmla="*/ 27 h 32"/>
                <a:gd name="T14" fmla="*/ 7 w 23"/>
                <a:gd name="T15" fmla="*/ 30 h 32"/>
                <a:gd name="T16" fmla="*/ 11 w 23"/>
                <a:gd name="T17" fmla="*/ 32 h 32"/>
                <a:gd name="T18" fmla="*/ 15 w 23"/>
                <a:gd name="T19" fmla="*/ 30 h 32"/>
                <a:gd name="T20" fmla="*/ 19 w 23"/>
                <a:gd name="T21" fmla="*/ 27 h 32"/>
                <a:gd name="T22" fmla="*/ 22 w 23"/>
                <a:gd name="T23" fmla="*/ 22 h 32"/>
                <a:gd name="T24" fmla="*/ 23 w 23"/>
                <a:gd name="T25" fmla="*/ 16 h 32"/>
                <a:gd name="T26" fmla="*/ 22 w 23"/>
                <a:gd name="T27" fmla="*/ 11 h 32"/>
                <a:gd name="T28" fmla="*/ 19 w 23"/>
                <a:gd name="T29" fmla="*/ 5 h 32"/>
                <a:gd name="T30" fmla="*/ 15 w 23"/>
                <a:gd name="T31" fmla="*/ 1 h 32"/>
                <a:gd name="T32" fmla="*/ 11 w 23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2">
                  <a:moveTo>
                    <a:pt x="11" y="0"/>
                  </a:moveTo>
                  <a:lnTo>
                    <a:pt x="7" y="1"/>
                  </a:lnTo>
                  <a:lnTo>
                    <a:pt x="3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1" y="32"/>
                  </a:lnTo>
                  <a:lnTo>
                    <a:pt x="15" y="30"/>
                  </a:lnTo>
                  <a:lnTo>
                    <a:pt x="19" y="27"/>
                  </a:lnTo>
                  <a:lnTo>
                    <a:pt x="22" y="22"/>
                  </a:lnTo>
                  <a:lnTo>
                    <a:pt x="23" y="16"/>
                  </a:lnTo>
                  <a:lnTo>
                    <a:pt x="22" y="11"/>
                  </a:lnTo>
                  <a:lnTo>
                    <a:pt x="19" y="5"/>
                  </a:lnTo>
                  <a:lnTo>
                    <a:pt x="15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6" name="Freeform 244"/>
            <p:cNvSpPr>
              <a:spLocks/>
            </p:cNvSpPr>
            <p:nvPr/>
          </p:nvSpPr>
          <p:spPr bwMode="auto">
            <a:xfrm>
              <a:off x="1019" y="266"/>
              <a:ext cx="11" cy="8"/>
            </a:xfrm>
            <a:custGeom>
              <a:avLst/>
              <a:gdLst>
                <a:gd name="T0" fmla="*/ 5 w 11"/>
                <a:gd name="T1" fmla="*/ 0 h 15"/>
                <a:gd name="T2" fmla="*/ 3 w 11"/>
                <a:gd name="T3" fmla="*/ 0 h 15"/>
                <a:gd name="T4" fmla="*/ 1 w 11"/>
                <a:gd name="T5" fmla="*/ 1 h 15"/>
                <a:gd name="T6" fmla="*/ 0 w 11"/>
                <a:gd name="T7" fmla="*/ 4 h 15"/>
                <a:gd name="T8" fmla="*/ 0 w 11"/>
                <a:gd name="T9" fmla="*/ 8 h 15"/>
                <a:gd name="T10" fmla="*/ 0 w 11"/>
                <a:gd name="T11" fmla="*/ 11 h 15"/>
                <a:gd name="T12" fmla="*/ 1 w 11"/>
                <a:gd name="T13" fmla="*/ 14 h 15"/>
                <a:gd name="T14" fmla="*/ 3 w 11"/>
                <a:gd name="T15" fmla="*/ 15 h 15"/>
                <a:gd name="T16" fmla="*/ 5 w 11"/>
                <a:gd name="T17" fmla="*/ 15 h 15"/>
                <a:gd name="T18" fmla="*/ 8 w 11"/>
                <a:gd name="T19" fmla="*/ 15 h 15"/>
                <a:gd name="T20" fmla="*/ 10 w 11"/>
                <a:gd name="T21" fmla="*/ 14 h 15"/>
                <a:gd name="T22" fmla="*/ 11 w 11"/>
                <a:gd name="T23" fmla="*/ 11 h 15"/>
                <a:gd name="T24" fmla="*/ 11 w 11"/>
                <a:gd name="T25" fmla="*/ 8 h 15"/>
                <a:gd name="T26" fmla="*/ 11 w 11"/>
                <a:gd name="T27" fmla="*/ 4 h 15"/>
                <a:gd name="T28" fmla="*/ 10 w 11"/>
                <a:gd name="T29" fmla="*/ 1 h 15"/>
                <a:gd name="T30" fmla="*/ 8 w 11"/>
                <a:gd name="T31" fmla="*/ 0 h 15"/>
                <a:gd name="T32" fmla="*/ 5 w 11"/>
                <a:gd name="T3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5">
                  <a:moveTo>
                    <a:pt x="5" y="0"/>
                  </a:move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8" y="15"/>
                  </a:lnTo>
                  <a:lnTo>
                    <a:pt x="10" y="14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7" name="Freeform 245"/>
            <p:cNvSpPr>
              <a:spLocks/>
            </p:cNvSpPr>
            <p:nvPr/>
          </p:nvSpPr>
          <p:spPr bwMode="auto">
            <a:xfrm>
              <a:off x="674" y="3824"/>
              <a:ext cx="269" cy="182"/>
            </a:xfrm>
            <a:custGeom>
              <a:avLst/>
              <a:gdLst>
                <a:gd name="T0" fmla="*/ 135 w 269"/>
                <a:gd name="T1" fmla="*/ 0 h 363"/>
                <a:gd name="T2" fmla="*/ 108 w 269"/>
                <a:gd name="T3" fmla="*/ 5 h 363"/>
                <a:gd name="T4" fmla="*/ 83 w 269"/>
                <a:gd name="T5" fmla="*/ 14 h 363"/>
                <a:gd name="T6" fmla="*/ 60 w 269"/>
                <a:gd name="T7" fmla="*/ 31 h 363"/>
                <a:gd name="T8" fmla="*/ 40 w 269"/>
                <a:gd name="T9" fmla="*/ 53 h 363"/>
                <a:gd name="T10" fmla="*/ 23 w 269"/>
                <a:gd name="T11" fmla="*/ 81 h 363"/>
                <a:gd name="T12" fmla="*/ 11 w 269"/>
                <a:gd name="T13" fmla="*/ 111 h 363"/>
                <a:gd name="T14" fmla="*/ 4 w 269"/>
                <a:gd name="T15" fmla="*/ 146 h 363"/>
                <a:gd name="T16" fmla="*/ 0 w 269"/>
                <a:gd name="T17" fmla="*/ 182 h 363"/>
                <a:gd name="T18" fmla="*/ 4 w 269"/>
                <a:gd name="T19" fmla="*/ 218 h 363"/>
                <a:gd name="T20" fmla="*/ 11 w 269"/>
                <a:gd name="T21" fmla="*/ 253 h 363"/>
                <a:gd name="T22" fmla="*/ 23 w 269"/>
                <a:gd name="T23" fmla="*/ 283 h 363"/>
                <a:gd name="T24" fmla="*/ 40 w 269"/>
                <a:gd name="T25" fmla="*/ 309 h 363"/>
                <a:gd name="T26" fmla="*/ 60 w 269"/>
                <a:gd name="T27" fmla="*/ 333 h 363"/>
                <a:gd name="T28" fmla="*/ 83 w 269"/>
                <a:gd name="T29" fmla="*/ 350 h 363"/>
                <a:gd name="T30" fmla="*/ 108 w 269"/>
                <a:gd name="T31" fmla="*/ 359 h 363"/>
                <a:gd name="T32" fmla="*/ 135 w 269"/>
                <a:gd name="T33" fmla="*/ 363 h 363"/>
                <a:gd name="T34" fmla="*/ 161 w 269"/>
                <a:gd name="T35" fmla="*/ 359 h 363"/>
                <a:gd name="T36" fmla="*/ 187 w 269"/>
                <a:gd name="T37" fmla="*/ 350 h 363"/>
                <a:gd name="T38" fmla="*/ 210 w 269"/>
                <a:gd name="T39" fmla="*/ 333 h 363"/>
                <a:gd name="T40" fmla="*/ 230 w 269"/>
                <a:gd name="T41" fmla="*/ 309 h 363"/>
                <a:gd name="T42" fmla="*/ 247 w 269"/>
                <a:gd name="T43" fmla="*/ 283 h 363"/>
                <a:gd name="T44" fmla="*/ 259 w 269"/>
                <a:gd name="T45" fmla="*/ 253 h 363"/>
                <a:gd name="T46" fmla="*/ 266 w 269"/>
                <a:gd name="T47" fmla="*/ 218 h 363"/>
                <a:gd name="T48" fmla="*/ 269 w 269"/>
                <a:gd name="T49" fmla="*/ 182 h 363"/>
                <a:gd name="T50" fmla="*/ 266 w 269"/>
                <a:gd name="T51" fmla="*/ 146 h 363"/>
                <a:gd name="T52" fmla="*/ 259 w 269"/>
                <a:gd name="T53" fmla="*/ 111 h 363"/>
                <a:gd name="T54" fmla="*/ 247 w 269"/>
                <a:gd name="T55" fmla="*/ 81 h 363"/>
                <a:gd name="T56" fmla="*/ 230 w 269"/>
                <a:gd name="T57" fmla="*/ 53 h 363"/>
                <a:gd name="T58" fmla="*/ 210 w 269"/>
                <a:gd name="T59" fmla="*/ 31 h 363"/>
                <a:gd name="T60" fmla="*/ 187 w 269"/>
                <a:gd name="T61" fmla="*/ 14 h 363"/>
                <a:gd name="T62" fmla="*/ 161 w 269"/>
                <a:gd name="T63" fmla="*/ 5 h 363"/>
                <a:gd name="T64" fmla="*/ 135 w 269"/>
                <a:gd name="T6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63">
                  <a:moveTo>
                    <a:pt x="135" y="0"/>
                  </a:moveTo>
                  <a:lnTo>
                    <a:pt x="108" y="5"/>
                  </a:lnTo>
                  <a:lnTo>
                    <a:pt x="83" y="14"/>
                  </a:lnTo>
                  <a:lnTo>
                    <a:pt x="60" y="31"/>
                  </a:lnTo>
                  <a:lnTo>
                    <a:pt x="40" y="53"/>
                  </a:lnTo>
                  <a:lnTo>
                    <a:pt x="23" y="81"/>
                  </a:lnTo>
                  <a:lnTo>
                    <a:pt x="11" y="111"/>
                  </a:lnTo>
                  <a:lnTo>
                    <a:pt x="4" y="146"/>
                  </a:lnTo>
                  <a:lnTo>
                    <a:pt x="0" y="182"/>
                  </a:lnTo>
                  <a:lnTo>
                    <a:pt x="4" y="218"/>
                  </a:lnTo>
                  <a:lnTo>
                    <a:pt x="11" y="253"/>
                  </a:lnTo>
                  <a:lnTo>
                    <a:pt x="23" y="283"/>
                  </a:lnTo>
                  <a:lnTo>
                    <a:pt x="40" y="309"/>
                  </a:lnTo>
                  <a:lnTo>
                    <a:pt x="60" y="333"/>
                  </a:lnTo>
                  <a:lnTo>
                    <a:pt x="83" y="350"/>
                  </a:lnTo>
                  <a:lnTo>
                    <a:pt x="108" y="359"/>
                  </a:lnTo>
                  <a:lnTo>
                    <a:pt x="135" y="363"/>
                  </a:lnTo>
                  <a:lnTo>
                    <a:pt x="161" y="359"/>
                  </a:lnTo>
                  <a:lnTo>
                    <a:pt x="187" y="350"/>
                  </a:lnTo>
                  <a:lnTo>
                    <a:pt x="210" y="333"/>
                  </a:lnTo>
                  <a:lnTo>
                    <a:pt x="230" y="309"/>
                  </a:lnTo>
                  <a:lnTo>
                    <a:pt x="247" y="283"/>
                  </a:lnTo>
                  <a:lnTo>
                    <a:pt x="259" y="253"/>
                  </a:lnTo>
                  <a:lnTo>
                    <a:pt x="266" y="218"/>
                  </a:lnTo>
                  <a:lnTo>
                    <a:pt x="269" y="182"/>
                  </a:lnTo>
                  <a:lnTo>
                    <a:pt x="266" y="146"/>
                  </a:lnTo>
                  <a:lnTo>
                    <a:pt x="259" y="111"/>
                  </a:lnTo>
                  <a:lnTo>
                    <a:pt x="247" y="81"/>
                  </a:lnTo>
                  <a:lnTo>
                    <a:pt x="230" y="53"/>
                  </a:lnTo>
                  <a:lnTo>
                    <a:pt x="210" y="31"/>
                  </a:lnTo>
                  <a:lnTo>
                    <a:pt x="187" y="14"/>
                  </a:lnTo>
                  <a:lnTo>
                    <a:pt x="161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8" name="Freeform 246"/>
            <p:cNvSpPr>
              <a:spLocks/>
            </p:cNvSpPr>
            <p:nvPr/>
          </p:nvSpPr>
          <p:spPr bwMode="auto">
            <a:xfrm>
              <a:off x="681" y="3828"/>
              <a:ext cx="256" cy="174"/>
            </a:xfrm>
            <a:custGeom>
              <a:avLst/>
              <a:gdLst>
                <a:gd name="T0" fmla="*/ 128 w 256"/>
                <a:gd name="T1" fmla="*/ 0 h 346"/>
                <a:gd name="T2" fmla="*/ 102 w 256"/>
                <a:gd name="T3" fmla="*/ 4 h 346"/>
                <a:gd name="T4" fmla="*/ 78 w 256"/>
                <a:gd name="T5" fmla="*/ 14 h 346"/>
                <a:gd name="T6" fmla="*/ 56 w 256"/>
                <a:gd name="T7" fmla="*/ 29 h 346"/>
                <a:gd name="T8" fmla="*/ 38 w 256"/>
                <a:gd name="T9" fmla="*/ 51 h 346"/>
                <a:gd name="T10" fmla="*/ 21 w 256"/>
                <a:gd name="T11" fmla="*/ 76 h 346"/>
                <a:gd name="T12" fmla="*/ 10 w 256"/>
                <a:gd name="T13" fmla="*/ 105 h 346"/>
                <a:gd name="T14" fmla="*/ 3 w 256"/>
                <a:gd name="T15" fmla="*/ 138 h 346"/>
                <a:gd name="T16" fmla="*/ 0 w 256"/>
                <a:gd name="T17" fmla="*/ 173 h 346"/>
                <a:gd name="T18" fmla="*/ 3 w 256"/>
                <a:gd name="T19" fmla="*/ 208 h 346"/>
                <a:gd name="T20" fmla="*/ 10 w 256"/>
                <a:gd name="T21" fmla="*/ 241 h 346"/>
                <a:gd name="T22" fmla="*/ 21 w 256"/>
                <a:gd name="T23" fmla="*/ 270 h 346"/>
                <a:gd name="T24" fmla="*/ 38 w 256"/>
                <a:gd name="T25" fmla="*/ 295 h 346"/>
                <a:gd name="T26" fmla="*/ 56 w 256"/>
                <a:gd name="T27" fmla="*/ 317 h 346"/>
                <a:gd name="T28" fmla="*/ 78 w 256"/>
                <a:gd name="T29" fmla="*/ 332 h 346"/>
                <a:gd name="T30" fmla="*/ 102 w 256"/>
                <a:gd name="T31" fmla="*/ 342 h 346"/>
                <a:gd name="T32" fmla="*/ 128 w 256"/>
                <a:gd name="T33" fmla="*/ 346 h 346"/>
                <a:gd name="T34" fmla="*/ 153 w 256"/>
                <a:gd name="T35" fmla="*/ 342 h 346"/>
                <a:gd name="T36" fmla="*/ 178 w 256"/>
                <a:gd name="T37" fmla="*/ 332 h 346"/>
                <a:gd name="T38" fmla="*/ 200 w 256"/>
                <a:gd name="T39" fmla="*/ 317 h 346"/>
                <a:gd name="T40" fmla="*/ 218 w 256"/>
                <a:gd name="T41" fmla="*/ 295 h 346"/>
                <a:gd name="T42" fmla="*/ 234 w 256"/>
                <a:gd name="T43" fmla="*/ 270 h 346"/>
                <a:gd name="T44" fmla="*/ 246 w 256"/>
                <a:gd name="T45" fmla="*/ 241 h 346"/>
                <a:gd name="T46" fmla="*/ 253 w 256"/>
                <a:gd name="T47" fmla="*/ 208 h 346"/>
                <a:gd name="T48" fmla="*/ 256 w 256"/>
                <a:gd name="T49" fmla="*/ 173 h 346"/>
                <a:gd name="T50" fmla="*/ 253 w 256"/>
                <a:gd name="T51" fmla="*/ 138 h 346"/>
                <a:gd name="T52" fmla="*/ 246 w 256"/>
                <a:gd name="T53" fmla="*/ 105 h 346"/>
                <a:gd name="T54" fmla="*/ 234 w 256"/>
                <a:gd name="T55" fmla="*/ 76 h 346"/>
                <a:gd name="T56" fmla="*/ 218 w 256"/>
                <a:gd name="T57" fmla="*/ 51 h 346"/>
                <a:gd name="T58" fmla="*/ 200 w 256"/>
                <a:gd name="T59" fmla="*/ 29 h 346"/>
                <a:gd name="T60" fmla="*/ 178 w 256"/>
                <a:gd name="T61" fmla="*/ 14 h 346"/>
                <a:gd name="T62" fmla="*/ 153 w 256"/>
                <a:gd name="T63" fmla="*/ 4 h 346"/>
                <a:gd name="T64" fmla="*/ 128 w 256"/>
                <a:gd name="T6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6" h="346">
                  <a:moveTo>
                    <a:pt x="128" y="0"/>
                  </a:moveTo>
                  <a:lnTo>
                    <a:pt x="102" y="4"/>
                  </a:lnTo>
                  <a:lnTo>
                    <a:pt x="78" y="14"/>
                  </a:lnTo>
                  <a:lnTo>
                    <a:pt x="56" y="29"/>
                  </a:lnTo>
                  <a:lnTo>
                    <a:pt x="38" y="51"/>
                  </a:lnTo>
                  <a:lnTo>
                    <a:pt x="21" y="76"/>
                  </a:lnTo>
                  <a:lnTo>
                    <a:pt x="10" y="105"/>
                  </a:lnTo>
                  <a:lnTo>
                    <a:pt x="3" y="138"/>
                  </a:lnTo>
                  <a:lnTo>
                    <a:pt x="0" y="173"/>
                  </a:lnTo>
                  <a:lnTo>
                    <a:pt x="3" y="208"/>
                  </a:lnTo>
                  <a:lnTo>
                    <a:pt x="10" y="241"/>
                  </a:lnTo>
                  <a:lnTo>
                    <a:pt x="21" y="270"/>
                  </a:lnTo>
                  <a:lnTo>
                    <a:pt x="38" y="295"/>
                  </a:lnTo>
                  <a:lnTo>
                    <a:pt x="56" y="317"/>
                  </a:lnTo>
                  <a:lnTo>
                    <a:pt x="78" y="332"/>
                  </a:lnTo>
                  <a:lnTo>
                    <a:pt x="102" y="342"/>
                  </a:lnTo>
                  <a:lnTo>
                    <a:pt x="128" y="346"/>
                  </a:lnTo>
                  <a:lnTo>
                    <a:pt x="153" y="342"/>
                  </a:lnTo>
                  <a:lnTo>
                    <a:pt x="178" y="332"/>
                  </a:lnTo>
                  <a:lnTo>
                    <a:pt x="200" y="317"/>
                  </a:lnTo>
                  <a:lnTo>
                    <a:pt x="218" y="295"/>
                  </a:lnTo>
                  <a:lnTo>
                    <a:pt x="234" y="270"/>
                  </a:lnTo>
                  <a:lnTo>
                    <a:pt x="246" y="241"/>
                  </a:lnTo>
                  <a:lnTo>
                    <a:pt x="253" y="208"/>
                  </a:lnTo>
                  <a:lnTo>
                    <a:pt x="256" y="173"/>
                  </a:lnTo>
                  <a:lnTo>
                    <a:pt x="253" y="138"/>
                  </a:lnTo>
                  <a:lnTo>
                    <a:pt x="246" y="105"/>
                  </a:lnTo>
                  <a:lnTo>
                    <a:pt x="234" y="76"/>
                  </a:lnTo>
                  <a:lnTo>
                    <a:pt x="218" y="51"/>
                  </a:lnTo>
                  <a:lnTo>
                    <a:pt x="200" y="29"/>
                  </a:lnTo>
                  <a:lnTo>
                    <a:pt x="178" y="14"/>
                  </a:lnTo>
                  <a:lnTo>
                    <a:pt x="153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783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19" name="Freeform 247"/>
            <p:cNvSpPr>
              <a:spLocks/>
            </p:cNvSpPr>
            <p:nvPr/>
          </p:nvSpPr>
          <p:spPr bwMode="auto">
            <a:xfrm>
              <a:off x="687" y="3833"/>
              <a:ext cx="244" cy="164"/>
            </a:xfrm>
            <a:custGeom>
              <a:avLst/>
              <a:gdLst>
                <a:gd name="T0" fmla="*/ 122 w 244"/>
                <a:gd name="T1" fmla="*/ 0 h 330"/>
                <a:gd name="T2" fmla="*/ 97 w 244"/>
                <a:gd name="T3" fmla="*/ 3 h 330"/>
                <a:gd name="T4" fmla="*/ 75 w 244"/>
                <a:gd name="T5" fmla="*/ 13 h 330"/>
                <a:gd name="T6" fmla="*/ 54 w 244"/>
                <a:gd name="T7" fmla="*/ 29 h 330"/>
                <a:gd name="T8" fmla="*/ 36 w 244"/>
                <a:gd name="T9" fmla="*/ 49 h 330"/>
                <a:gd name="T10" fmla="*/ 21 w 244"/>
                <a:gd name="T11" fmla="*/ 73 h 330"/>
                <a:gd name="T12" fmla="*/ 9 w 244"/>
                <a:gd name="T13" fmla="*/ 101 h 330"/>
                <a:gd name="T14" fmla="*/ 2 w 244"/>
                <a:gd name="T15" fmla="*/ 132 h 330"/>
                <a:gd name="T16" fmla="*/ 0 w 244"/>
                <a:gd name="T17" fmla="*/ 165 h 330"/>
                <a:gd name="T18" fmla="*/ 2 w 244"/>
                <a:gd name="T19" fmla="*/ 198 h 330"/>
                <a:gd name="T20" fmla="*/ 9 w 244"/>
                <a:gd name="T21" fmla="*/ 229 h 330"/>
                <a:gd name="T22" fmla="*/ 21 w 244"/>
                <a:gd name="T23" fmla="*/ 258 h 330"/>
                <a:gd name="T24" fmla="*/ 36 w 244"/>
                <a:gd name="T25" fmla="*/ 281 h 330"/>
                <a:gd name="T26" fmla="*/ 54 w 244"/>
                <a:gd name="T27" fmla="*/ 302 h 330"/>
                <a:gd name="T28" fmla="*/ 75 w 244"/>
                <a:gd name="T29" fmla="*/ 317 h 330"/>
                <a:gd name="T30" fmla="*/ 97 w 244"/>
                <a:gd name="T31" fmla="*/ 327 h 330"/>
                <a:gd name="T32" fmla="*/ 122 w 244"/>
                <a:gd name="T33" fmla="*/ 330 h 330"/>
                <a:gd name="T34" fmla="*/ 146 w 244"/>
                <a:gd name="T35" fmla="*/ 327 h 330"/>
                <a:gd name="T36" fmla="*/ 169 w 244"/>
                <a:gd name="T37" fmla="*/ 317 h 330"/>
                <a:gd name="T38" fmla="*/ 191 w 244"/>
                <a:gd name="T39" fmla="*/ 302 h 330"/>
                <a:gd name="T40" fmla="*/ 208 w 244"/>
                <a:gd name="T41" fmla="*/ 281 h 330"/>
                <a:gd name="T42" fmla="*/ 223 w 244"/>
                <a:gd name="T43" fmla="*/ 258 h 330"/>
                <a:gd name="T44" fmla="*/ 235 w 244"/>
                <a:gd name="T45" fmla="*/ 229 h 330"/>
                <a:gd name="T46" fmla="*/ 242 w 244"/>
                <a:gd name="T47" fmla="*/ 198 h 330"/>
                <a:gd name="T48" fmla="*/ 244 w 244"/>
                <a:gd name="T49" fmla="*/ 165 h 330"/>
                <a:gd name="T50" fmla="*/ 242 w 244"/>
                <a:gd name="T51" fmla="*/ 132 h 330"/>
                <a:gd name="T52" fmla="*/ 235 w 244"/>
                <a:gd name="T53" fmla="*/ 101 h 330"/>
                <a:gd name="T54" fmla="*/ 223 w 244"/>
                <a:gd name="T55" fmla="*/ 73 h 330"/>
                <a:gd name="T56" fmla="*/ 208 w 244"/>
                <a:gd name="T57" fmla="*/ 49 h 330"/>
                <a:gd name="T58" fmla="*/ 191 w 244"/>
                <a:gd name="T59" fmla="*/ 29 h 330"/>
                <a:gd name="T60" fmla="*/ 169 w 244"/>
                <a:gd name="T61" fmla="*/ 13 h 330"/>
                <a:gd name="T62" fmla="*/ 146 w 244"/>
                <a:gd name="T63" fmla="*/ 3 h 330"/>
                <a:gd name="T64" fmla="*/ 122 w 244"/>
                <a:gd name="T6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4" h="330">
                  <a:moveTo>
                    <a:pt x="122" y="0"/>
                  </a:moveTo>
                  <a:lnTo>
                    <a:pt x="97" y="3"/>
                  </a:lnTo>
                  <a:lnTo>
                    <a:pt x="75" y="13"/>
                  </a:lnTo>
                  <a:lnTo>
                    <a:pt x="54" y="29"/>
                  </a:lnTo>
                  <a:lnTo>
                    <a:pt x="36" y="49"/>
                  </a:lnTo>
                  <a:lnTo>
                    <a:pt x="21" y="73"/>
                  </a:lnTo>
                  <a:lnTo>
                    <a:pt x="9" y="101"/>
                  </a:lnTo>
                  <a:lnTo>
                    <a:pt x="2" y="132"/>
                  </a:lnTo>
                  <a:lnTo>
                    <a:pt x="0" y="165"/>
                  </a:lnTo>
                  <a:lnTo>
                    <a:pt x="2" y="198"/>
                  </a:lnTo>
                  <a:lnTo>
                    <a:pt x="9" y="229"/>
                  </a:lnTo>
                  <a:lnTo>
                    <a:pt x="21" y="258"/>
                  </a:lnTo>
                  <a:lnTo>
                    <a:pt x="36" y="281"/>
                  </a:lnTo>
                  <a:lnTo>
                    <a:pt x="54" y="302"/>
                  </a:lnTo>
                  <a:lnTo>
                    <a:pt x="75" y="317"/>
                  </a:lnTo>
                  <a:lnTo>
                    <a:pt x="97" y="327"/>
                  </a:lnTo>
                  <a:lnTo>
                    <a:pt x="122" y="330"/>
                  </a:lnTo>
                  <a:lnTo>
                    <a:pt x="146" y="327"/>
                  </a:lnTo>
                  <a:lnTo>
                    <a:pt x="169" y="317"/>
                  </a:lnTo>
                  <a:lnTo>
                    <a:pt x="191" y="302"/>
                  </a:lnTo>
                  <a:lnTo>
                    <a:pt x="208" y="281"/>
                  </a:lnTo>
                  <a:lnTo>
                    <a:pt x="223" y="258"/>
                  </a:lnTo>
                  <a:lnTo>
                    <a:pt x="235" y="229"/>
                  </a:lnTo>
                  <a:lnTo>
                    <a:pt x="242" y="198"/>
                  </a:lnTo>
                  <a:lnTo>
                    <a:pt x="244" y="165"/>
                  </a:lnTo>
                  <a:lnTo>
                    <a:pt x="242" y="132"/>
                  </a:lnTo>
                  <a:lnTo>
                    <a:pt x="235" y="101"/>
                  </a:lnTo>
                  <a:lnTo>
                    <a:pt x="223" y="73"/>
                  </a:lnTo>
                  <a:lnTo>
                    <a:pt x="208" y="49"/>
                  </a:lnTo>
                  <a:lnTo>
                    <a:pt x="191" y="29"/>
                  </a:lnTo>
                  <a:lnTo>
                    <a:pt x="169" y="13"/>
                  </a:lnTo>
                  <a:lnTo>
                    <a:pt x="146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0" name="Freeform 248"/>
            <p:cNvSpPr>
              <a:spLocks/>
            </p:cNvSpPr>
            <p:nvPr/>
          </p:nvSpPr>
          <p:spPr bwMode="auto">
            <a:xfrm>
              <a:off x="693" y="3837"/>
              <a:ext cx="233" cy="157"/>
            </a:xfrm>
            <a:custGeom>
              <a:avLst/>
              <a:gdLst>
                <a:gd name="T0" fmla="*/ 116 w 233"/>
                <a:gd name="T1" fmla="*/ 0 h 315"/>
                <a:gd name="T2" fmla="*/ 92 w 233"/>
                <a:gd name="T3" fmla="*/ 3 h 315"/>
                <a:gd name="T4" fmla="*/ 71 w 233"/>
                <a:gd name="T5" fmla="*/ 13 h 315"/>
                <a:gd name="T6" fmla="*/ 51 w 233"/>
                <a:gd name="T7" fmla="*/ 27 h 315"/>
                <a:gd name="T8" fmla="*/ 34 w 233"/>
                <a:gd name="T9" fmla="*/ 46 h 315"/>
                <a:gd name="T10" fmla="*/ 19 w 233"/>
                <a:gd name="T11" fmla="*/ 70 h 315"/>
                <a:gd name="T12" fmla="*/ 9 w 233"/>
                <a:gd name="T13" fmla="*/ 97 h 315"/>
                <a:gd name="T14" fmla="*/ 2 w 233"/>
                <a:gd name="T15" fmla="*/ 126 h 315"/>
                <a:gd name="T16" fmla="*/ 0 w 233"/>
                <a:gd name="T17" fmla="*/ 158 h 315"/>
                <a:gd name="T18" fmla="*/ 2 w 233"/>
                <a:gd name="T19" fmla="*/ 190 h 315"/>
                <a:gd name="T20" fmla="*/ 9 w 233"/>
                <a:gd name="T21" fmla="*/ 219 h 315"/>
                <a:gd name="T22" fmla="*/ 19 w 233"/>
                <a:gd name="T23" fmla="*/ 246 h 315"/>
                <a:gd name="T24" fmla="*/ 34 w 233"/>
                <a:gd name="T25" fmla="*/ 269 h 315"/>
                <a:gd name="T26" fmla="*/ 51 w 233"/>
                <a:gd name="T27" fmla="*/ 289 h 315"/>
                <a:gd name="T28" fmla="*/ 71 w 233"/>
                <a:gd name="T29" fmla="*/ 302 h 315"/>
                <a:gd name="T30" fmla="*/ 92 w 233"/>
                <a:gd name="T31" fmla="*/ 312 h 315"/>
                <a:gd name="T32" fmla="*/ 116 w 233"/>
                <a:gd name="T33" fmla="*/ 315 h 315"/>
                <a:gd name="T34" fmla="*/ 139 w 233"/>
                <a:gd name="T35" fmla="*/ 312 h 315"/>
                <a:gd name="T36" fmla="*/ 161 w 233"/>
                <a:gd name="T37" fmla="*/ 302 h 315"/>
                <a:gd name="T38" fmla="*/ 181 w 233"/>
                <a:gd name="T39" fmla="*/ 289 h 315"/>
                <a:gd name="T40" fmla="*/ 199 w 233"/>
                <a:gd name="T41" fmla="*/ 269 h 315"/>
                <a:gd name="T42" fmla="*/ 213 w 233"/>
                <a:gd name="T43" fmla="*/ 246 h 315"/>
                <a:gd name="T44" fmla="*/ 223 w 233"/>
                <a:gd name="T45" fmla="*/ 219 h 315"/>
                <a:gd name="T46" fmla="*/ 231 w 233"/>
                <a:gd name="T47" fmla="*/ 190 h 315"/>
                <a:gd name="T48" fmla="*/ 233 w 233"/>
                <a:gd name="T49" fmla="*/ 158 h 315"/>
                <a:gd name="T50" fmla="*/ 231 w 233"/>
                <a:gd name="T51" fmla="*/ 126 h 315"/>
                <a:gd name="T52" fmla="*/ 223 w 233"/>
                <a:gd name="T53" fmla="*/ 97 h 315"/>
                <a:gd name="T54" fmla="*/ 213 w 233"/>
                <a:gd name="T55" fmla="*/ 70 h 315"/>
                <a:gd name="T56" fmla="*/ 199 w 233"/>
                <a:gd name="T57" fmla="*/ 46 h 315"/>
                <a:gd name="T58" fmla="*/ 181 w 233"/>
                <a:gd name="T59" fmla="*/ 27 h 315"/>
                <a:gd name="T60" fmla="*/ 161 w 233"/>
                <a:gd name="T61" fmla="*/ 13 h 315"/>
                <a:gd name="T62" fmla="*/ 139 w 233"/>
                <a:gd name="T63" fmla="*/ 3 h 315"/>
                <a:gd name="T64" fmla="*/ 116 w 233"/>
                <a:gd name="T6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3" h="315">
                  <a:moveTo>
                    <a:pt x="116" y="0"/>
                  </a:moveTo>
                  <a:lnTo>
                    <a:pt x="92" y="3"/>
                  </a:lnTo>
                  <a:lnTo>
                    <a:pt x="71" y="13"/>
                  </a:lnTo>
                  <a:lnTo>
                    <a:pt x="51" y="27"/>
                  </a:lnTo>
                  <a:lnTo>
                    <a:pt x="34" y="46"/>
                  </a:lnTo>
                  <a:lnTo>
                    <a:pt x="19" y="70"/>
                  </a:lnTo>
                  <a:lnTo>
                    <a:pt x="9" y="97"/>
                  </a:lnTo>
                  <a:lnTo>
                    <a:pt x="2" y="126"/>
                  </a:lnTo>
                  <a:lnTo>
                    <a:pt x="0" y="158"/>
                  </a:lnTo>
                  <a:lnTo>
                    <a:pt x="2" y="190"/>
                  </a:lnTo>
                  <a:lnTo>
                    <a:pt x="9" y="219"/>
                  </a:lnTo>
                  <a:lnTo>
                    <a:pt x="19" y="246"/>
                  </a:lnTo>
                  <a:lnTo>
                    <a:pt x="34" y="269"/>
                  </a:lnTo>
                  <a:lnTo>
                    <a:pt x="51" y="289"/>
                  </a:lnTo>
                  <a:lnTo>
                    <a:pt x="71" y="302"/>
                  </a:lnTo>
                  <a:lnTo>
                    <a:pt x="92" y="312"/>
                  </a:lnTo>
                  <a:lnTo>
                    <a:pt x="116" y="315"/>
                  </a:lnTo>
                  <a:lnTo>
                    <a:pt x="139" y="312"/>
                  </a:lnTo>
                  <a:lnTo>
                    <a:pt x="161" y="302"/>
                  </a:lnTo>
                  <a:lnTo>
                    <a:pt x="181" y="289"/>
                  </a:lnTo>
                  <a:lnTo>
                    <a:pt x="199" y="269"/>
                  </a:lnTo>
                  <a:lnTo>
                    <a:pt x="213" y="246"/>
                  </a:lnTo>
                  <a:lnTo>
                    <a:pt x="223" y="219"/>
                  </a:lnTo>
                  <a:lnTo>
                    <a:pt x="231" y="190"/>
                  </a:lnTo>
                  <a:lnTo>
                    <a:pt x="233" y="158"/>
                  </a:lnTo>
                  <a:lnTo>
                    <a:pt x="231" y="126"/>
                  </a:lnTo>
                  <a:lnTo>
                    <a:pt x="223" y="97"/>
                  </a:lnTo>
                  <a:lnTo>
                    <a:pt x="213" y="70"/>
                  </a:lnTo>
                  <a:lnTo>
                    <a:pt x="199" y="46"/>
                  </a:lnTo>
                  <a:lnTo>
                    <a:pt x="181" y="27"/>
                  </a:lnTo>
                  <a:lnTo>
                    <a:pt x="161" y="13"/>
                  </a:lnTo>
                  <a:lnTo>
                    <a:pt x="139" y="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683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1" name="Freeform 249"/>
            <p:cNvSpPr>
              <a:spLocks/>
            </p:cNvSpPr>
            <p:nvPr/>
          </p:nvSpPr>
          <p:spPr bwMode="auto">
            <a:xfrm>
              <a:off x="700" y="3842"/>
              <a:ext cx="220" cy="148"/>
            </a:xfrm>
            <a:custGeom>
              <a:avLst/>
              <a:gdLst>
                <a:gd name="T0" fmla="*/ 110 w 220"/>
                <a:gd name="T1" fmla="*/ 0 h 297"/>
                <a:gd name="T2" fmla="*/ 87 w 220"/>
                <a:gd name="T3" fmla="*/ 3 h 297"/>
                <a:gd name="T4" fmla="*/ 67 w 220"/>
                <a:gd name="T5" fmla="*/ 11 h 297"/>
                <a:gd name="T6" fmla="*/ 48 w 220"/>
                <a:gd name="T7" fmla="*/ 25 h 297"/>
                <a:gd name="T8" fmla="*/ 32 w 220"/>
                <a:gd name="T9" fmla="*/ 43 h 297"/>
                <a:gd name="T10" fmla="*/ 19 w 220"/>
                <a:gd name="T11" fmla="*/ 65 h 297"/>
                <a:gd name="T12" fmla="*/ 8 w 220"/>
                <a:gd name="T13" fmla="*/ 90 h 297"/>
                <a:gd name="T14" fmla="*/ 2 w 220"/>
                <a:gd name="T15" fmla="*/ 118 h 297"/>
                <a:gd name="T16" fmla="*/ 0 w 220"/>
                <a:gd name="T17" fmla="*/ 148 h 297"/>
                <a:gd name="T18" fmla="*/ 2 w 220"/>
                <a:gd name="T19" fmla="*/ 179 h 297"/>
                <a:gd name="T20" fmla="*/ 8 w 220"/>
                <a:gd name="T21" fmla="*/ 206 h 297"/>
                <a:gd name="T22" fmla="*/ 19 w 220"/>
                <a:gd name="T23" fmla="*/ 231 h 297"/>
                <a:gd name="T24" fmla="*/ 32 w 220"/>
                <a:gd name="T25" fmla="*/ 254 h 297"/>
                <a:gd name="T26" fmla="*/ 48 w 220"/>
                <a:gd name="T27" fmla="*/ 272 h 297"/>
                <a:gd name="T28" fmla="*/ 67 w 220"/>
                <a:gd name="T29" fmla="*/ 285 h 297"/>
                <a:gd name="T30" fmla="*/ 87 w 220"/>
                <a:gd name="T31" fmla="*/ 294 h 297"/>
                <a:gd name="T32" fmla="*/ 110 w 220"/>
                <a:gd name="T33" fmla="*/ 297 h 297"/>
                <a:gd name="T34" fmla="*/ 131 w 220"/>
                <a:gd name="T35" fmla="*/ 294 h 297"/>
                <a:gd name="T36" fmla="*/ 152 w 220"/>
                <a:gd name="T37" fmla="*/ 285 h 297"/>
                <a:gd name="T38" fmla="*/ 170 w 220"/>
                <a:gd name="T39" fmla="*/ 272 h 297"/>
                <a:gd name="T40" fmla="*/ 187 w 220"/>
                <a:gd name="T41" fmla="*/ 254 h 297"/>
                <a:gd name="T42" fmla="*/ 200 w 220"/>
                <a:gd name="T43" fmla="*/ 231 h 297"/>
                <a:gd name="T44" fmla="*/ 210 w 220"/>
                <a:gd name="T45" fmla="*/ 206 h 297"/>
                <a:gd name="T46" fmla="*/ 218 w 220"/>
                <a:gd name="T47" fmla="*/ 179 h 297"/>
                <a:gd name="T48" fmla="*/ 220 w 220"/>
                <a:gd name="T49" fmla="*/ 148 h 297"/>
                <a:gd name="T50" fmla="*/ 218 w 220"/>
                <a:gd name="T51" fmla="*/ 118 h 297"/>
                <a:gd name="T52" fmla="*/ 210 w 220"/>
                <a:gd name="T53" fmla="*/ 90 h 297"/>
                <a:gd name="T54" fmla="*/ 200 w 220"/>
                <a:gd name="T55" fmla="*/ 65 h 297"/>
                <a:gd name="T56" fmla="*/ 187 w 220"/>
                <a:gd name="T57" fmla="*/ 43 h 297"/>
                <a:gd name="T58" fmla="*/ 170 w 220"/>
                <a:gd name="T59" fmla="*/ 25 h 297"/>
                <a:gd name="T60" fmla="*/ 152 w 220"/>
                <a:gd name="T61" fmla="*/ 11 h 297"/>
                <a:gd name="T62" fmla="*/ 131 w 220"/>
                <a:gd name="T63" fmla="*/ 3 h 297"/>
                <a:gd name="T64" fmla="*/ 110 w 220"/>
                <a:gd name="T6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0" h="297">
                  <a:moveTo>
                    <a:pt x="110" y="0"/>
                  </a:moveTo>
                  <a:lnTo>
                    <a:pt x="87" y="3"/>
                  </a:lnTo>
                  <a:lnTo>
                    <a:pt x="67" y="11"/>
                  </a:lnTo>
                  <a:lnTo>
                    <a:pt x="48" y="25"/>
                  </a:lnTo>
                  <a:lnTo>
                    <a:pt x="32" y="43"/>
                  </a:lnTo>
                  <a:lnTo>
                    <a:pt x="19" y="65"/>
                  </a:lnTo>
                  <a:lnTo>
                    <a:pt x="8" y="90"/>
                  </a:lnTo>
                  <a:lnTo>
                    <a:pt x="2" y="118"/>
                  </a:lnTo>
                  <a:lnTo>
                    <a:pt x="0" y="148"/>
                  </a:lnTo>
                  <a:lnTo>
                    <a:pt x="2" y="179"/>
                  </a:lnTo>
                  <a:lnTo>
                    <a:pt x="8" y="206"/>
                  </a:lnTo>
                  <a:lnTo>
                    <a:pt x="19" y="231"/>
                  </a:lnTo>
                  <a:lnTo>
                    <a:pt x="32" y="254"/>
                  </a:lnTo>
                  <a:lnTo>
                    <a:pt x="48" y="272"/>
                  </a:lnTo>
                  <a:lnTo>
                    <a:pt x="67" y="285"/>
                  </a:lnTo>
                  <a:lnTo>
                    <a:pt x="87" y="294"/>
                  </a:lnTo>
                  <a:lnTo>
                    <a:pt x="110" y="297"/>
                  </a:lnTo>
                  <a:lnTo>
                    <a:pt x="131" y="294"/>
                  </a:lnTo>
                  <a:lnTo>
                    <a:pt x="152" y="285"/>
                  </a:lnTo>
                  <a:lnTo>
                    <a:pt x="170" y="272"/>
                  </a:lnTo>
                  <a:lnTo>
                    <a:pt x="187" y="254"/>
                  </a:lnTo>
                  <a:lnTo>
                    <a:pt x="200" y="231"/>
                  </a:lnTo>
                  <a:lnTo>
                    <a:pt x="210" y="206"/>
                  </a:lnTo>
                  <a:lnTo>
                    <a:pt x="218" y="179"/>
                  </a:lnTo>
                  <a:lnTo>
                    <a:pt x="220" y="148"/>
                  </a:lnTo>
                  <a:lnTo>
                    <a:pt x="218" y="118"/>
                  </a:lnTo>
                  <a:lnTo>
                    <a:pt x="210" y="90"/>
                  </a:lnTo>
                  <a:lnTo>
                    <a:pt x="200" y="65"/>
                  </a:lnTo>
                  <a:lnTo>
                    <a:pt x="187" y="43"/>
                  </a:lnTo>
                  <a:lnTo>
                    <a:pt x="170" y="25"/>
                  </a:lnTo>
                  <a:lnTo>
                    <a:pt x="152" y="11"/>
                  </a:lnTo>
                  <a:lnTo>
                    <a:pt x="131" y="3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674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2" name="Freeform 250"/>
            <p:cNvSpPr>
              <a:spLocks/>
            </p:cNvSpPr>
            <p:nvPr/>
          </p:nvSpPr>
          <p:spPr bwMode="auto">
            <a:xfrm>
              <a:off x="706" y="3846"/>
              <a:ext cx="207" cy="140"/>
            </a:xfrm>
            <a:custGeom>
              <a:avLst/>
              <a:gdLst>
                <a:gd name="T0" fmla="*/ 104 w 207"/>
                <a:gd name="T1" fmla="*/ 0 h 280"/>
                <a:gd name="T2" fmla="*/ 83 w 207"/>
                <a:gd name="T3" fmla="*/ 3 h 280"/>
                <a:gd name="T4" fmla="*/ 64 w 207"/>
                <a:gd name="T5" fmla="*/ 11 h 280"/>
                <a:gd name="T6" fmla="*/ 45 w 207"/>
                <a:gd name="T7" fmla="*/ 24 h 280"/>
                <a:gd name="T8" fmla="*/ 31 w 207"/>
                <a:gd name="T9" fmla="*/ 41 h 280"/>
                <a:gd name="T10" fmla="*/ 18 w 207"/>
                <a:gd name="T11" fmla="*/ 61 h 280"/>
                <a:gd name="T12" fmla="*/ 8 w 207"/>
                <a:gd name="T13" fmla="*/ 86 h 280"/>
                <a:gd name="T14" fmla="*/ 2 w 207"/>
                <a:gd name="T15" fmla="*/ 113 h 280"/>
                <a:gd name="T16" fmla="*/ 0 w 207"/>
                <a:gd name="T17" fmla="*/ 140 h 280"/>
                <a:gd name="T18" fmla="*/ 2 w 207"/>
                <a:gd name="T19" fmla="*/ 168 h 280"/>
                <a:gd name="T20" fmla="*/ 8 w 207"/>
                <a:gd name="T21" fmla="*/ 194 h 280"/>
                <a:gd name="T22" fmla="*/ 18 w 207"/>
                <a:gd name="T23" fmla="*/ 219 h 280"/>
                <a:gd name="T24" fmla="*/ 31 w 207"/>
                <a:gd name="T25" fmla="*/ 239 h 280"/>
                <a:gd name="T26" fmla="*/ 45 w 207"/>
                <a:gd name="T27" fmla="*/ 257 h 280"/>
                <a:gd name="T28" fmla="*/ 64 w 207"/>
                <a:gd name="T29" fmla="*/ 269 h 280"/>
                <a:gd name="T30" fmla="*/ 83 w 207"/>
                <a:gd name="T31" fmla="*/ 277 h 280"/>
                <a:gd name="T32" fmla="*/ 104 w 207"/>
                <a:gd name="T33" fmla="*/ 280 h 280"/>
                <a:gd name="T34" fmla="*/ 124 w 207"/>
                <a:gd name="T35" fmla="*/ 277 h 280"/>
                <a:gd name="T36" fmla="*/ 144 w 207"/>
                <a:gd name="T37" fmla="*/ 269 h 280"/>
                <a:gd name="T38" fmla="*/ 161 w 207"/>
                <a:gd name="T39" fmla="*/ 257 h 280"/>
                <a:gd name="T40" fmla="*/ 177 w 207"/>
                <a:gd name="T41" fmla="*/ 239 h 280"/>
                <a:gd name="T42" fmla="*/ 190 w 207"/>
                <a:gd name="T43" fmla="*/ 219 h 280"/>
                <a:gd name="T44" fmla="*/ 199 w 207"/>
                <a:gd name="T45" fmla="*/ 194 h 280"/>
                <a:gd name="T46" fmla="*/ 205 w 207"/>
                <a:gd name="T47" fmla="*/ 168 h 280"/>
                <a:gd name="T48" fmla="*/ 207 w 207"/>
                <a:gd name="T49" fmla="*/ 140 h 280"/>
                <a:gd name="T50" fmla="*/ 205 w 207"/>
                <a:gd name="T51" fmla="*/ 113 h 280"/>
                <a:gd name="T52" fmla="*/ 199 w 207"/>
                <a:gd name="T53" fmla="*/ 86 h 280"/>
                <a:gd name="T54" fmla="*/ 190 w 207"/>
                <a:gd name="T55" fmla="*/ 61 h 280"/>
                <a:gd name="T56" fmla="*/ 177 w 207"/>
                <a:gd name="T57" fmla="*/ 41 h 280"/>
                <a:gd name="T58" fmla="*/ 161 w 207"/>
                <a:gd name="T59" fmla="*/ 24 h 280"/>
                <a:gd name="T60" fmla="*/ 144 w 207"/>
                <a:gd name="T61" fmla="*/ 11 h 280"/>
                <a:gd name="T62" fmla="*/ 124 w 207"/>
                <a:gd name="T63" fmla="*/ 3 h 280"/>
                <a:gd name="T64" fmla="*/ 104 w 207"/>
                <a:gd name="T6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0">
                  <a:moveTo>
                    <a:pt x="104" y="0"/>
                  </a:moveTo>
                  <a:lnTo>
                    <a:pt x="83" y="3"/>
                  </a:lnTo>
                  <a:lnTo>
                    <a:pt x="64" y="11"/>
                  </a:lnTo>
                  <a:lnTo>
                    <a:pt x="45" y="24"/>
                  </a:lnTo>
                  <a:lnTo>
                    <a:pt x="31" y="41"/>
                  </a:lnTo>
                  <a:lnTo>
                    <a:pt x="18" y="61"/>
                  </a:lnTo>
                  <a:lnTo>
                    <a:pt x="8" y="86"/>
                  </a:lnTo>
                  <a:lnTo>
                    <a:pt x="2" y="113"/>
                  </a:lnTo>
                  <a:lnTo>
                    <a:pt x="0" y="140"/>
                  </a:lnTo>
                  <a:lnTo>
                    <a:pt x="2" y="168"/>
                  </a:lnTo>
                  <a:lnTo>
                    <a:pt x="8" y="194"/>
                  </a:lnTo>
                  <a:lnTo>
                    <a:pt x="18" y="219"/>
                  </a:lnTo>
                  <a:lnTo>
                    <a:pt x="31" y="239"/>
                  </a:lnTo>
                  <a:lnTo>
                    <a:pt x="45" y="257"/>
                  </a:lnTo>
                  <a:lnTo>
                    <a:pt x="64" y="269"/>
                  </a:lnTo>
                  <a:lnTo>
                    <a:pt x="83" y="277"/>
                  </a:lnTo>
                  <a:lnTo>
                    <a:pt x="104" y="280"/>
                  </a:lnTo>
                  <a:lnTo>
                    <a:pt x="124" y="277"/>
                  </a:lnTo>
                  <a:lnTo>
                    <a:pt x="144" y="269"/>
                  </a:lnTo>
                  <a:lnTo>
                    <a:pt x="161" y="257"/>
                  </a:lnTo>
                  <a:lnTo>
                    <a:pt x="177" y="239"/>
                  </a:lnTo>
                  <a:lnTo>
                    <a:pt x="190" y="219"/>
                  </a:lnTo>
                  <a:lnTo>
                    <a:pt x="199" y="194"/>
                  </a:lnTo>
                  <a:lnTo>
                    <a:pt x="205" y="168"/>
                  </a:lnTo>
                  <a:lnTo>
                    <a:pt x="207" y="140"/>
                  </a:lnTo>
                  <a:lnTo>
                    <a:pt x="205" y="113"/>
                  </a:lnTo>
                  <a:lnTo>
                    <a:pt x="199" y="86"/>
                  </a:lnTo>
                  <a:lnTo>
                    <a:pt x="190" y="61"/>
                  </a:lnTo>
                  <a:lnTo>
                    <a:pt x="177" y="41"/>
                  </a:lnTo>
                  <a:lnTo>
                    <a:pt x="161" y="24"/>
                  </a:lnTo>
                  <a:lnTo>
                    <a:pt x="144" y="11"/>
                  </a:lnTo>
                  <a:lnTo>
                    <a:pt x="124" y="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3" name="Freeform 251"/>
            <p:cNvSpPr>
              <a:spLocks/>
            </p:cNvSpPr>
            <p:nvPr/>
          </p:nvSpPr>
          <p:spPr bwMode="auto">
            <a:xfrm>
              <a:off x="712" y="3850"/>
              <a:ext cx="195" cy="131"/>
            </a:xfrm>
            <a:custGeom>
              <a:avLst/>
              <a:gdLst>
                <a:gd name="T0" fmla="*/ 98 w 195"/>
                <a:gd name="T1" fmla="*/ 0 h 263"/>
                <a:gd name="T2" fmla="*/ 78 w 195"/>
                <a:gd name="T3" fmla="*/ 2 h 263"/>
                <a:gd name="T4" fmla="*/ 60 w 195"/>
                <a:gd name="T5" fmla="*/ 11 h 263"/>
                <a:gd name="T6" fmla="*/ 43 w 195"/>
                <a:gd name="T7" fmla="*/ 22 h 263"/>
                <a:gd name="T8" fmla="*/ 29 w 195"/>
                <a:gd name="T9" fmla="*/ 38 h 263"/>
                <a:gd name="T10" fmla="*/ 17 w 195"/>
                <a:gd name="T11" fmla="*/ 58 h 263"/>
                <a:gd name="T12" fmla="*/ 9 w 195"/>
                <a:gd name="T13" fmla="*/ 80 h 263"/>
                <a:gd name="T14" fmla="*/ 2 w 195"/>
                <a:gd name="T15" fmla="*/ 105 h 263"/>
                <a:gd name="T16" fmla="*/ 0 w 195"/>
                <a:gd name="T17" fmla="*/ 131 h 263"/>
                <a:gd name="T18" fmla="*/ 2 w 195"/>
                <a:gd name="T19" fmla="*/ 158 h 263"/>
                <a:gd name="T20" fmla="*/ 9 w 195"/>
                <a:gd name="T21" fmla="*/ 183 h 263"/>
                <a:gd name="T22" fmla="*/ 17 w 195"/>
                <a:gd name="T23" fmla="*/ 205 h 263"/>
                <a:gd name="T24" fmla="*/ 29 w 195"/>
                <a:gd name="T25" fmla="*/ 224 h 263"/>
                <a:gd name="T26" fmla="*/ 43 w 195"/>
                <a:gd name="T27" fmla="*/ 241 h 263"/>
                <a:gd name="T28" fmla="*/ 60 w 195"/>
                <a:gd name="T29" fmla="*/ 252 h 263"/>
                <a:gd name="T30" fmla="*/ 78 w 195"/>
                <a:gd name="T31" fmla="*/ 260 h 263"/>
                <a:gd name="T32" fmla="*/ 98 w 195"/>
                <a:gd name="T33" fmla="*/ 263 h 263"/>
                <a:gd name="T34" fmla="*/ 117 w 195"/>
                <a:gd name="T35" fmla="*/ 260 h 263"/>
                <a:gd name="T36" fmla="*/ 136 w 195"/>
                <a:gd name="T37" fmla="*/ 252 h 263"/>
                <a:gd name="T38" fmla="*/ 152 w 195"/>
                <a:gd name="T39" fmla="*/ 241 h 263"/>
                <a:gd name="T40" fmla="*/ 167 w 195"/>
                <a:gd name="T41" fmla="*/ 224 h 263"/>
                <a:gd name="T42" fmla="*/ 179 w 195"/>
                <a:gd name="T43" fmla="*/ 205 h 263"/>
                <a:gd name="T44" fmla="*/ 187 w 195"/>
                <a:gd name="T45" fmla="*/ 183 h 263"/>
                <a:gd name="T46" fmla="*/ 193 w 195"/>
                <a:gd name="T47" fmla="*/ 158 h 263"/>
                <a:gd name="T48" fmla="*/ 195 w 195"/>
                <a:gd name="T49" fmla="*/ 131 h 263"/>
                <a:gd name="T50" fmla="*/ 193 w 195"/>
                <a:gd name="T51" fmla="*/ 105 h 263"/>
                <a:gd name="T52" fmla="*/ 187 w 195"/>
                <a:gd name="T53" fmla="*/ 80 h 263"/>
                <a:gd name="T54" fmla="*/ 179 w 195"/>
                <a:gd name="T55" fmla="*/ 58 h 263"/>
                <a:gd name="T56" fmla="*/ 167 w 195"/>
                <a:gd name="T57" fmla="*/ 38 h 263"/>
                <a:gd name="T58" fmla="*/ 152 w 195"/>
                <a:gd name="T59" fmla="*/ 22 h 263"/>
                <a:gd name="T60" fmla="*/ 136 w 195"/>
                <a:gd name="T61" fmla="*/ 11 h 263"/>
                <a:gd name="T62" fmla="*/ 117 w 195"/>
                <a:gd name="T63" fmla="*/ 2 h 263"/>
                <a:gd name="T64" fmla="*/ 98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8" y="0"/>
                  </a:moveTo>
                  <a:lnTo>
                    <a:pt x="78" y="2"/>
                  </a:lnTo>
                  <a:lnTo>
                    <a:pt x="60" y="11"/>
                  </a:lnTo>
                  <a:lnTo>
                    <a:pt x="43" y="22"/>
                  </a:lnTo>
                  <a:lnTo>
                    <a:pt x="29" y="38"/>
                  </a:lnTo>
                  <a:lnTo>
                    <a:pt x="17" y="58"/>
                  </a:lnTo>
                  <a:lnTo>
                    <a:pt x="9" y="80"/>
                  </a:lnTo>
                  <a:lnTo>
                    <a:pt x="2" y="105"/>
                  </a:lnTo>
                  <a:lnTo>
                    <a:pt x="0" y="131"/>
                  </a:lnTo>
                  <a:lnTo>
                    <a:pt x="2" y="158"/>
                  </a:lnTo>
                  <a:lnTo>
                    <a:pt x="9" y="183"/>
                  </a:lnTo>
                  <a:lnTo>
                    <a:pt x="17" y="205"/>
                  </a:lnTo>
                  <a:lnTo>
                    <a:pt x="29" y="224"/>
                  </a:lnTo>
                  <a:lnTo>
                    <a:pt x="43" y="241"/>
                  </a:lnTo>
                  <a:lnTo>
                    <a:pt x="60" y="252"/>
                  </a:lnTo>
                  <a:lnTo>
                    <a:pt x="78" y="260"/>
                  </a:lnTo>
                  <a:lnTo>
                    <a:pt x="98" y="263"/>
                  </a:lnTo>
                  <a:lnTo>
                    <a:pt x="117" y="260"/>
                  </a:lnTo>
                  <a:lnTo>
                    <a:pt x="136" y="252"/>
                  </a:lnTo>
                  <a:lnTo>
                    <a:pt x="152" y="241"/>
                  </a:lnTo>
                  <a:lnTo>
                    <a:pt x="167" y="224"/>
                  </a:lnTo>
                  <a:lnTo>
                    <a:pt x="179" y="205"/>
                  </a:lnTo>
                  <a:lnTo>
                    <a:pt x="187" y="183"/>
                  </a:lnTo>
                  <a:lnTo>
                    <a:pt x="193" y="158"/>
                  </a:lnTo>
                  <a:lnTo>
                    <a:pt x="195" y="131"/>
                  </a:lnTo>
                  <a:lnTo>
                    <a:pt x="193" y="105"/>
                  </a:lnTo>
                  <a:lnTo>
                    <a:pt x="187" y="80"/>
                  </a:lnTo>
                  <a:lnTo>
                    <a:pt x="179" y="58"/>
                  </a:lnTo>
                  <a:lnTo>
                    <a:pt x="167" y="38"/>
                  </a:lnTo>
                  <a:lnTo>
                    <a:pt x="152" y="22"/>
                  </a:lnTo>
                  <a:lnTo>
                    <a:pt x="136" y="11"/>
                  </a:lnTo>
                  <a:lnTo>
                    <a:pt x="117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595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4" name="Freeform 252"/>
            <p:cNvSpPr>
              <a:spLocks/>
            </p:cNvSpPr>
            <p:nvPr/>
          </p:nvSpPr>
          <p:spPr bwMode="auto">
            <a:xfrm>
              <a:off x="719" y="3854"/>
              <a:ext cx="182" cy="123"/>
            </a:xfrm>
            <a:custGeom>
              <a:avLst/>
              <a:gdLst>
                <a:gd name="T0" fmla="*/ 91 w 182"/>
                <a:gd name="T1" fmla="*/ 0 h 247"/>
                <a:gd name="T2" fmla="*/ 72 w 182"/>
                <a:gd name="T3" fmla="*/ 3 h 247"/>
                <a:gd name="T4" fmla="*/ 55 w 182"/>
                <a:gd name="T5" fmla="*/ 10 h 247"/>
                <a:gd name="T6" fmla="*/ 40 w 182"/>
                <a:gd name="T7" fmla="*/ 21 h 247"/>
                <a:gd name="T8" fmla="*/ 26 w 182"/>
                <a:gd name="T9" fmla="*/ 36 h 247"/>
                <a:gd name="T10" fmla="*/ 15 w 182"/>
                <a:gd name="T11" fmla="*/ 54 h 247"/>
                <a:gd name="T12" fmla="*/ 7 w 182"/>
                <a:gd name="T13" fmla="*/ 75 h 247"/>
                <a:gd name="T14" fmla="*/ 2 w 182"/>
                <a:gd name="T15" fmla="*/ 98 h 247"/>
                <a:gd name="T16" fmla="*/ 0 w 182"/>
                <a:gd name="T17" fmla="*/ 123 h 247"/>
                <a:gd name="T18" fmla="*/ 2 w 182"/>
                <a:gd name="T19" fmla="*/ 148 h 247"/>
                <a:gd name="T20" fmla="*/ 7 w 182"/>
                <a:gd name="T21" fmla="*/ 172 h 247"/>
                <a:gd name="T22" fmla="*/ 15 w 182"/>
                <a:gd name="T23" fmla="*/ 193 h 247"/>
                <a:gd name="T24" fmla="*/ 26 w 182"/>
                <a:gd name="T25" fmla="*/ 211 h 247"/>
                <a:gd name="T26" fmla="*/ 40 w 182"/>
                <a:gd name="T27" fmla="*/ 226 h 247"/>
                <a:gd name="T28" fmla="*/ 55 w 182"/>
                <a:gd name="T29" fmla="*/ 237 h 247"/>
                <a:gd name="T30" fmla="*/ 72 w 182"/>
                <a:gd name="T31" fmla="*/ 244 h 247"/>
                <a:gd name="T32" fmla="*/ 91 w 182"/>
                <a:gd name="T33" fmla="*/ 247 h 247"/>
                <a:gd name="T34" fmla="*/ 109 w 182"/>
                <a:gd name="T35" fmla="*/ 244 h 247"/>
                <a:gd name="T36" fmla="*/ 127 w 182"/>
                <a:gd name="T37" fmla="*/ 237 h 247"/>
                <a:gd name="T38" fmla="*/ 142 w 182"/>
                <a:gd name="T39" fmla="*/ 226 h 247"/>
                <a:gd name="T40" fmla="*/ 155 w 182"/>
                <a:gd name="T41" fmla="*/ 211 h 247"/>
                <a:gd name="T42" fmla="*/ 167 w 182"/>
                <a:gd name="T43" fmla="*/ 193 h 247"/>
                <a:gd name="T44" fmla="*/ 175 w 182"/>
                <a:gd name="T45" fmla="*/ 172 h 247"/>
                <a:gd name="T46" fmla="*/ 180 w 182"/>
                <a:gd name="T47" fmla="*/ 148 h 247"/>
                <a:gd name="T48" fmla="*/ 182 w 182"/>
                <a:gd name="T49" fmla="*/ 123 h 247"/>
                <a:gd name="T50" fmla="*/ 180 w 182"/>
                <a:gd name="T51" fmla="*/ 98 h 247"/>
                <a:gd name="T52" fmla="*/ 175 w 182"/>
                <a:gd name="T53" fmla="*/ 75 h 247"/>
                <a:gd name="T54" fmla="*/ 167 w 182"/>
                <a:gd name="T55" fmla="*/ 54 h 247"/>
                <a:gd name="T56" fmla="*/ 155 w 182"/>
                <a:gd name="T57" fmla="*/ 36 h 247"/>
                <a:gd name="T58" fmla="*/ 142 w 182"/>
                <a:gd name="T59" fmla="*/ 21 h 247"/>
                <a:gd name="T60" fmla="*/ 127 w 182"/>
                <a:gd name="T61" fmla="*/ 10 h 247"/>
                <a:gd name="T62" fmla="*/ 109 w 182"/>
                <a:gd name="T63" fmla="*/ 3 h 247"/>
                <a:gd name="T64" fmla="*/ 91 w 182"/>
                <a:gd name="T65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47">
                  <a:moveTo>
                    <a:pt x="91" y="0"/>
                  </a:moveTo>
                  <a:lnTo>
                    <a:pt x="72" y="3"/>
                  </a:lnTo>
                  <a:lnTo>
                    <a:pt x="55" y="10"/>
                  </a:lnTo>
                  <a:lnTo>
                    <a:pt x="40" y="21"/>
                  </a:lnTo>
                  <a:lnTo>
                    <a:pt x="26" y="36"/>
                  </a:lnTo>
                  <a:lnTo>
                    <a:pt x="15" y="54"/>
                  </a:lnTo>
                  <a:lnTo>
                    <a:pt x="7" y="75"/>
                  </a:lnTo>
                  <a:lnTo>
                    <a:pt x="2" y="98"/>
                  </a:lnTo>
                  <a:lnTo>
                    <a:pt x="0" y="123"/>
                  </a:lnTo>
                  <a:lnTo>
                    <a:pt x="2" y="148"/>
                  </a:lnTo>
                  <a:lnTo>
                    <a:pt x="7" y="172"/>
                  </a:lnTo>
                  <a:lnTo>
                    <a:pt x="15" y="193"/>
                  </a:lnTo>
                  <a:lnTo>
                    <a:pt x="26" y="211"/>
                  </a:lnTo>
                  <a:lnTo>
                    <a:pt x="40" y="226"/>
                  </a:lnTo>
                  <a:lnTo>
                    <a:pt x="55" y="237"/>
                  </a:lnTo>
                  <a:lnTo>
                    <a:pt x="72" y="244"/>
                  </a:lnTo>
                  <a:lnTo>
                    <a:pt x="91" y="247"/>
                  </a:lnTo>
                  <a:lnTo>
                    <a:pt x="109" y="244"/>
                  </a:lnTo>
                  <a:lnTo>
                    <a:pt x="127" y="237"/>
                  </a:lnTo>
                  <a:lnTo>
                    <a:pt x="142" y="226"/>
                  </a:lnTo>
                  <a:lnTo>
                    <a:pt x="155" y="211"/>
                  </a:lnTo>
                  <a:lnTo>
                    <a:pt x="167" y="193"/>
                  </a:lnTo>
                  <a:lnTo>
                    <a:pt x="175" y="172"/>
                  </a:lnTo>
                  <a:lnTo>
                    <a:pt x="180" y="148"/>
                  </a:lnTo>
                  <a:lnTo>
                    <a:pt x="182" y="123"/>
                  </a:lnTo>
                  <a:lnTo>
                    <a:pt x="180" y="98"/>
                  </a:lnTo>
                  <a:lnTo>
                    <a:pt x="175" y="75"/>
                  </a:lnTo>
                  <a:lnTo>
                    <a:pt x="167" y="54"/>
                  </a:lnTo>
                  <a:lnTo>
                    <a:pt x="155" y="36"/>
                  </a:lnTo>
                  <a:lnTo>
                    <a:pt x="142" y="21"/>
                  </a:lnTo>
                  <a:lnTo>
                    <a:pt x="127" y="10"/>
                  </a:lnTo>
                  <a:lnTo>
                    <a:pt x="109" y="3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5" name="Freeform 253"/>
            <p:cNvSpPr>
              <a:spLocks/>
            </p:cNvSpPr>
            <p:nvPr/>
          </p:nvSpPr>
          <p:spPr bwMode="auto">
            <a:xfrm>
              <a:off x="725" y="3858"/>
              <a:ext cx="171" cy="116"/>
            </a:xfrm>
            <a:custGeom>
              <a:avLst/>
              <a:gdLst>
                <a:gd name="T0" fmla="*/ 85 w 171"/>
                <a:gd name="T1" fmla="*/ 0 h 232"/>
                <a:gd name="T2" fmla="*/ 67 w 171"/>
                <a:gd name="T3" fmla="*/ 3 h 232"/>
                <a:gd name="T4" fmla="*/ 52 w 171"/>
                <a:gd name="T5" fmla="*/ 10 h 232"/>
                <a:gd name="T6" fmla="*/ 38 w 171"/>
                <a:gd name="T7" fmla="*/ 20 h 232"/>
                <a:gd name="T8" fmla="*/ 24 w 171"/>
                <a:gd name="T9" fmla="*/ 35 h 232"/>
                <a:gd name="T10" fmla="*/ 14 w 171"/>
                <a:gd name="T11" fmla="*/ 52 h 232"/>
                <a:gd name="T12" fmla="*/ 7 w 171"/>
                <a:gd name="T13" fmla="*/ 71 h 232"/>
                <a:gd name="T14" fmla="*/ 2 w 171"/>
                <a:gd name="T15" fmla="*/ 93 h 232"/>
                <a:gd name="T16" fmla="*/ 0 w 171"/>
                <a:gd name="T17" fmla="*/ 117 h 232"/>
                <a:gd name="T18" fmla="*/ 2 w 171"/>
                <a:gd name="T19" fmla="*/ 139 h 232"/>
                <a:gd name="T20" fmla="*/ 7 w 171"/>
                <a:gd name="T21" fmla="*/ 161 h 232"/>
                <a:gd name="T22" fmla="*/ 14 w 171"/>
                <a:gd name="T23" fmla="*/ 180 h 232"/>
                <a:gd name="T24" fmla="*/ 24 w 171"/>
                <a:gd name="T25" fmla="*/ 197 h 232"/>
                <a:gd name="T26" fmla="*/ 38 w 171"/>
                <a:gd name="T27" fmla="*/ 212 h 232"/>
                <a:gd name="T28" fmla="*/ 52 w 171"/>
                <a:gd name="T29" fmla="*/ 222 h 232"/>
                <a:gd name="T30" fmla="*/ 67 w 171"/>
                <a:gd name="T31" fmla="*/ 229 h 232"/>
                <a:gd name="T32" fmla="*/ 85 w 171"/>
                <a:gd name="T33" fmla="*/ 232 h 232"/>
                <a:gd name="T34" fmla="*/ 102 w 171"/>
                <a:gd name="T35" fmla="*/ 229 h 232"/>
                <a:gd name="T36" fmla="*/ 119 w 171"/>
                <a:gd name="T37" fmla="*/ 222 h 232"/>
                <a:gd name="T38" fmla="*/ 133 w 171"/>
                <a:gd name="T39" fmla="*/ 212 h 232"/>
                <a:gd name="T40" fmla="*/ 145 w 171"/>
                <a:gd name="T41" fmla="*/ 197 h 232"/>
                <a:gd name="T42" fmla="*/ 157 w 171"/>
                <a:gd name="T43" fmla="*/ 180 h 232"/>
                <a:gd name="T44" fmla="*/ 164 w 171"/>
                <a:gd name="T45" fmla="*/ 161 h 232"/>
                <a:gd name="T46" fmla="*/ 169 w 171"/>
                <a:gd name="T47" fmla="*/ 139 h 232"/>
                <a:gd name="T48" fmla="*/ 171 w 171"/>
                <a:gd name="T49" fmla="*/ 117 h 232"/>
                <a:gd name="T50" fmla="*/ 169 w 171"/>
                <a:gd name="T51" fmla="*/ 93 h 232"/>
                <a:gd name="T52" fmla="*/ 164 w 171"/>
                <a:gd name="T53" fmla="*/ 71 h 232"/>
                <a:gd name="T54" fmla="*/ 157 w 171"/>
                <a:gd name="T55" fmla="*/ 52 h 232"/>
                <a:gd name="T56" fmla="*/ 145 w 171"/>
                <a:gd name="T57" fmla="*/ 35 h 232"/>
                <a:gd name="T58" fmla="*/ 133 w 171"/>
                <a:gd name="T59" fmla="*/ 20 h 232"/>
                <a:gd name="T60" fmla="*/ 119 w 171"/>
                <a:gd name="T61" fmla="*/ 10 h 232"/>
                <a:gd name="T62" fmla="*/ 102 w 171"/>
                <a:gd name="T63" fmla="*/ 3 h 232"/>
                <a:gd name="T64" fmla="*/ 85 w 171"/>
                <a:gd name="T65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1" h="232">
                  <a:moveTo>
                    <a:pt x="85" y="0"/>
                  </a:moveTo>
                  <a:lnTo>
                    <a:pt x="67" y="3"/>
                  </a:lnTo>
                  <a:lnTo>
                    <a:pt x="52" y="10"/>
                  </a:lnTo>
                  <a:lnTo>
                    <a:pt x="38" y="20"/>
                  </a:lnTo>
                  <a:lnTo>
                    <a:pt x="24" y="35"/>
                  </a:lnTo>
                  <a:lnTo>
                    <a:pt x="14" y="52"/>
                  </a:lnTo>
                  <a:lnTo>
                    <a:pt x="7" y="71"/>
                  </a:lnTo>
                  <a:lnTo>
                    <a:pt x="2" y="93"/>
                  </a:lnTo>
                  <a:lnTo>
                    <a:pt x="0" y="117"/>
                  </a:lnTo>
                  <a:lnTo>
                    <a:pt x="2" y="139"/>
                  </a:lnTo>
                  <a:lnTo>
                    <a:pt x="7" y="161"/>
                  </a:lnTo>
                  <a:lnTo>
                    <a:pt x="14" y="180"/>
                  </a:lnTo>
                  <a:lnTo>
                    <a:pt x="24" y="197"/>
                  </a:lnTo>
                  <a:lnTo>
                    <a:pt x="38" y="212"/>
                  </a:lnTo>
                  <a:lnTo>
                    <a:pt x="52" y="222"/>
                  </a:lnTo>
                  <a:lnTo>
                    <a:pt x="67" y="229"/>
                  </a:lnTo>
                  <a:lnTo>
                    <a:pt x="85" y="232"/>
                  </a:lnTo>
                  <a:lnTo>
                    <a:pt x="102" y="229"/>
                  </a:lnTo>
                  <a:lnTo>
                    <a:pt x="119" y="222"/>
                  </a:lnTo>
                  <a:lnTo>
                    <a:pt x="133" y="212"/>
                  </a:lnTo>
                  <a:lnTo>
                    <a:pt x="145" y="197"/>
                  </a:lnTo>
                  <a:lnTo>
                    <a:pt x="157" y="180"/>
                  </a:lnTo>
                  <a:lnTo>
                    <a:pt x="164" y="161"/>
                  </a:lnTo>
                  <a:lnTo>
                    <a:pt x="169" y="139"/>
                  </a:lnTo>
                  <a:lnTo>
                    <a:pt x="171" y="117"/>
                  </a:lnTo>
                  <a:lnTo>
                    <a:pt x="169" y="93"/>
                  </a:lnTo>
                  <a:lnTo>
                    <a:pt x="164" y="71"/>
                  </a:lnTo>
                  <a:lnTo>
                    <a:pt x="157" y="52"/>
                  </a:lnTo>
                  <a:lnTo>
                    <a:pt x="145" y="35"/>
                  </a:lnTo>
                  <a:lnTo>
                    <a:pt x="133" y="20"/>
                  </a:lnTo>
                  <a:lnTo>
                    <a:pt x="119" y="10"/>
                  </a:lnTo>
                  <a:lnTo>
                    <a:pt x="102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96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6" name="Freeform 254"/>
            <p:cNvSpPr>
              <a:spLocks/>
            </p:cNvSpPr>
            <p:nvPr/>
          </p:nvSpPr>
          <p:spPr bwMode="auto">
            <a:xfrm>
              <a:off x="731" y="3862"/>
              <a:ext cx="159" cy="108"/>
            </a:xfrm>
            <a:custGeom>
              <a:avLst/>
              <a:gdLst>
                <a:gd name="T0" fmla="*/ 79 w 159"/>
                <a:gd name="T1" fmla="*/ 0 h 214"/>
                <a:gd name="T2" fmla="*/ 63 w 159"/>
                <a:gd name="T3" fmla="*/ 2 h 214"/>
                <a:gd name="T4" fmla="*/ 48 w 159"/>
                <a:gd name="T5" fmla="*/ 8 h 214"/>
                <a:gd name="T6" fmla="*/ 35 w 159"/>
                <a:gd name="T7" fmla="*/ 18 h 214"/>
                <a:gd name="T8" fmla="*/ 23 w 159"/>
                <a:gd name="T9" fmla="*/ 31 h 214"/>
                <a:gd name="T10" fmla="*/ 13 w 159"/>
                <a:gd name="T11" fmla="*/ 47 h 214"/>
                <a:gd name="T12" fmla="*/ 6 w 159"/>
                <a:gd name="T13" fmla="*/ 66 h 214"/>
                <a:gd name="T14" fmla="*/ 2 w 159"/>
                <a:gd name="T15" fmla="*/ 86 h 214"/>
                <a:gd name="T16" fmla="*/ 0 w 159"/>
                <a:gd name="T17" fmla="*/ 108 h 214"/>
                <a:gd name="T18" fmla="*/ 2 w 159"/>
                <a:gd name="T19" fmla="*/ 128 h 214"/>
                <a:gd name="T20" fmla="*/ 6 w 159"/>
                <a:gd name="T21" fmla="*/ 149 h 214"/>
                <a:gd name="T22" fmla="*/ 13 w 159"/>
                <a:gd name="T23" fmla="*/ 167 h 214"/>
                <a:gd name="T24" fmla="*/ 23 w 159"/>
                <a:gd name="T25" fmla="*/ 182 h 214"/>
                <a:gd name="T26" fmla="*/ 35 w 159"/>
                <a:gd name="T27" fmla="*/ 196 h 214"/>
                <a:gd name="T28" fmla="*/ 48 w 159"/>
                <a:gd name="T29" fmla="*/ 206 h 214"/>
                <a:gd name="T30" fmla="*/ 63 w 159"/>
                <a:gd name="T31" fmla="*/ 212 h 214"/>
                <a:gd name="T32" fmla="*/ 79 w 159"/>
                <a:gd name="T33" fmla="*/ 214 h 214"/>
                <a:gd name="T34" fmla="*/ 95 w 159"/>
                <a:gd name="T35" fmla="*/ 212 h 214"/>
                <a:gd name="T36" fmla="*/ 110 w 159"/>
                <a:gd name="T37" fmla="*/ 206 h 214"/>
                <a:gd name="T38" fmla="*/ 124 w 159"/>
                <a:gd name="T39" fmla="*/ 196 h 214"/>
                <a:gd name="T40" fmla="*/ 135 w 159"/>
                <a:gd name="T41" fmla="*/ 182 h 214"/>
                <a:gd name="T42" fmla="*/ 146 w 159"/>
                <a:gd name="T43" fmla="*/ 167 h 214"/>
                <a:gd name="T44" fmla="*/ 153 w 159"/>
                <a:gd name="T45" fmla="*/ 149 h 214"/>
                <a:gd name="T46" fmla="*/ 157 w 159"/>
                <a:gd name="T47" fmla="*/ 128 h 214"/>
                <a:gd name="T48" fmla="*/ 159 w 159"/>
                <a:gd name="T49" fmla="*/ 108 h 214"/>
                <a:gd name="T50" fmla="*/ 157 w 159"/>
                <a:gd name="T51" fmla="*/ 86 h 214"/>
                <a:gd name="T52" fmla="*/ 153 w 159"/>
                <a:gd name="T53" fmla="*/ 66 h 214"/>
                <a:gd name="T54" fmla="*/ 146 w 159"/>
                <a:gd name="T55" fmla="*/ 47 h 214"/>
                <a:gd name="T56" fmla="*/ 135 w 159"/>
                <a:gd name="T57" fmla="*/ 31 h 214"/>
                <a:gd name="T58" fmla="*/ 124 w 159"/>
                <a:gd name="T59" fmla="*/ 18 h 214"/>
                <a:gd name="T60" fmla="*/ 110 w 159"/>
                <a:gd name="T61" fmla="*/ 8 h 214"/>
                <a:gd name="T62" fmla="*/ 95 w 159"/>
                <a:gd name="T63" fmla="*/ 2 h 214"/>
                <a:gd name="T64" fmla="*/ 79 w 159"/>
                <a:gd name="T6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214">
                  <a:moveTo>
                    <a:pt x="79" y="0"/>
                  </a:moveTo>
                  <a:lnTo>
                    <a:pt x="63" y="2"/>
                  </a:lnTo>
                  <a:lnTo>
                    <a:pt x="48" y="8"/>
                  </a:lnTo>
                  <a:lnTo>
                    <a:pt x="35" y="18"/>
                  </a:lnTo>
                  <a:lnTo>
                    <a:pt x="23" y="31"/>
                  </a:lnTo>
                  <a:lnTo>
                    <a:pt x="13" y="47"/>
                  </a:lnTo>
                  <a:lnTo>
                    <a:pt x="6" y="66"/>
                  </a:lnTo>
                  <a:lnTo>
                    <a:pt x="2" y="86"/>
                  </a:lnTo>
                  <a:lnTo>
                    <a:pt x="0" y="108"/>
                  </a:lnTo>
                  <a:lnTo>
                    <a:pt x="2" y="128"/>
                  </a:lnTo>
                  <a:lnTo>
                    <a:pt x="6" y="149"/>
                  </a:lnTo>
                  <a:lnTo>
                    <a:pt x="13" y="167"/>
                  </a:lnTo>
                  <a:lnTo>
                    <a:pt x="23" y="182"/>
                  </a:lnTo>
                  <a:lnTo>
                    <a:pt x="35" y="196"/>
                  </a:lnTo>
                  <a:lnTo>
                    <a:pt x="48" y="206"/>
                  </a:lnTo>
                  <a:lnTo>
                    <a:pt x="63" y="212"/>
                  </a:lnTo>
                  <a:lnTo>
                    <a:pt x="79" y="214"/>
                  </a:lnTo>
                  <a:lnTo>
                    <a:pt x="95" y="212"/>
                  </a:lnTo>
                  <a:lnTo>
                    <a:pt x="110" y="206"/>
                  </a:lnTo>
                  <a:lnTo>
                    <a:pt x="124" y="196"/>
                  </a:lnTo>
                  <a:lnTo>
                    <a:pt x="135" y="182"/>
                  </a:lnTo>
                  <a:lnTo>
                    <a:pt x="146" y="167"/>
                  </a:lnTo>
                  <a:lnTo>
                    <a:pt x="153" y="149"/>
                  </a:lnTo>
                  <a:lnTo>
                    <a:pt x="157" y="128"/>
                  </a:lnTo>
                  <a:lnTo>
                    <a:pt x="159" y="108"/>
                  </a:lnTo>
                  <a:lnTo>
                    <a:pt x="157" y="86"/>
                  </a:lnTo>
                  <a:lnTo>
                    <a:pt x="153" y="66"/>
                  </a:lnTo>
                  <a:lnTo>
                    <a:pt x="146" y="47"/>
                  </a:lnTo>
                  <a:lnTo>
                    <a:pt x="135" y="31"/>
                  </a:lnTo>
                  <a:lnTo>
                    <a:pt x="124" y="18"/>
                  </a:lnTo>
                  <a:lnTo>
                    <a:pt x="110" y="8"/>
                  </a:lnTo>
                  <a:lnTo>
                    <a:pt x="95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4B7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7" name="Freeform 255"/>
            <p:cNvSpPr>
              <a:spLocks/>
            </p:cNvSpPr>
            <p:nvPr/>
          </p:nvSpPr>
          <p:spPr bwMode="auto">
            <a:xfrm>
              <a:off x="737" y="3866"/>
              <a:ext cx="147" cy="100"/>
            </a:xfrm>
            <a:custGeom>
              <a:avLst/>
              <a:gdLst>
                <a:gd name="T0" fmla="*/ 73 w 147"/>
                <a:gd name="T1" fmla="*/ 0 h 198"/>
                <a:gd name="T2" fmla="*/ 58 w 147"/>
                <a:gd name="T3" fmla="*/ 1 h 198"/>
                <a:gd name="T4" fmla="*/ 44 w 147"/>
                <a:gd name="T5" fmla="*/ 8 h 198"/>
                <a:gd name="T6" fmla="*/ 32 w 147"/>
                <a:gd name="T7" fmla="*/ 17 h 198"/>
                <a:gd name="T8" fmla="*/ 22 w 147"/>
                <a:gd name="T9" fmla="*/ 29 h 198"/>
                <a:gd name="T10" fmla="*/ 12 w 147"/>
                <a:gd name="T11" fmla="*/ 44 h 198"/>
                <a:gd name="T12" fmla="*/ 6 w 147"/>
                <a:gd name="T13" fmla="*/ 61 h 198"/>
                <a:gd name="T14" fmla="*/ 1 w 147"/>
                <a:gd name="T15" fmla="*/ 80 h 198"/>
                <a:gd name="T16" fmla="*/ 0 w 147"/>
                <a:gd name="T17" fmla="*/ 100 h 198"/>
                <a:gd name="T18" fmla="*/ 1 w 147"/>
                <a:gd name="T19" fmla="*/ 119 h 198"/>
                <a:gd name="T20" fmla="*/ 6 w 147"/>
                <a:gd name="T21" fmla="*/ 138 h 198"/>
                <a:gd name="T22" fmla="*/ 12 w 147"/>
                <a:gd name="T23" fmla="*/ 155 h 198"/>
                <a:gd name="T24" fmla="*/ 22 w 147"/>
                <a:gd name="T25" fmla="*/ 169 h 198"/>
                <a:gd name="T26" fmla="*/ 32 w 147"/>
                <a:gd name="T27" fmla="*/ 181 h 198"/>
                <a:gd name="T28" fmla="*/ 44 w 147"/>
                <a:gd name="T29" fmla="*/ 190 h 198"/>
                <a:gd name="T30" fmla="*/ 58 w 147"/>
                <a:gd name="T31" fmla="*/ 197 h 198"/>
                <a:gd name="T32" fmla="*/ 73 w 147"/>
                <a:gd name="T33" fmla="*/ 198 h 198"/>
                <a:gd name="T34" fmla="*/ 88 w 147"/>
                <a:gd name="T35" fmla="*/ 197 h 198"/>
                <a:gd name="T36" fmla="*/ 102 w 147"/>
                <a:gd name="T37" fmla="*/ 190 h 198"/>
                <a:gd name="T38" fmla="*/ 114 w 147"/>
                <a:gd name="T39" fmla="*/ 181 h 198"/>
                <a:gd name="T40" fmla="*/ 125 w 147"/>
                <a:gd name="T41" fmla="*/ 169 h 198"/>
                <a:gd name="T42" fmla="*/ 134 w 147"/>
                <a:gd name="T43" fmla="*/ 155 h 198"/>
                <a:gd name="T44" fmla="*/ 141 w 147"/>
                <a:gd name="T45" fmla="*/ 138 h 198"/>
                <a:gd name="T46" fmla="*/ 146 w 147"/>
                <a:gd name="T47" fmla="*/ 119 h 198"/>
                <a:gd name="T48" fmla="*/ 147 w 147"/>
                <a:gd name="T49" fmla="*/ 100 h 198"/>
                <a:gd name="T50" fmla="*/ 146 w 147"/>
                <a:gd name="T51" fmla="*/ 80 h 198"/>
                <a:gd name="T52" fmla="*/ 141 w 147"/>
                <a:gd name="T53" fmla="*/ 61 h 198"/>
                <a:gd name="T54" fmla="*/ 134 w 147"/>
                <a:gd name="T55" fmla="*/ 44 h 198"/>
                <a:gd name="T56" fmla="*/ 125 w 147"/>
                <a:gd name="T57" fmla="*/ 29 h 198"/>
                <a:gd name="T58" fmla="*/ 114 w 147"/>
                <a:gd name="T59" fmla="*/ 17 h 198"/>
                <a:gd name="T60" fmla="*/ 102 w 147"/>
                <a:gd name="T61" fmla="*/ 8 h 198"/>
                <a:gd name="T62" fmla="*/ 88 w 147"/>
                <a:gd name="T63" fmla="*/ 1 h 198"/>
                <a:gd name="T64" fmla="*/ 73 w 147"/>
                <a:gd name="T6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7" h="198">
                  <a:moveTo>
                    <a:pt x="73" y="0"/>
                  </a:moveTo>
                  <a:lnTo>
                    <a:pt x="58" y="1"/>
                  </a:lnTo>
                  <a:lnTo>
                    <a:pt x="44" y="8"/>
                  </a:lnTo>
                  <a:lnTo>
                    <a:pt x="32" y="17"/>
                  </a:lnTo>
                  <a:lnTo>
                    <a:pt x="22" y="29"/>
                  </a:lnTo>
                  <a:lnTo>
                    <a:pt x="12" y="44"/>
                  </a:lnTo>
                  <a:lnTo>
                    <a:pt x="6" y="61"/>
                  </a:lnTo>
                  <a:lnTo>
                    <a:pt x="1" y="80"/>
                  </a:lnTo>
                  <a:lnTo>
                    <a:pt x="0" y="100"/>
                  </a:lnTo>
                  <a:lnTo>
                    <a:pt x="1" y="119"/>
                  </a:lnTo>
                  <a:lnTo>
                    <a:pt x="6" y="138"/>
                  </a:lnTo>
                  <a:lnTo>
                    <a:pt x="12" y="155"/>
                  </a:lnTo>
                  <a:lnTo>
                    <a:pt x="22" y="169"/>
                  </a:lnTo>
                  <a:lnTo>
                    <a:pt x="32" y="181"/>
                  </a:lnTo>
                  <a:lnTo>
                    <a:pt x="44" y="190"/>
                  </a:lnTo>
                  <a:lnTo>
                    <a:pt x="58" y="197"/>
                  </a:lnTo>
                  <a:lnTo>
                    <a:pt x="73" y="198"/>
                  </a:lnTo>
                  <a:lnTo>
                    <a:pt x="88" y="197"/>
                  </a:lnTo>
                  <a:lnTo>
                    <a:pt x="102" y="190"/>
                  </a:lnTo>
                  <a:lnTo>
                    <a:pt x="114" y="181"/>
                  </a:lnTo>
                  <a:lnTo>
                    <a:pt x="125" y="169"/>
                  </a:lnTo>
                  <a:lnTo>
                    <a:pt x="134" y="155"/>
                  </a:lnTo>
                  <a:lnTo>
                    <a:pt x="141" y="138"/>
                  </a:lnTo>
                  <a:lnTo>
                    <a:pt x="146" y="119"/>
                  </a:lnTo>
                  <a:lnTo>
                    <a:pt x="147" y="100"/>
                  </a:lnTo>
                  <a:lnTo>
                    <a:pt x="146" y="80"/>
                  </a:lnTo>
                  <a:lnTo>
                    <a:pt x="141" y="61"/>
                  </a:lnTo>
                  <a:lnTo>
                    <a:pt x="134" y="44"/>
                  </a:lnTo>
                  <a:lnTo>
                    <a:pt x="125" y="29"/>
                  </a:lnTo>
                  <a:lnTo>
                    <a:pt x="114" y="17"/>
                  </a:lnTo>
                  <a:lnTo>
                    <a:pt x="102" y="8"/>
                  </a:lnTo>
                  <a:lnTo>
                    <a:pt x="88" y="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8" name="Freeform 256"/>
            <p:cNvSpPr>
              <a:spLocks/>
            </p:cNvSpPr>
            <p:nvPr/>
          </p:nvSpPr>
          <p:spPr bwMode="auto">
            <a:xfrm>
              <a:off x="744" y="3871"/>
              <a:ext cx="134" cy="90"/>
            </a:xfrm>
            <a:custGeom>
              <a:avLst/>
              <a:gdLst>
                <a:gd name="T0" fmla="*/ 67 w 134"/>
                <a:gd name="T1" fmla="*/ 0 h 180"/>
                <a:gd name="T2" fmla="*/ 54 w 134"/>
                <a:gd name="T3" fmla="*/ 1 h 180"/>
                <a:gd name="T4" fmla="*/ 41 w 134"/>
                <a:gd name="T5" fmla="*/ 7 h 180"/>
                <a:gd name="T6" fmla="*/ 30 w 134"/>
                <a:gd name="T7" fmla="*/ 15 h 180"/>
                <a:gd name="T8" fmla="*/ 20 w 134"/>
                <a:gd name="T9" fmla="*/ 26 h 180"/>
                <a:gd name="T10" fmla="*/ 11 w 134"/>
                <a:gd name="T11" fmla="*/ 40 h 180"/>
                <a:gd name="T12" fmla="*/ 5 w 134"/>
                <a:gd name="T13" fmla="*/ 55 h 180"/>
                <a:gd name="T14" fmla="*/ 1 w 134"/>
                <a:gd name="T15" fmla="*/ 72 h 180"/>
                <a:gd name="T16" fmla="*/ 0 w 134"/>
                <a:gd name="T17" fmla="*/ 90 h 180"/>
                <a:gd name="T18" fmla="*/ 1 w 134"/>
                <a:gd name="T19" fmla="*/ 108 h 180"/>
                <a:gd name="T20" fmla="*/ 5 w 134"/>
                <a:gd name="T21" fmla="*/ 124 h 180"/>
                <a:gd name="T22" fmla="*/ 11 w 134"/>
                <a:gd name="T23" fmla="*/ 140 h 180"/>
                <a:gd name="T24" fmla="*/ 20 w 134"/>
                <a:gd name="T25" fmla="*/ 153 h 180"/>
                <a:gd name="T26" fmla="*/ 30 w 134"/>
                <a:gd name="T27" fmla="*/ 164 h 180"/>
                <a:gd name="T28" fmla="*/ 41 w 134"/>
                <a:gd name="T29" fmla="*/ 173 h 180"/>
                <a:gd name="T30" fmla="*/ 54 w 134"/>
                <a:gd name="T31" fmla="*/ 178 h 180"/>
                <a:gd name="T32" fmla="*/ 67 w 134"/>
                <a:gd name="T33" fmla="*/ 180 h 180"/>
                <a:gd name="T34" fmla="*/ 80 w 134"/>
                <a:gd name="T35" fmla="*/ 178 h 180"/>
                <a:gd name="T36" fmla="*/ 93 w 134"/>
                <a:gd name="T37" fmla="*/ 173 h 180"/>
                <a:gd name="T38" fmla="*/ 104 w 134"/>
                <a:gd name="T39" fmla="*/ 164 h 180"/>
                <a:gd name="T40" fmla="*/ 114 w 134"/>
                <a:gd name="T41" fmla="*/ 153 h 180"/>
                <a:gd name="T42" fmla="*/ 122 w 134"/>
                <a:gd name="T43" fmla="*/ 140 h 180"/>
                <a:gd name="T44" fmla="*/ 128 w 134"/>
                <a:gd name="T45" fmla="*/ 124 h 180"/>
                <a:gd name="T46" fmla="*/ 133 w 134"/>
                <a:gd name="T47" fmla="*/ 108 h 180"/>
                <a:gd name="T48" fmla="*/ 134 w 134"/>
                <a:gd name="T49" fmla="*/ 90 h 180"/>
                <a:gd name="T50" fmla="*/ 133 w 134"/>
                <a:gd name="T51" fmla="*/ 72 h 180"/>
                <a:gd name="T52" fmla="*/ 128 w 134"/>
                <a:gd name="T53" fmla="*/ 55 h 180"/>
                <a:gd name="T54" fmla="*/ 122 w 134"/>
                <a:gd name="T55" fmla="*/ 40 h 180"/>
                <a:gd name="T56" fmla="*/ 114 w 134"/>
                <a:gd name="T57" fmla="*/ 26 h 180"/>
                <a:gd name="T58" fmla="*/ 104 w 134"/>
                <a:gd name="T59" fmla="*/ 15 h 180"/>
                <a:gd name="T60" fmla="*/ 93 w 134"/>
                <a:gd name="T61" fmla="*/ 7 h 180"/>
                <a:gd name="T62" fmla="*/ 80 w 134"/>
                <a:gd name="T63" fmla="*/ 1 h 180"/>
                <a:gd name="T64" fmla="*/ 67 w 134"/>
                <a:gd name="T6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67" y="0"/>
                  </a:moveTo>
                  <a:lnTo>
                    <a:pt x="54" y="1"/>
                  </a:lnTo>
                  <a:lnTo>
                    <a:pt x="41" y="7"/>
                  </a:lnTo>
                  <a:lnTo>
                    <a:pt x="30" y="15"/>
                  </a:lnTo>
                  <a:lnTo>
                    <a:pt x="20" y="26"/>
                  </a:lnTo>
                  <a:lnTo>
                    <a:pt x="11" y="40"/>
                  </a:lnTo>
                  <a:lnTo>
                    <a:pt x="5" y="55"/>
                  </a:lnTo>
                  <a:lnTo>
                    <a:pt x="1" y="72"/>
                  </a:lnTo>
                  <a:lnTo>
                    <a:pt x="0" y="90"/>
                  </a:lnTo>
                  <a:lnTo>
                    <a:pt x="1" y="108"/>
                  </a:lnTo>
                  <a:lnTo>
                    <a:pt x="5" y="124"/>
                  </a:lnTo>
                  <a:lnTo>
                    <a:pt x="11" y="140"/>
                  </a:lnTo>
                  <a:lnTo>
                    <a:pt x="20" y="153"/>
                  </a:lnTo>
                  <a:lnTo>
                    <a:pt x="30" y="164"/>
                  </a:lnTo>
                  <a:lnTo>
                    <a:pt x="41" y="173"/>
                  </a:lnTo>
                  <a:lnTo>
                    <a:pt x="54" y="178"/>
                  </a:lnTo>
                  <a:lnTo>
                    <a:pt x="67" y="180"/>
                  </a:lnTo>
                  <a:lnTo>
                    <a:pt x="80" y="178"/>
                  </a:lnTo>
                  <a:lnTo>
                    <a:pt x="93" y="173"/>
                  </a:lnTo>
                  <a:lnTo>
                    <a:pt x="104" y="164"/>
                  </a:lnTo>
                  <a:lnTo>
                    <a:pt x="114" y="153"/>
                  </a:lnTo>
                  <a:lnTo>
                    <a:pt x="122" y="140"/>
                  </a:lnTo>
                  <a:lnTo>
                    <a:pt x="128" y="124"/>
                  </a:lnTo>
                  <a:lnTo>
                    <a:pt x="133" y="108"/>
                  </a:lnTo>
                  <a:lnTo>
                    <a:pt x="134" y="90"/>
                  </a:lnTo>
                  <a:lnTo>
                    <a:pt x="133" y="72"/>
                  </a:lnTo>
                  <a:lnTo>
                    <a:pt x="128" y="55"/>
                  </a:lnTo>
                  <a:lnTo>
                    <a:pt x="122" y="40"/>
                  </a:lnTo>
                  <a:lnTo>
                    <a:pt x="114" y="26"/>
                  </a:lnTo>
                  <a:lnTo>
                    <a:pt x="104" y="15"/>
                  </a:lnTo>
                  <a:lnTo>
                    <a:pt x="93" y="7"/>
                  </a:lnTo>
                  <a:lnTo>
                    <a:pt x="80" y="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A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29" name="Freeform 257"/>
            <p:cNvSpPr>
              <a:spLocks/>
            </p:cNvSpPr>
            <p:nvPr/>
          </p:nvSpPr>
          <p:spPr bwMode="auto">
            <a:xfrm>
              <a:off x="750" y="3875"/>
              <a:ext cx="121" cy="82"/>
            </a:xfrm>
            <a:custGeom>
              <a:avLst/>
              <a:gdLst>
                <a:gd name="T0" fmla="*/ 61 w 121"/>
                <a:gd name="T1" fmla="*/ 0 h 163"/>
                <a:gd name="T2" fmla="*/ 49 w 121"/>
                <a:gd name="T3" fmla="*/ 1 h 163"/>
                <a:gd name="T4" fmla="*/ 37 w 121"/>
                <a:gd name="T5" fmla="*/ 7 h 163"/>
                <a:gd name="T6" fmla="*/ 27 w 121"/>
                <a:gd name="T7" fmla="*/ 14 h 163"/>
                <a:gd name="T8" fmla="*/ 18 w 121"/>
                <a:gd name="T9" fmla="*/ 23 h 163"/>
                <a:gd name="T10" fmla="*/ 11 w 121"/>
                <a:gd name="T11" fmla="*/ 36 h 163"/>
                <a:gd name="T12" fmla="*/ 5 w 121"/>
                <a:gd name="T13" fmla="*/ 50 h 163"/>
                <a:gd name="T14" fmla="*/ 1 w 121"/>
                <a:gd name="T15" fmla="*/ 65 h 163"/>
                <a:gd name="T16" fmla="*/ 0 w 121"/>
                <a:gd name="T17" fmla="*/ 82 h 163"/>
                <a:gd name="T18" fmla="*/ 1 w 121"/>
                <a:gd name="T19" fmla="*/ 98 h 163"/>
                <a:gd name="T20" fmla="*/ 5 w 121"/>
                <a:gd name="T21" fmla="*/ 114 h 163"/>
                <a:gd name="T22" fmla="*/ 11 w 121"/>
                <a:gd name="T23" fmla="*/ 127 h 163"/>
                <a:gd name="T24" fmla="*/ 18 w 121"/>
                <a:gd name="T25" fmla="*/ 140 h 163"/>
                <a:gd name="T26" fmla="*/ 27 w 121"/>
                <a:gd name="T27" fmla="*/ 150 h 163"/>
                <a:gd name="T28" fmla="*/ 37 w 121"/>
                <a:gd name="T29" fmla="*/ 156 h 163"/>
                <a:gd name="T30" fmla="*/ 49 w 121"/>
                <a:gd name="T31" fmla="*/ 162 h 163"/>
                <a:gd name="T32" fmla="*/ 61 w 121"/>
                <a:gd name="T33" fmla="*/ 163 h 163"/>
                <a:gd name="T34" fmla="*/ 73 w 121"/>
                <a:gd name="T35" fmla="*/ 162 h 163"/>
                <a:gd name="T36" fmla="*/ 84 w 121"/>
                <a:gd name="T37" fmla="*/ 156 h 163"/>
                <a:gd name="T38" fmla="*/ 95 w 121"/>
                <a:gd name="T39" fmla="*/ 150 h 163"/>
                <a:gd name="T40" fmla="*/ 104 w 121"/>
                <a:gd name="T41" fmla="*/ 140 h 163"/>
                <a:gd name="T42" fmla="*/ 111 w 121"/>
                <a:gd name="T43" fmla="*/ 127 h 163"/>
                <a:gd name="T44" fmla="*/ 116 w 121"/>
                <a:gd name="T45" fmla="*/ 114 h 163"/>
                <a:gd name="T46" fmla="*/ 120 w 121"/>
                <a:gd name="T47" fmla="*/ 98 h 163"/>
                <a:gd name="T48" fmla="*/ 121 w 121"/>
                <a:gd name="T49" fmla="*/ 82 h 163"/>
                <a:gd name="T50" fmla="*/ 120 w 121"/>
                <a:gd name="T51" fmla="*/ 65 h 163"/>
                <a:gd name="T52" fmla="*/ 116 w 121"/>
                <a:gd name="T53" fmla="*/ 50 h 163"/>
                <a:gd name="T54" fmla="*/ 111 w 121"/>
                <a:gd name="T55" fmla="*/ 36 h 163"/>
                <a:gd name="T56" fmla="*/ 104 w 121"/>
                <a:gd name="T57" fmla="*/ 23 h 163"/>
                <a:gd name="T58" fmla="*/ 95 w 121"/>
                <a:gd name="T59" fmla="*/ 14 h 163"/>
                <a:gd name="T60" fmla="*/ 84 w 121"/>
                <a:gd name="T61" fmla="*/ 7 h 163"/>
                <a:gd name="T62" fmla="*/ 73 w 121"/>
                <a:gd name="T63" fmla="*/ 1 h 163"/>
                <a:gd name="T64" fmla="*/ 61 w 121"/>
                <a:gd name="T6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63">
                  <a:moveTo>
                    <a:pt x="61" y="0"/>
                  </a:moveTo>
                  <a:lnTo>
                    <a:pt x="49" y="1"/>
                  </a:lnTo>
                  <a:lnTo>
                    <a:pt x="37" y="7"/>
                  </a:lnTo>
                  <a:lnTo>
                    <a:pt x="27" y="14"/>
                  </a:lnTo>
                  <a:lnTo>
                    <a:pt x="18" y="23"/>
                  </a:lnTo>
                  <a:lnTo>
                    <a:pt x="11" y="36"/>
                  </a:lnTo>
                  <a:lnTo>
                    <a:pt x="5" y="50"/>
                  </a:lnTo>
                  <a:lnTo>
                    <a:pt x="1" y="65"/>
                  </a:lnTo>
                  <a:lnTo>
                    <a:pt x="0" y="82"/>
                  </a:lnTo>
                  <a:lnTo>
                    <a:pt x="1" y="98"/>
                  </a:lnTo>
                  <a:lnTo>
                    <a:pt x="5" y="114"/>
                  </a:lnTo>
                  <a:lnTo>
                    <a:pt x="11" y="127"/>
                  </a:lnTo>
                  <a:lnTo>
                    <a:pt x="18" y="140"/>
                  </a:lnTo>
                  <a:lnTo>
                    <a:pt x="27" y="150"/>
                  </a:lnTo>
                  <a:lnTo>
                    <a:pt x="37" y="156"/>
                  </a:lnTo>
                  <a:lnTo>
                    <a:pt x="49" y="162"/>
                  </a:lnTo>
                  <a:lnTo>
                    <a:pt x="61" y="163"/>
                  </a:lnTo>
                  <a:lnTo>
                    <a:pt x="73" y="162"/>
                  </a:lnTo>
                  <a:lnTo>
                    <a:pt x="84" y="156"/>
                  </a:lnTo>
                  <a:lnTo>
                    <a:pt x="95" y="150"/>
                  </a:lnTo>
                  <a:lnTo>
                    <a:pt x="104" y="140"/>
                  </a:lnTo>
                  <a:lnTo>
                    <a:pt x="111" y="127"/>
                  </a:lnTo>
                  <a:lnTo>
                    <a:pt x="116" y="114"/>
                  </a:lnTo>
                  <a:lnTo>
                    <a:pt x="120" y="98"/>
                  </a:lnTo>
                  <a:lnTo>
                    <a:pt x="121" y="82"/>
                  </a:lnTo>
                  <a:lnTo>
                    <a:pt x="120" y="65"/>
                  </a:lnTo>
                  <a:lnTo>
                    <a:pt x="116" y="50"/>
                  </a:lnTo>
                  <a:lnTo>
                    <a:pt x="111" y="36"/>
                  </a:lnTo>
                  <a:lnTo>
                    <a:pt x="104" y="23"/>
                  </a:lnTo>
                  <a:lnTo>
                    <a:pt x="95" y="14"/>
                  </a:lnTo>
                  <a:lnTo>
                    <a:pt x="84" y="7"/>
                  </a:lnTo>
                  <a:lnTo>
                    <a:pt x="73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B9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0" name="Freeform 258"/>
            <p:cNvSpPr>
              <a:spLocks/>
            </p:cNvSpPr>
            <p:nvPr/>
          </p:nvSpPr>
          <p:spPr bwMode="auto">
            <a:xfrm>
              <a:off x="757" y="3880"/>
              <a:ext cx="108" cy="73"/>
            </a:xfrm>
            <a:custGeom>
              <a:avLst/>
              <a:gdLst>
                <a:gd name="T0" fmla="*/ 54 w 108"/>
                <a:gd name="T1" fmla="*/ 0 h 147"/>
                <a:gd name="T2" fmla="*/ 43 w 108"/>
                <a:gd name="T3" fmla="*/ 2 h 147"/>
                <a:gd name="T4" fmla="*/ 32 w 108"/>
                <a:gd name="T5" fmla="*/ 6 h 147"/>
                <a:gd name="T6" fmla="*/ 23 w 108"/>
                <a:gd name="T7" fmla="*/ 13 h 147"/>
                <a:gd name="T8" fmla="*/ 16 w 108"/>
                <a:gd name="T9" fmla="*/ 22 h 147"/>
                <a:gd name="T10" fmla="*/ 9 w 108"/>
                <a:gd name="T11" fmla="*/ 32 h 147"/>
                <a:gd name="T12" fmla="*/ 4 w 108"/>
                <a:gd name="T13" fmla="*/ 45 h 147"/>
                <a:gd name="T14" fmla="*/ 1 w 108"/>
                <a:gd name="T15" fmla="*/ 58 h 147"/>
                <a:gd name="T16" fmla="*/ 0 w 108"/>
                <a:gd name="T17" fmla="*/ 74 h 147"/>
                <a:gd name="T18" fmla="*/ 1 w 108"/>
                <a:gd name="T19" fmla="*/ 89 h 147"/>
                <a:gd name="T20" fmla="*/ 4 w 108"/>
                <a:gd name="T21" fmla="*/ 103 h 147"/>
                <a:gd name="T22" fmla="*/ 9 w 108"/>
                <a:gd name="T23" fmla="*/ 115 h 147"/>
                <a:gd name="T24" fmla="*/ 16 w 108"/>
                <a:gd name="T25" fmla="*/ 126 h 147"/>
                <a:gd name="T26" fmla="*/ 23 w 108"/>
                <a:gd name="T27" fmla="*/ 135 h 147"/>
                <a:gd name="T28" fmla="*/ 32 w 108"/>
                <a:gd name="T29" fmla="*/ 142 h 147"/>
                <a:gd name="T30" fmla="*/ 43 w 108"/>
                <a:gd name="T31" fmla="*/ 146 h 147"/>
                <a:gd name="T32" fmla="*/ 54 w 108"/>
                <a:gd name="T33" fmla="*/ 147 h 147"/>
                <a:gd name="T34" fmla="*/ 65 w 108"/>
                <a:gd name="T35" fmla="*/ 146 h 147"/>
                <a:gd name="T36" fmla="*/ 75 w 108"/>
                <a:gd name="T37" fmla="*/ 142 h 147"/>
                <a:gd name="T38" fmla="*/ 85 w 108"/>
                <a:gd name="T39" fmla="*/ 135 h 147"/>
                <a:gd name="T40" fmla="*/ 92 w 108"/>
                <a:gd name="T41" fmla="*/ 126 h 147"/>
                <a:gd name="T42" fmla="*/ 99 w 108"/>
                <a:gd name="T43" fmla="*/ 115 h 147"/>
                <a:gd name="T44" fmla="*/ 104 w 108"/>
                <a:gd name="T45" fmla="*/ 103 h 147"/>
                <a:gd name="T46" fmla="*/ 107 w 108"/>
                <a:gd name="T47" fmla="*/ 89 h 147"/>
                <a:gd name="T48" fmla="*/ 108 w 108"/>
                <a:gd name="T49" fmla="*/ 74 h 147"/>
                <a:gd name="T50" fmla="*/ 107 w 108"/>
                <a:gd name="T51" fmla="*/ 58 h 147"/>
                <a:gd name="T52" fmla="*/ 104 w 108"/>
                <a:gd name="T53" fmla="*/ 45 h 147"/>
                <a:gd name="T54" fmla="*/ 99 w 108"/>
                <a:gd name="T55" fmla="*/ 32 h 147"/>
                <a:gd name="T56" fmla="*/ 92 w 108"/>
                <a:gd name="T57" fmla="*/ 22 h 147"/>
                <a:gd name="T58" fmla="*/ 85 w 108"/>
                <a:gd name="T59" fmla="*/ 13 h 147"/>
                <a:gd name="T60" fmla="*/ 75 w 108"/>
                <a:gd name="T61" fmla="*/ 6 h 147"/>
                <a:gd name="T62" fmla="*/ 65 w 108"/>
                <a:gd name="T63" fmla="*/ 2 h 147"/>
                <a:gd name="T64" fmla="*/ 54 w 108"/>
                <a:gd name="T6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147">
                  <a:moveTo>
                    <a:pt x="54" y="0"/>
                  </a:moveTo>
                  <a:lnTo>
                    <a:pt x="43" y="2"/>
                  </a:lnTo>
                  <a:lnTo>
                    <a:pt x="32" y="6"/>
                  </a:lnTo>
                  <a:lnTo>
                    <a:pt x="23" y="13"/>
                  </a:lnTo>
                  <a:lnTo>
                    <a:pt x="16" y="22"/>
                  </a:lnTo>
                  <a:lnTo>
                    <a:pt x="9" y="32"/>
                  </a:lnTo>
                  <a:lnTo>
                    <a:pt x="4" y="45"/>
                  </a:lnTo>
                  <a:lnTo>
                    <a:pt x="1" y="58"/>
                  </a:lnTo>
                  <a:lnTo>
                    <a:pt x="0" y="74"/>
                  </a:lnTo>
                  <a:lnTo>
                    <a:pt x="1" y="89"/>
                  </a:lnTo>
                  <a:lnTo>
                    <a:pt x="4" y="103"/>
                  </a:lnTo>
                  <a:lnTo>
                    <a:pt x="9" y="115"/>
                  </a:lnTo>
                  <a:lnTo>
                    <a:pt x="16" y="126"/>
                  </a:lnTo>
                  <a:lnTo>
                    <a:pt x="23" y="135"/>
                  </a:lnTo>
                  <a:lnTo>
                    <a:pt x="32" y="142"/>
                  </a:lnTo>
                  <a:lnTo>
                    <a:pt x="43" y="146"/>
                  </a:lnTo>
                  <a:lnTo>
                    <a:pt x="54" y="147"/>
                  </a:lnTo>
                  <a:lnTo>
                    <a:pt x="65" y="146"/>
                  </a:lnTo>
                  <a:lnTo>
                    <a:pt x="75" y="142"/>
                  </a:lnTo>
                  <a:lnTo>
                    <a:pt x="85" y="135"/>
                  </a:lnTo>
                  <a:lnTo>
                    <a:pt x="92" y="126"/>
                  </a:lnTo>
                  <a:lnTo>
                    <a:pt x="99" y="115"/>
                  </a:lnTo>
                  <a:lnTo>
                    <a:pt x="104" y="103"/>
                  </a:lnTo>
                  <a:lnTo>
                    <a:pt x="107" y="89"/>
                  </a:lnTo>
                  <a:lnTo>
                    <a:pt x="108" y="74"/>
                  </a:lnTo>
                  <a:lnTo>
                    <a:pt x="107" y="58"/>
                  </a:lnTo>
                  <a:lnTo>
                    <a:pt x="104" y="45"/>
                  </a:lnTo>
                  <a:lnTo>
                    <a:pt x="99" y="32"/>
                  </a:lnTo>
                  <a:lnTo>
                    <a:pt x="92" y="22"/>
                  </a:lnTo>
                  <a:lnTo>
                    <a:pt x="85" y="13"/>
                  </a:lnTo>
                  <a:lnTo>
                    <a:pt x="75" y="6"/>
                  </a:lnTo>
                  <a:lnTo>
                    <a:pt x="65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1" name="Freeform 259"/>
            <p:cNvSpPr>
              <a:spLocks/>
            </p:cNvSpPr>
            <p:nvPr/>
          </p:nvSpPr>
          <p:spPr bwMode="auto">
            <a:xfrm>
              <a:off x="763" y="3884"/>
              <a:ext cx="97" cy="66"/>
            </a:xfrm>
            <a:custGeom>
              <a:avLst/>
              <a:gdLst>
                <a:gd name="T0" fmla="*/ 48 w 97"/>
                <a:gd name="T1" fmla="*/ 0 h 131"/>
                <a:gd name="T2" fmla="*/ 39 w 97"/>
                <a:gd name="T3" fmla="*/ 1 h 131"/>
                <a:gd name="T4" fmla="*/ 29 w 97"/>
                <a:gd name="T5" fmla="*/ 5 h 131"/>
                <a:gd name="T6" fmla="*/ 21 w 97"/>
                <a:gd name="T7" fmla="*/ 11 h 131"/>
                <a:gd name="T8" fmla="*/ 14 w 97"/>
                <a:gd name="T9" fmla="*/ 19 h 131"/>
                <a:gd name="T10" fmla="*/ 8 w 97"/>
                <a:gd name="T11" fmla="*/ 29 h 131"/>
                <a:gd name="T12" fmla="*/ 4 w 97"/>
                <a:gd name="T13" fmla="*/ 41 h 131"/>
                <a:gd name="T14" fmla="*/ 1 w 97"/>
                <a:gd name="T15" fmla="*/ 52 h 131"/>
                <a:gd name="T16" fmla="*/ 0 w 97"/>
                <a:gd name="T17" fmla="*/ 66 h 131"/>
                <a:gd name="T18" fmla="*/ 1 w 97"/>
                <a:gd name="T19" fmla="*/ 79 h 131"/>
                <a:gd name="T20" fmla="*/ 4 w 97"/>
                <a:gd name="T21" fmla="*/ 91 h 131"/>
                <a:gd name="T22" fmla="*/ 8 w 97"/>
                <a:gd name="T23" fmla="*/ 102 h 131"/>
                <a:gd name="T24" fmla="*/ 14 w 97"/>
                <a:gd name="T25" fmla="*/ 112 h 131"/>
                <a:gd name="T26" fmla="*/ 21 w 97"/>
                <a:gd name="T27" fmla="*/ 120 h 131"/>
                <a:gd name="T28" fmla="*/ 29 w 97"/>
                <a:gd name="T29" fmla="*/ 126 h 131"/>
                <a:gd name="T30" fmla="*/ 39 w 97"/>
                <a:gd name="T31" fmla="*/ 130 h 131"/>
                <a:gd name="T32" fmla="*/ 48 w 97"/>
                <a:gd name="T33" fmla="*/ 131 h 131"/>
                <a:gd name="T34" fmla="*/ 58 w 97"/>
                <a:gd name="T35" fmla="*/ 130 h 131"/>
                <a:gd name="T36" fmla="*/ 66 w 97"/>
                <a:gd name="T37" fmla="*/ 126 h 131"/>
                <a:gd name="T38" fmla="*/ 76 w 97"/>
                <a:gd name="T39" fmla="*/ 120 h 131"/>
                <a:gd name="T40" fmla="*/ 83 w 97"/>
                <a:gd name="T41" fmla="*/ 112 h 131"/>
                <a:gd name="T42" fmla="*/ 89 w 97"/>
                <a:gd name="T43" fmla="*/ 102 h 131"/>
                <a:gd name="T44" fmla="*/ 93 w 97"/>
                <a:gd name="T45" fmla="*/ 91 h 131"/>
                <a:gd name="T46" fmla="*/ 96 w 97"/>
                <a:gd name="T47" fmla="*/ 79 h 131"/>
                <a:gd name="T48" fmla="*/ 97 w 97"/>
                <a:gd name="T49" fmla="*/ 66 h 131"/>
                <a:gd name="T50" fmla="*/ 96 w 97"/>
                <a:gd name="T51" fmla="*/ 52 h 131"/>
                <a:gd name="T52" fmla="*/ 93 w 97"/>
                <a:gd name="T53" fmla="*/ 41 h 131"/>
                <a:gd name="T54" fmla="*/ 89 w 97"/>
                <a:gd name="T55" fmla="*/ 29 h 131"/>
                <a:gd name="T56" fmla="*/ 83 w 97"/>
                <a:gd name="T57" fmla="*/ 19 h 131"/>
                <a:gd name="T58" fmla="*/ 76 w 97"/>
                <a:gd name="T59" fmla="*/ 11 h 131"/>
                <a:gd name="T60" fmla="*/ 66 w 97"/>
                <a:gd name="T61" fmla="*/ 5 h 131"/>
                <a:gd name="T62" fmla="*/ 58 w 97"/>
                <a:gd name="T63" fmla="*/ 1 h 131"/>
                <a:gd name="T64" fmla="*/ 48 w 97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131">
                  <a:moveTo>
                    <a:pt x="48" y="0"/>
                  </a:moveTo>
                  <a:lnTo>
                    <a:pt x="39" y="1"/>
                  </a:lnTo>
                  <a:lnTo>
                    <a:pt x="29" y="5"/>
                  </a:lnTo>
                  <a:lnTo>
                    <a:pt x="21" y="11"/>
                  </a:lnTo>
                  <a:lnTo>
                    <a:pt x="14" y="19"/>
                  </a:lnTo>
                  <a:lnTo>
                    <a:pt x="8" y="29"/>
                  </a:lnTo>
                  <a:lnTo>
                    <a:pt x="4" y="41"/>
                  </a:lnTo>
                  <a:lnTo>
                    <a:pt x="1" y="52"/>
                  </a:lnTo>
                  <a:lnTo>
                    <a:pt x="0" y="66"/>
                  </a:lnTo>
                  <a:lnTo>
                    <a:pt x="1" y="79"/>
                  </a:lnTo>
                  <a:lnTo>
                    <a:pt x="4" y="91"/>
                  </a:lnTo>
                  <a:lnTo>
                    <a:pt x="8" y="102"/>
                  </a:lnTo>
                  <a:lnTo>
                    <a:pt x="14" y="112"/>
                  </a:lnTo>
                  <a:lnTo>
                    <a:pt x="21" y="120"/>
                  </a:lnTo>
                  <a:lnTo>
                    <a:pt x="29" y="126"/>
                  </a:lnTo>
                  <a:lnTo>
                    <a:pt x="39" y="130"/>
                  </a:lnTo>
                  <a:lnTo>
                    <a:pt x="48" y="131"/>
                  </a:lnTo>
                  <a:lnTo>
                    <a:pt x="58" y="130"/>
                  </a:lnTo>
                  <a:lnTo>
                    <a:pt x="66" y="126"/>
                  </a:lnTo>
                  <a:lnTo>
                    <a:pt x="76" y="120"/>
                  </a:lnTo>
                  <a:lnTo>
                    <a:pt x="83" y="112"/>
                  </a:lnTo>
                  <a:lnTo>
                    <a:pt x="89" y="102"/>
                  </a:lnTo>
                  <a:lnTo>
                    <a:pt x="93" y="91"/>
                  </a:lnTo>
                  <a:lnTo>
                    <a:pt x="96" y="79"/>
                  </a:lnTo>
                  <a:lnTo>
                    <a:pt x="97" y="66"/>
                  </a:lnTo>
                  <a:lnTo>
                    <a:pt x="96" y="52"/>
                  </a:lnTo>
                  <a:lnTo>
                    <a:pt x="93" y="41"/>
                  </a:lnTo>
                  <a:lnTo>
                    <a:pt x="89" y="29"/>
                  </a:lnTo>
                  <a:lnTo>
                    <a:pt x="83" y="19"/>
                  </a:lnTo>
                  <a:lnTo>
                    <a:pt x="76" y="11"/>
                  </a:lnTo>
                  <a:lnTo>
                    <a:pt x="66" y="5"/>
                  </a:lnTo>
                  <a:lnTo>
                    <a:pt x="58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BA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2" name="Freeform 260"/>
            <p:cNvSpPr>
              <a:spLocks/>
            </p:cNvSpPr>
            <p:nvPr/>
          </p:nvSpPr>
          <p:spPr bwMode="auto">
            <a:xfrm>
              <a:off x="769" y="3888"/>
              <a:ext cx="85" cy="57"/>
            </a:xfrm>
            <a:custGeom>
              <a:avLst/>
              <a:gdLst>
                <a:gd name="T0" fmla="*/ 42 w 85"/>
                <a:gd name="T1" fmla="*/ 0 h 115"/>
                <a:gd name="T2" fmla="*/ 34 w 85"/>
                <a:gd name="T3" fmla="*/ 1 h 115"/>
                <a:gd name="T4" fmla="*/ 25 w 85"/>
                <a:gd name="T5" fmla="*/ 4 h 115"/>
                <a:gd name="T6" fmla="*/ 18 w 85"/>
                <a:gd name="T7" fmla="*/ 10 h 115"/>
                <a:gd name="T8" fmla="*/ 12 w 85"/>
                <a:gd name="T9" fmla="*/ 17 h 115"/>
                <a:gd name="T10" fmla="*/ 7 w 85"/>
                <a:gd name="T11" fmla="*/ 26 h 115"/>
                <a:gd name="T12" fmla="*/ 3 w 85"/>
                <a:gd name="T13" fmla="*/ 36 h 115"/>
                <a:gd name="T14" fmla="*/ 1 w 85"/>
                <a:gd name="T15" fmla="*/ 47 h 115"/>
                <a:gd name="T16" fmla="*/ 0 w 85"/>
                <a:gd name="T17" fmla="*/ 58 h 115"/>
                <a:gd name="T18" fmla="*/ 1 w 85"/>
                <a:gd name="T19" fmla="*/ 69 h 115"/>
                <a:gd name="T20" fmla="*/ 3 w 85"/>
                <a:gd name="T21" fmla="*/ 80 h 115"/>
                <a:gd name="T22" fmla="*/ 7 w 85"/>
                <a:gd name="T23" fmla="*/ 90 h 115"/>
                <a:gd name="T24" fmla="*/ 12 w 85"/>
                <a:gd name="T25" fmla="*/ 98 h 115"/>
                <a:gd name="T26" fmla="*/ 18 w 85"/>
                <a:gd name="T27" fmla="*/ 105 h 115"/>
                <a:gd name="T28" fmla="*/ 25 w 85"/>
                <a:gd name="T29" fmla="*/ 111 h 115"/>
                <a:gd name="T30" fmla="*/ 34 w 85"/>
                <a:gd name="T31" fmla="*/ 113 h 115"/>
                <a:gd name="T32" fmla="*/ 42 w 85"/>
                <a:gd name="T33" fmla="*/ 115 h 115"/>
                <a:gd name="T34" fmla="*/ 50 w 85"/>
                <a:gd name="T35" fmla="*/ 113 h 115"/>
                <a:gd name="T36" fmla="*/ 58 w 85"/>
                <a:gd name="T37" fmla="*/ 111 h 115"/>
                <a:gd name="T38" fmla="*/ 65 w 85"/>
                <a:gd name="T39" fmla="*/ 105 h 115"/>
                <a:gd name="T40" fmla="*/ 73 w 85"/>
                <a:gd name="T41" fmla="*/ 98 h 115"/>
                <a:gd name="T42" fmla="*/ 78 w 85"/>
                <a:gd name="T43" fmla="*/ 90 h 115"/>
                <a:gd name="T44" fmla="*/ 82 w 85"/>
                <a:gd name="T45" fmla="*/ 80 h 115"/>
                <a:gd name="T46" fmla="*/ 84 w 85"/>
                <a:gd name="T47" fmla="*/ 69 h 115"/>
                <a:gd name="T48" fmla="*/ 85 w 85"/>
                <a:gd name="T49" fmla="*/ 58 h 115"/>
                <a:gd name="T50" fmla="*/ 84 w 85"/>
                <a:gd name="T51" fmla="*/ 47 h 115"/>
                <a:gd name="T52" fmla="*/ 82 w 85"/>
                <a:gd name="T53" fmla="*/ 36 h 115"/>
                <a:gd name="T54" fmla="*/ 78 w 85"/>
                <a:gd name="T55" fmla="*/ 26 h 115"/>
                <a:gd name="T56" fmla="*/ 73 w 85"/>
                <a:gd name="T57" fmla="*/ 17 h 115"/>
                <a:gd name="T58" fmla="*/ 65 w 85"/>
                <a:gd name="T59" fmla="*/ 10 h 115"/>
                <a:gd name="T60" fmla="*/ 58 w 85"/>
                <a:gd name="T61" fmla="*/ 4 h 115"/>
                <a:gd name="T62" fmla="*/ 50 w 85"/>
                <a:gd name="T63" fmla="*/ 1 h 115"/>
                <a:gd name="T64" fmla="*/ 42 w 85"/>
                <a:gd name="T6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5">
                  <a:moveTo>
                    <a:pt x="42" y="0"/>
                  </a:moveTo>
                  <a:lnTo>
                    <a:pt x="34" y="1"/>
                  </a:lnTo>
                  <a:lnTo>
                    <a:pt x="25" y="4"/>
                  </a:lnTo>
                  <a:lnTo>
                    <a:pt x="18" y="10"/>
                  </a:lnTo>
                  <a:lnTo>
                    <a:pt x="12" y="17"/>
                  </a:lnTo>
                  <a:lnTo>
                    <a:pt x="7" y="26"/>
                  </a:lnTo>
                  <a:lnTo>
                    <a:pt x="3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69"/>
                  </a:lnTo>
                  <a:lnTo>
                    <a:pt x="3" y="80"/>
                  </a:lnTo>
                  <a:lnTo>
                    <a:pt x="7" y="90"/>
                  </a:lnTo>
                  <a:lnTo>
                    <a:pt x="12" y="98"/>
                  </a:lnTo>
                  <a:lnTo>
                    <a:pt x="18" y="105"/>
                  </a:lnTo>
                  <a:lnTo>
                    <a:pt x="25" y="111"/>
                  </a:lnTo>
                  <a:lnTo>
                    <a:pt x="34" y="113"/>
                  </a:lnTo>
                  <a:lnTo>
                    <a:pt x="42" y="115"/>
                  </a:lnTo>
                  <a:lnTo>
                    <a:pt x="50" y="113"/>
                  </a:lnTo>
                  <a:lnTo>
                    <a:pt x="58" y="111"/>
                  </a:lnTo>
                  <a:lnTo>
                    <a:pt x="65" y="105"/>
                  </a:lnTo>
                  <a:lnTo>
                    <a:pt x="73" y="98"/>
                  </a:lnTo>
                  <a:lnTo>
                    <a:pt x="78" y="90"/>
                  </a:lnTo>
                  <a:lnTo>
                    <a:pt x="82" y="80"/>
                  </a:lnTo>
                  <a:lnTo>
                    <a:pt x="84" y="69"/>
                  </a:lnTo>
                  <a:lnTo>
                    <a:pt x="85" y="58"/>
                  </a:lnTo>
                  <a:lnTo>
                    <a:pt x="84" y="47"/>
                  </a:lnTo>
                  <a:lnTo>
                    <a:pt x="82" y="36"/>
                  </a:lnTo>
                  <a:lnTo>
                    <a:pt x="78" y="26"/>
                  </a:lnTo>
                  <a:lnTo>
                    <a:pt x="73" y="17"/>
                  </a:lnTo>
                  <a:lnTo>
                    <a:pt x="65" y="10"/>
                  </a:lnTo>
                  <a:lnTo>
                    <a:pt x="58" y="4"/>
                  </a:lnTo>
                  <a:lnTo>
                    <a:pt x="50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3" name="Freeform 261"/>
            <p:cNvSpPr>
              <a:spLocks/>
            </p:cNvSpPr>
            <p:nvPr/>
          </p:nvSpPr>
          <p:spPr bwMode="auto">
            <a:xfrm>
              <a:off x="775" y="3892"/>
              <a:ext cx="73" cy="49"/>
            </a:xfrm>
            <a:custGeom>
              <a:avLst/>
              <a:gdLst>
                <a:gd name="T0" fmla="*/ 36 w 73"/>
                <a:gd name="T1" fmla="*/ 0 h 99"/>
                <a:gd name="T2" fmla="*/ 29 w 73"/>
                <a:gd name="T3" fmla="*/ 2 h 99"/>
                <a:gd name="T4" fmla="*/ 23 w 73"/>
                <a:gd name="T5" fmla="*/ 4 h 99"/>
                <a:gd name="T6" fmla="*/ 16 w 73"/>
                <a:gd name="T7" fmla="*/ 9 h 99"/>
                <a:gd name="T8" fmla="*/ 10 w 73"/>
                <a:gd name="T9" fmla="*/ 15 h 99"/>
                <a:gd name="T10" fmla="*/ 6 w 73"/>
                <a:gd name="T11" fmla="*/ 22 h 99"/>
                <a:gd name="T12" fmla="*/ 3 w 73"/>
                <a:gd name="T13" fmla="*/ 31 h 99"/>
                <a:gd name="T14" fmla="*/ 1 w 73"/>
                <a:gd name="T15" fmla="*/ 40 h 99"/>
                <a:gd name="T16" fmla="*/ 0 w 73"/>
                <a:gd name="T17" fmla="*/ 50 h 99"/>
                <a:gd name="T18" fmla="*/ 1 w 73"/>
                <a:gd name="T19" fmla="*/ 60 h 99"/>
                <a:gd name="T20" fmla="*/ 3 w 73"/>
                <a:gd name="T21" fmla="*/ 68 h 99"/>
                <a:gd name="T22" fmla="*/ 6 w 73"/>
                <a:gd name="T23" fmla="*/ 76 h 99"/>
                <a:gd name="T24" fmla="*/ 10 w 73"/>
                <a:gd name="T25" fmla="*/ 85 h 99"/>
                <a:gd name="T26" fmla="*/ 16 w 73"/>
                <a:gd name="T27" fmla="*/ 90 h 99"/>
                <a:gd name="T28" fmla="*/ 23 w 73"/>
                <a:gd name="T29" fmla="*/ 94 h 99"/>
                <a:gd name="T30" fmla="*/ 29 w 73"/>
                <a:gd name="T31" fmla="*/ 97 h 99"/>
                <a:gd name="T32" fmla="*/ 36 w 73"/>
                <a:gd name="T33" fmla="*/ 99 h 99"/>
                <a:gd name="T34" fmla="*/ 43 w 73"/>
                <a:gd name="T35" fmla="*/ 97 h 99"/>
                <a:gd name="T36" fmla="*/ 50 w 73"/>
                <a:gd name="T37" fmla="*/ 94 h 99"/>
                <a:gd name="T38" fmla="*/ 56 w 73"/>
                <a:gd name="T39" fmla="*/ 90 h 99"/>
                <a:gd name="T40" fmla="*/ 63 w 73"/>
                <a:gd name="T41" fmla="*/ 85 h 99"/>
                <a:gd name="T42" fmla="*/ 67 w 73"/>
                <a:gd name="T43" fmla="*/ 76 h 99"/>
                <a:gd name="T44" fmla="*/ 70 w 73"/>
                <a:gd name="T45" fmla="*/ 68 h 99"/>
                <a:gd name="T46" fmla="*/ 72 w 73"/>
                <a:gd name="T47" fmla="*/ 60 h 99"/>
                <a:gd name="T48" fmla="*/ 73 w 73"/>
                <a:gd name="T49" fmla="*/ 50 h 99"/>
                <a:gd name="T50" fmla="*/ 72 w 73"/>
                <a:gd name="T51" fmla="*/ 40 h 99"/>
                <a:gd name="T52" fmla="*/ 70 w 73"/>
                <a:gd name="T53" fmla="*/ 31 h 99"/>
                <a:gd name="T54" fmla="*/ 67 w 73"/>
                <a:gd name="T55" fmla="*/ 22 h 99"/>
                <a:gd name="T56" fmla="*/ 63 w 73"/>
                <a:gd name="T57" fmla="*/ 15 h 99"/>
                <a:gd name="T58" fmla="*/ 56 w 73"/>
                <a:gd name="T59" fmla="*/ 9 h 99"/>
                <a:gd name="T60" fmla="*/ 50 w 73"/>
                <a:gd name="T61" fmla="*/ 4 h 99"/>
                <a:gd name="T62" fmla="*/ 43 w 73"/>
                <a:gd name="T63" fmla="*/ 2 h 99"/>
                <a:gd name="T64" fmla="*/ 36 w 73"/>
                <a:gd name="T6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99">
                  <a:moveTo>
                    <a:pt x="36" y="0"/>
                  </a:moveTo>
                  <a:lnTo>
                    <a:pt x="29" y="2"/>
                  </a:lnTo>
                  <a:lnTo>
                    <a:pt x="23" y="4"/>
                  </a:lnTo>
                  <a:lnTo>
                    <a:pt x="16" y="9"/>
                  </a:lnTo>
                  <a:lnTo>
                    <a:pt x="10" y="15"/>
                  </a:lnTo>
                  <a:lnTo>
                    <a:pt x="6" y="22"/>
                  </a:lnTo>
                  <a:lnTo>
                    <a:pt x="3" y="31"/>
                  </a:lnTo>
                  <a:lnTo>
                    <a:pt x="1" y="40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3" y="68"/>
                  </a:lnTo>
                  <a:lnTo>
                    <a:pt x="6" y="76"/>
                  </a:lnTo>
                  <a:lnTo>
                    <a:pt x="10" y="85"/>
                  </a:lnTo>
                  <a:lnTo>
                    <a:pt x="16" y="90"/>
                  </a:lnTo>
                  <a:lnTo>
                    <a:pt x="23" y="94"/>
                  </a:lnTo>
                  <a:lnTo>
                    <a:pt x="29" y="97"/>
                  </a:lnTo>
                  <a:lnTo>
                    <a:pt x="36" y="99"/>
                  </a:lnTo>
                  <a:lnTo>
                    <a:pt x="43" y="97"/>
                  </a:lnTo>
                  <a:lnTo>
                    <a:pt x="50" y="94"/>
                  </a:lnTo>
                  <a:lnTo>
                    <a:pt x="56" y="90"/>
                  </a:lnTo>
                  <a:lnTo>
                    <a:pt x="63" y="85"/>
                  </a:lnTo>
                  <a:lnTo>
                    <a:pt x="67" y="76"/>
                  </a:lnTo>
                  <a:lnTo>
                    <a:pt x="70" y="68"/>
                  </a:lnTo>
                  <a:lnTo>
                    <a:pt x="72" y="60"/>
                  </a:lnTo>
                  <a:lnTo>
                    <a:pt x="73" y="50"/>
                  </a:lnTo>
                  <a:lnTo>
                    <a:pt x="72" y="40"/>
                  </a:lnTo>
                  <a:lnTo>
                    <a:pt x="70" y="31"/>
                  </a:lnTo>
                  <a:lnTo>
                    <a:pt x="67" y="22"/>
                  </a:lnTo>
                  <a:lnTo>
                    <a:pt x="63" y="15"/>
                  </a:lnTo>
                  <a:lnTo>
                    <a:pt x="56" y="9"/>
                  </a:lnTo>
                  <a:lnTo>
                    <a:pt x="50" y="4"/>
                  </a:lnTo>
                  <a:lnTo>
                    <a:pt x="43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2CB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4" name="Freeform 262"/>
            <p:cNvSpPr>
              <a:spLocks/>
            </p:cNvSpPr>
            <p:nvPr/>
          </p:nvSpPr>
          <p:spPr bwMode="auto">
            <a:xfrm>
              <a:off x="781" y="3896"/>
              <a:ext cx="61" cy="41"/>
            </a:xfrm>
            <a:custGeom>
              <a:avLst/>
              <a:gdLst>
                <a:gd name="T0" fmla="*/ 30 w 61"/>
                <a:gd name="T1" fmla="*/ 0 h 81"/>
                <a:gd name="T2" fmla="*/ 24 w 61"/>
                <a:gd name="T3" fmla="*/ 1 h 81"/>
                <a:gd name="T4" fmla="*/ 19 w 61"/>
                <a:gd name="T5" fmla="*/ 2 h 81"/>
                <a:gd name="T6" fmla="*/ 13 w 61"/>
                <a:gd name="T7" fmla="*/ 6 h 81"/>
                <a:gd name="T8" fmla="*/ 9 w 61"/>
                <a:gd name="T9" fmla="*/ 12 h 81"/>
                <a:gd name="T10" fmla="*/ 5 w 61"/>
                <a:gd name="T11" fmla="*/ 18 h 81"/>
                <a:gd name="T12" fmla="*/ 2 w 61"/>
                <a:gd name="T13" fmla="*/ 26 h 81"/>
                <a:gd name="T14" fmla="*/ 1 w 61"/>
                <a:gd name="T15" fmla="*/ 33 h 81"/>
                <a:gd name="T16" fmla="*/ 0 w 61"/>
                <a:gd name="T17" fmla="*/ 41 h 81"/>
                <a:gd name="T18" fmla="*/ 2 w 61"/>
                <a:gd name="T19" fmla="*/ 56 h 81"/>
                <a:gd name="T20" fmla="*/ 9 w 61"/>
                <a:gd name="T21" fmla="*/ 69 h 81"/>
                <a:gd name="T22" fmla="*/ 19 w 61"/>
                <a:gd name="T23" fmla="*/ 78 h 81"/>
                <a:gd name="T24" fmla="*/ 30 w 61"/>
                <a:gd name="T25" fmla="*/ 81 h 81"/>
                <a:gd name="T26" fmla="*/ 36 w 61"/>
                <a:gd name="T27" fmla="*/ 80 h 81"/>
                <a:gd name="T28" fmla="*/ 42 w 61"/>
                <a:gd name="T29" fmla="*/ 78 h 81"/>
                <a:gd name="T30" fmla="*/ 47 w 61"/>
                <a:gd name="T31" fmla="*/ 74 h 81"/>
                <a:gd name="T32" fmla="*/ 51 w 61"/>
                <a:gd name="T33" fmla="*/ 69 h 81"/>
                <a:gd name="T34" fmla="*/ 56 w 61"/>
                <a:gd name="T35" fmla="*/ 63 h 81"/>
                <a:gd name="T36" fmla="*/ 59 w 61"/>
                <a:gd name="T37" fmla="*/ 56 h 81"/>
                <a:gd name="T38" fmla="*/ 60 w 61"/>
                <a:gd name="T39" fmla="*/ 49 h 81"/>
                <a:gd name="T40" fmla="*/ 61 w 61"/>
                <a:gd name="T41" fmla="*/ 41 h 81"/>
                <a:gd name="T42" fmla="*/ 60 w 61"/>
                <a:gd name="T43" fmla="*/ 33 h 81"/>
                <a:gd name="T44" fmla="*/ 59 w 61"/>
                <a:gd name="T45" fmla="*/ 26 h 81"/>
                <a:gd name="T46" fmla="*/ 56 w 61"/>
                <a:gd name="T47" fmla="*/ 18 h 81"/>
                <a:gd name="T48" fmla="*/ 51 w 61"/>
                <a:gd name="T49" fmla="*/ 12 h 81"/>
                <a:gd name="T50" fmla="*/ 47 w 61"/>
                <a:gd name="T51" fmla="*/ 6 h 81"/>
                <a:gd name="T52" fmla="*/ 42 w 61"/>
                <a:gd name="T53" fmla="*/ 2 h 81"/>
                <a:gd name="T54" fmla="*/ 36 w 61"/>
                <a:gd name="T55" fmla="*/ 1 h 81"/>
                <a:gd name="T56" fmla="*/ 30 w 61"/>
                <a:gd name="T5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81">
                  <a:moveTo>
                    <a:pt x="30" y="0"/>
                  </a:moveTo>
                  <a:lnTo>
                    <a:pt x="24" y="1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12"/>
                  </a:lnTo>
                  <a:lnTo>
                    <a:pt x="5" y="18"/>
                  </a:lnTo>
                  <a:lnTo>
                    <a:pt x="2" y="26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2" y="56"/>
                  </a:lnTo>
                  <a:lnTo>
                    <a:pt x="9" y="69"/>
                  </a:lnTo>
                  <a:lnTo>
                    <a:pt x="19" y="78"/>
                  </a:lnTo>
                  <a:lnTo>
                    <a:pt x="30" y="81"/>
                  </a:lnTo>
                  <a:lnTo>
                    <a:pt x="36" y="80"/>
                  </a:lnTo>
                  <a:lnTo>
                    <a:pt x="42" y="78"/>
                  </a:lnTo>
                  <a:lnTo>
                    <a:pt x="47" y="74"/>
                  </a:lnTo>
                  <a:lnTo>
                    <a:pt x="51" y="69"/>
                  </a:lnTo>
                  <a:lnTo>
                    <a:pt x="56" y="63"/>
                  </a:lnTo>
                  <a:lnTo>
                    <a:pt x="59" y="56"/>
                  </a:lnTo>
                  <a:lnTo>
                    <a:pt x="60" y="49"/>
                  </a:lnTo>
                  <a:lnTo>
                    <a:pt x="61" y="41"/>
                  </a:lnTo>
                  <a:lnTo>
                    <a:pt x="60" y="33"/>
                  </a:lnTo>
                  <a:lnTo>
                    <a:pt x="59" y="26"/>
                  </a:lnTo>
                  <a:lnTo>
                    <a:pt x="56" y="18"/>
                  </a:lnTo>
                  <a:lnTo>
                    <a:pt x="51" y="12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2BC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5" name="Freeform 263"/>
            <p:cNvSpPr>
              <a:spLocks/>
            </p:cNvSpPr>
            <p:nvPr/>
          </p:nvSpPr>
          <p:spPr bwMode="auto">
            <a:xfrm>
              <a:off x="788" y="3901"/>
              <a:ext cx="47" cy="32"/>
            </a:xfrm>
            <a:custGeom>
              <a:avLst/>
              <a:gdLst>
                <a:gd name="T0" fmla="*/ 24 w 47"/>
                <a:gd name="T1" fmla="*/ 0 h 64"/>
                <a:gd name="T2" fmla="*/ 15 w 47"/>
                <a:gd name="T3" fmla="*/ 3 h 64"/>
                <a:gd name="T4" fmla="*/ 7 w 47"/>
                <a:gd name="T5" fmla="*/ 10 h 64"/>
                <a:gd name="T6" fmla="*/ 2 w 47"/>
                <a:gd name="T7" fmla="*/ 20 h 64"/>
                <a:gd name="T8" fmla="*/ 0 w 47"/>
                <a:gd name="T9" fmla="*/ 32 h 64"/>
                <a:gd name="T10" fmla="*/ 2 w 47"/>
                <a:gd name="T11" fmla="*/ 45 h 64"/>
                <a:gd name="T12" fmla="*/ 7 w 47"/>
                <a:gd name="T13" fmla="*/ 54 h 64"/>
                <a:gd name="T14" fmla="*/ 15 w 47"/>
                <a:gd name="T15" fmla="*/ 61 h 64"/>
                <a:gd name="T16" fmla="*/ 24 w 47"/>
                <a:gd name="T17" fmla="*/ 64 h 64"/>
                <a:gd name="T18" fmla="*/ 33 w 47"/>
                <a:gd name="T19" fmla="*/ 61 h 64"/>
                <a:gd name="T20" fmla="*/ 40 w 47"/>
                <a:gd name="T21" fmla="*/ 54 h 64"/>
                <a:gd name="T22" fmla="*/ 45 w 47"/>
                <a:gd name="T23" fmla="*/ 45 h 64"/>
                <a:gd name="T24" fmla="*/ 47 w 47"/>
                <a:gd name="T25" fmla="*/ 32 h 64"/>
                <a:gd name="T26" fmla="*/ 45 w 47"/>
                <a:gd name="T27" fmla="*/ 20 h 64"/>
                <a:gd name="T28" fmla="*/ 40 w 47"/>
                <a:gd name="T29" fmla="*/ 10 h 64"/>
                <a:gd name="T30" fmla="*/ 33 w 47"/>
                <a:gd name="T31" fmla="*/ 3 h 64"/>
                <a:gd name="T32" fmla="*/ 24 w 47"/>
                <a:gd name="T3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4">
                  <a:moveTo>
                    <a:pt x="24" y="0"/>
                  </a:moveTo>
                  <a:lnTo>
                    <a:pt x="15" y="3"/>
                  </a:lnTo>
                  <a:lnTo>
                    <a:pt x="7" y="10"/>
                  </a:lnTo>
                  <a:lnTo>
                    <a:pt x="2" y="20"/>
                  </a:lnTo>
                  <a:lnTo>
                    <a:pt x="0" y="32"/>
                  </a:lnTo>
                  <a:lnTo>
                    <a:pt x="2" y="45"/>
                  </a:lnTo>
                  <a:lnTo>
                    <a:pt x="7" y="54"/>
                  </a:lnTo>
                  <a:lnTo>
                    <a:pt x="15" y="61"/>
                  </a:lnTo>
                  <a:lnTo>
                    <a:pt x="24" y="64"/>
                  </a:lnTo>
                  <a:lnTo>
                    <a:pt x="33" y="61"/>
                  </a:lnTo>
                  <a:lnTo>
                    <a:pt x="40" y="54"/>
                  </a:lnTo>
                  <a:lnTo>
                    <a:pt x="45" y="45"/>
                  </a:lnTo>
                  <a:lnTo>
                    <a:pt x="47" y="32"/>
                  </a:lnTo>
                  <a:lnTo>
                    <a:pt x="45" y="20"/>
                  </a:lnTo>
                  <a:lnTo>
                    <a:pt x="40" y="10"/>
                  </a:lnTo>
                  <a:lnTo>
                    <a:pt x="33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6" name="Freeform 264"/>
            <p:cNvSpPr>
              <a:spLocks/>
            </p:cNvSpPr>
            <p:nvPr/>
          </p:nvSpPr>
          <p:spPr bwMode="auto">
            <a:xfrm>
              <a:off x="794" y="3905"/>
              <a:ext cx="36" cy="24"/>
            </a:xfrm>
            <a:custGeom>
              <a:avLst/>
              <a:gdLst>
                <a:gd name="T0" fmla="*/ 18 w 36"/>
                <a:gd name="T1" fmla="*/ 0 h 48"/>
                <a:gd name="T2" fmla="*/ 11 w 36"/>
                <a:gd name="T3" fmla="*/ 1 h 48"/>
                <a:gd name="T4" fmla="*/ 6 w 36"/>
                <a:gd name="T5" fmla="*/ 6 h 48"/>
                <a:gd name="T6" fmla="*/ 1 w 36"/>
                <a:gd name="T7" fmla="*/ 15 h 48"/>
                <a:gd name="T8" fmla="*/ 0 w 36"/>
                <a:gd name="T9" fmla="*/ 24 h 48"/>
                <a:gd name="T10" fmla="*/ 1 w 36"/>
                <a:gd name="T11" fmla="*/ 33 h 48"/>
                <a:gd name="T12" fmla="*/ 6 w 36"/>
                <a:gd name="T13" fmla="*/ 41 h 48"/>
                <a:gd name="T14" fmla="*/ 11 w 36"/>
                <a:gd name="T15" fmla="*/ 47 h 48"/>
                <a:gd name="T16" fmla="*/ 18 w 36"/>
                <a:gd name="T17" fmla="*/ 48 h 48"/>
                <a:gd name="T18" fmla="*/ 25 w 36"/>
                <a:gd name="T19" fmla="*/ 47 h 48"/>
                <a:gd name="T20" fmla="*/ 30 w 36"/>
                <a:gd name="T21" fmla="*/ 41 h 48"/>
                <a:gd name="T22" fmla="*/ 34 w 36"/>
                <a:gd name="T23" fmla="*/ 33 h 48"/>
                <a:gd name="T24" fmla="*/ 36 w 36"/>
                <a:gd name="T25" fmla="*/ 24 h 48"/>
                <a:gd name="T26" fmla="*/ 34 w 36"/>
                <a:gd name="T27" fmla="*/ 15 h 48"/>
                <a:gd name="T28" fmla="*/ 30 w 36"/>
                <a:gd name="T29" fmla="*/ 6 h 48"/>
                <a:gd name="T30" fmla="*/ 25 w 36"/>
                <a:gd name="T31" fmla="*/ 1 h 48"/>
                <a:gd name="T32" fmla="*/ 18 w 36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8">
                  <a:moveTo>
                    <a:pt x="18" y="0"/>
                  </a:moveTo>
                  <a:lnTo>
                    <a:pt x="11" y="1"/>
                  </a:lnTo>
                  <a:lnTo>
                    <a:pt x="6" y="6"/>
                  </a:lnTo>
                  <a:lnTo>
                    <a:pt x="1" y="15"/>
                  </a:lnTo>
                  <a:lnTo>
                    <a:pt x="0" y="24"/>
                  </a:lnTo>
                  <a:lnTo>
                    <a:pt x="1" y="33"/>
                  </a:lnTo>
                  <a:lnTo>
                    <a:pt x="6" y="41"/>
                  </a:lnTo>
                  <a:lnTo>
                    <a:pt x="11" y="47"/>
                  </a:lnTo>
                  <a:lnTo>
                    <a:pt x="18" y="48"/>
                  </a:lnTo>
                  <a:lnTo>
                    <a:pt x="25" y="47"/>
                  </a:lnTo>
                  <a:lnTo>
                    <a:pt x="30" y="41"/>
                  </a:lnTo>
                  <a:lnTo>
                    <a:pt x="34" y="33"/>
                  </a:lnTo>
                  <a:lnTo>
                    <a:pt x="36" y="24"/>
                  </a:lnTo>
                  <a:lnTo>
                    <a:pt x="34" y="15"/>
                  </a:lnTo>
                  <a:lnTo>
                    <a:pt x="30" y="6"/>
                  </a:lnTo>
                  <a:lnTo>
                    <a:pt x="25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5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7" name="Freeform 265"/>
            <p:cNvSpPr>
              <a:spLocks/>
            </p:cNvSpPr>
            <p:nvPr/>
          </p:nvSpPr>
          <p:spPr bwMode="auto">
            <a:xfrm>
              <a:off x="801" y="3909"/>
              <a:ext cx="23" cy="16"/>
            </a:xfrm>
            <a:custGeom>
              <a:avLst/>
              <a:gdLst>
                <a:gd name="T0" fmla="*/ 11 w 23"/>
                <a:gd name="T1" fmla="*/ 0 h 32"/>
                <a:gd name="T2" fmla="*/ 7 w 23"/>
                <a:gd name="T3" fmla="*/ 1 h 32"/>
                <a:gd name="T4" fmla="*/ 3 w 23"/>
                <a:gd name="T5" fmla="*/ 5 h 32"/>
                <a:gd name="T6" fmla="*/ 1 w 23"/>
                <a:gd name="T7" fmla="*/ 11 h 32"/>
                <a:gd name="T8" fmla="*/ 0 w 23"/>
                <a:gd name="T9" fmla="*/ 16 h 32"/>
                <a:gd name="T10" fmla="*/ 1 w 23"/>
                <a:gd name="T11" fmla="*/ 22 h 32"/>
                <a:gd name="T12" fmla="*/ 3 w 23"/>
                <a:gd name="T13" fmla="*/ 28 h 32"/>
                <a:gd name="T14" fmla="*/ 7 w 23"/>
                <a:gd name="T15" fmla="*/ 30 h 32"/>
                <a:gd name="T16" fmla="*/ 11 w 23"/>
                <a:gd name="T17" fmla="*/ 32 h 32"/>
                <a:gd name="T18" fmla="*/ 15 w 23"/>
                <a:gd name="T19" fmla="*/ 30 h 32"/>
                <a:gd name="T20" fmla="*/ 19 w 23"/>
                <a:gd name="T21" fmla="*/ 28 h 32"/>
                <a:gd name="T22" fmla="*/ 22 w 23"/>
                <a:gd name="T23" fmla="*/ 22 h 32"/>
                <a:gd name="T24" fmla="*/ 23 w 23"/>
                <a:gd name="T25" fmla="*/ 16 h 32"/>
                <a:gd name="T26" fmla="*/ 22 w 23"/>
                <a:gd name="T27" fmla="*/ 11 h 32"/>
                <a:gd name="T28" fmla="*/ 19 w 23"/>
                <a:gd name="T29" fmla="*/ 5 h 32"/>
                <a:gd name="T30" fmla="*/ 15 w 23"/>
                <a:gd name="T31" fmla="*/ 1 h 32"/>
                <a:gd name="T32" fmla="*/ 11 w 23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2">
                  <a:moveTo>
                    <a:pt x="11" y="0"/>
                  </a:moveTo>
                  <a:lnTo>
                    <a:pt x="7" y="1"/>
                  </a:lnTo>
                  <a:lnTo>
                    <a:pt x="3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3" y="28"/>
                  </a:lnTo>
                  <a:lnTo>
                    <a:pt x="7" y="30"/>
                  </a:lnTo>
                  <a:lnTo>
                    <a:pt x="11" y="32"/>
                  </a:lnTo>
                  <a:lnTo>
                    <a:pt x="15" y="30"/>
                  </a:lnTo>
                  <a:lnTo>
                    <a:pt x="19" y="28"/>
                  </a:lnTo>
                  <a:lnTo>
                    <a:pt x="22" y="22"/>
                  </a:lnTo>
                  <a:lnTo>
                    <a:pt x="23" y="16"/>
                  </a:lnTo>
                  <a:lnTo>
                    <a:pt x="22" y="11"/>
                  </a:lnTo>
                  <a:lnTo>
                    <a:pt x="19" y="5"/>
                  </a:lnTo>
                  <a:lnTo>
                    <a:pt x="15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8" name="Freeform 266"/>
            <p:cNvSpPr>
              <a:spLocks/>
            </p:cNvSpPr>
            <p:nvPr/>
          </p:nvSpPr>
          <p:spPr bwMode="auto">
            <a:xfrm>
              <a:off x="807" y="3914"/>
              <a:ext cx="11" cy="7"/>
            </a:xfrm>
            <a:custGeom>
              <a:avLst/>
              <a:gdLst>
                <a:gd name="T0" fmla="*/ 5 w 11"/>
                <a:gd name="T1" fmla="*/ 0 h 15"/>
                <a:gd name="T2" fmla="*/ 3 w 11"/>
                <a:gd name="T3" fmla="*/ 0 h 15"/>
                <a:gd name="T4" fmla="*/ 1 w 11"/>
                <a:gd name="T5" fmla="*/ 2 h 15"/>
                <a:gd name="T6" fmla="*/ 0 w 11"/>
                <a:gd name="T7" fmla="*/ 4 h 15"/>
                <a:gd name="T8" fmla="*/ 0 w 11"/>
                <a:gd name="T9" fmla="*/ 8 h 15"/>
                <a:gd name="T10" fmla="*/ 0 w 11"/>
                <a:gd name="T11" fmla="*/ 11 h 15"/>
                <a:gd name="T12" fmla="*/ 1 w 11"/>
                <a:gd name="T13" fmla="*/ 14 h 15"/>
                <a:gd name="T14" fmla="*/ 3 w 11"/>
                <a:gd name="T15" fmla="*/ 15 h 15"/>
                <a:gd name="T16" fmla="*/ 5 w 11"/>
                <a:gd name="T17" fmla="*/ 15 h 15"/>
                <a:gd name="T18" fmla="*/ 8 w 11"/>
                <a:gd name="T19" fmla="*/ 15 h 15"/>
                <a:gd name="T20" fmla="*/ 10 w 11"/>
                <a:gd name="T21" fmla="*/ 14 h 15"/>
                <a:gd name="T22" fmla="*/ 11 w 11"/>
                <a:gd name="T23" fmla="*/ 11 h 15"/>
                <a:gd name="T24" fmla="*/ 11 w 11"/>
                <a:gd name="T25" fmla="*/ 8 h 15"/>
                <a:gd name="T26" fmla="*/ 11 w 11"/>
                <a:gd name="T27" fmla="*/ 4 h 15"/>
                <a:gd name="T28" fmla="*/ 10 w 11"/>
                <a:gd name="T29" fmla="*/ 2 h 15"/>
                <a:gd name="T30" fmla="*/ 8 w 11"/>
                <a:gd name="T31" fmla="*/ 0 h 15"/>
                <a:gd name="T32" fmla="*/ 5 w 11"/>
                <a:gd name="T3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5">
                  <a:moveTo>
                    <a:pt x="5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8" y="15"/>
                  </a:lnTo>
                  <a:lnTo>
                    <a:pt x="10" y="14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5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39" name="Freeform 267"/>
            <p:cNvSpPr>
              <a:spLocks/>
            </p:cNvSpPr>
            <p:nvPr/>
          </p:nvSpPr>
          <p:spPr bwMode="auto">
            <a:xfrm>
              <a:off x="5180" y="177"/>
              <a:ext cx="605" cy="408"/>
            </a:xfrm>
            <a:custGeom>
              <a:avLst/>
              <a:gdLst>
                <a:gd name="T0" fmla="*/ 272 w 605"/>
                <a:gd name="T1" fmla="*/ 3 h 816"/>
                <a:gd name="T2" fmla="*/ 213 w 605"/>
                <a:gd name="T3" fmla="*/ 18 h 816"/>
                <a:gd name="T4" fmla="*/ 158 w 605"/>
                <a:gd name="T5" fmla="*/ 50 h 816"/>
                <a:gd name="T6" fmla="*/ 110 w 605"/>
                <a:gd name="T7" fmla="*/ 94 h 816"/>
                <a:gd name="T8" fmla="*/ 69 w 605"/>
                <a:gd name="T9" fmla="*/ 150 h 816"/>
                <a:gd name="T10" fmla="*/ 37 w 605"/>
                <a:gd name="T11" fmla="*/ 215 h 816"/>
                <a:gd name="T12" fmla="*/ 14 w 605"/>
                <a:gd name="T13" fmla="*/ 288 h 816"/>
                <a:gd name="T14" fmla="*/ 2 w 605"/>
                <a:gd name="T15" fmla="*/ 367 h 816"/>
                <a:gd name="T16" fmla="*/ 2 w 605"/>
                <a:gd name="T17" fmla="*/ 450 h 816"/>
                <a:gd name="T18" fmla="*/ 14 w 605"/>
                <a:gd name="T19" fmla="*/ 531 h 816"/>
                <a:gd name="T20" fmla="*/ 37 w 605"/>
                <a:gd name="T21" fmla="*/ 603 h 816"/>
                <a:gd name="T22" fmla="*/ 69 w 605"/>
                <a:gd name="T23" fmla="*/ 668 h 816"/>
                <a:gd name="T24" fmla="*/ 110 w 605"/>
                <a:gd name="T25" fmla="*/ 723 h 816"/>
                <a:gd name="T26" fmla="*/ 158 w 605"/>
                <a:gd name="T27" fmla="*/ 768 h 816"/>
                <a:gd name="T28" fmla="*/ 213 w 605"/>
                <a:gd name="T29" fmla="*/ 798 h 816"/>
                <a:gd name="T30" fmla="*/ 272 w 605"/>
                <a:gd name="T31" fmla="*/ 813 h 816"/>
                <a:gd name="T32" fmla="*/ 334 w 605"/>
                <a:gd name="T33" fmla="*/ 813 h 816"/>
                <a:gd name="T34" fmla="*/ 392 w 605"/>
                <a:gd name="T35" fmla="*/ 798 h 816"/>
                <a:gd name="T36" fmla="*/ 446 w 605"/>
                <a:gd name="T37" fmla="*/ 768 h 816"/>
                <a:gd name="T38" fmla="*/ 494 w 605"/>
                <a:gd name="T39" fmla="*/ 723 h 816"/>
                <a:gd name="T40" fmla="*/ 536 w 605"/>
                <a:gd name="T41" fmla="*/ 668 h 816"/>
                <a:gd name="T42" fmla="*/ 568 w 605"/>
                <a:gd name="T43" fmla="*/ 603 h 816"/>
                <a:gd name="T44" fmla="*/ 592 w 605"/>
                <a:gd name="T45" fmla="*/ 531 h 816"/>
                <a:gd name="T46" fmla="*/ 603 w 605"/>
                <a:gd name="T47" fmla="*/ 450 h 816"/>
                <a:gd name="T48" fmla="*/ 603 w 605"/>
                <a:gd name="T49" fmla="*/ 367 h 816"/>
                <a:gd name="T50" fmla="*/ 592 w 605"/>
                <a:gd name="T51" fmla="*/ 288 h 816"/>
                <a:gd name="T52" fmla="*/ 568 w 605"/>
                <a:gd name="T53" fmla="*/ 215 h 816"/>
                <a:gd name="T54" fmla="*/ 536 w 605"/>
                <a:gd name="T55" fmla="*/ 150 h 816"/>
                <a:gd name="T56" fmla="*/ 494 w 605"/>
                <a:gd name="T57" fmla="*/ 94 h 816"/>
                <a:gd name="T58" fmla="*/ 446 w 605"/>
                <a:gd name="T59" fmla="*/ 50 h 816"/>
                <a:gd name="T60" fmla="*/ 392 w 605"/>
                <a:gd name="T61" fmla="*/ 18 h 816"/>
                <a:gd name="T62" fmla="*/ 334 w 605"/>
                <a:gd name="T63" fmla="*/ 3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5" h="816">
                  <a:moveTo>
                    <a:pt x="303" y="0"/>
                  </a:moveTo>
                  <a:lnTo>
                    <a:pt x="272" y="3"/>
                  </a:lnTo>
                  <a:lnTo>
                    <a:pt x="242" y="9"/>
                  </a:lnTo>
                  <a:lnTo>
                    <a:pt x="213" y="18"/>
                  </a:lnTo>
                  <a:lnTo>
                    <a:pt x="185" y="32"/>
                  </a:lnTo>
                  <a:lnTo>
                    <a:pt x="158" y="50"/>
                  </a:lnTo>
                  <a:lnTo>
                    <a:pt x="134" y="71"/>
                  </a:lnTo>
                  <a:lnTo>
                    <a:pt x="110" y="94"/>
                  </a:lnTo>
                  <a:lnTo>
                    <a:pt x="88" y="121"/>
                  </a:lnTo>
                  <a:lnTo>
                    <a:pt x="69" y="150"/>
                  </a:lnTo>
                  <a:lnTo>
                    <a:pt x="52" y="180"/>
                  </a:lnTo>
                  <a:lnTo>
                    <a:pt x="37" y="215"/>
                  </a:lnTo>
                  <a:lnTo>
                    <a:pt x="24" y="251"/>
                  </a:lnTo>
                  <a:lnTo>
                    <a:pt x="14" y="288"/>
                  </a:lnTo>
                  <a:lnTo>
                    <a:pt x="6" y="327"/>
                  </a:lnTo>
                  <a:lnTo>
                    <a:pt x="2" y="367"/>
                  </a:lnTo>
                  <a:lnTo>
                    <a:pt x="0" y="409"/>
                  </a:lnTo>
                  <a:lnTo>
                    <a:pt x="2" y="450"/>
                  </a:lnTo>
                  <a:lnTo>
                    <a:pt x="6" y="491"/>
                  </a:lnTo>
                  <a:lnTo>
                    <a:pt x="14" y="531"/>
                  </a:lnTo>
                  <a:lnTo>
                    <a:pt x="24" y="568"/>
                  </a:lnTo>
                  <a:lnTo>
                    <a:pt x="37" y="603"/>
                  </a:lnTo>
                  <a:lnTo>
                    <a:pt x="52" y="638"/>
                  </a:lnTo>
                  <a:lnTo>
                    <a:pt x="69" y="668"/>
                  </a:lnTo>
                  <a:lnTo>
                    <a:pt x="88" y="697"/>
                  </a:lnTo>
                  <a:lnTo>
                    <a:pt x="110" y="723"/>
                  </a:lnTo>
                  <a:lnTo>
                    <a:pt x="134" y="747"/>
                  </a:lnTo>
                  <a:lnTo>
                    <a:pt x="158" y="768"/>
                  </a:lnTo>
                  <a:lnTo>
                    <a:pt x="185" y="784"/>
                  </a:lnTo>
                  <a:lnTo>
                    <a:pt x="213" y="798"/>
                  </a:lnTo>
                  <a:lnTo>
                    <a:pt x="242" y="808"/>
                  </a:lnTo>
                  <a:lnTo>
                    <a:pt x="272" y="813"/>
                  </a:lnTo>
                  <a:lnTo>
                    <a:pt x="303" y="816"/>
                  </a:lnTo>
                  <a:lnTo>
                    <a:pt x="334" y="813"/>
                  </a:lnTo>
                  <a:lnTo>
                    <a:pt x="363" y="808"/>
                  </a:lnTo>
                  <a:lnTo>
                    <a:pt x="392" y="798"/>
                  </a:lnTo>
                  <a:lnTo>
                    <a:pt x="420" y="784"/>
                  </a:lnTo>
                  <a:lnTo>
                    <a:pt x="446" y="768"/>
                  </a:lnTo>
                  <a:lnTo>
                    <a:pt x="472" y="747"/>
                  </a:lnTo>
                  <a:lnTo>
                    <a:pt x="494" y="723"/>
                  </a:lnTo>
                  <a:lnTo>
                    <a:pt x="516" y="697"/>
                  </a:lnTo>
                  <a:lnTo>
                    <a:pt x="536" y="668"/>
                  </a:lnTo>
                  <a:lnTo>
                    <a:pt x="553" y="638"/>
                  </a:lnTo>
                  <a:lnTo>
                    <a:pt x="568" y="603"/>
                  </a:lnTo>
                  <a:lnTo>
                    <a:pt x="582" y="568"/>
                  </a:lnTo>
                  <a:lnTo>
                    <a:pt x="592" y="531"/>
                  </a:lnTo>
                  <a:lnTo>
                    <a:pt x="599" y="491"/>
                  </a:lnTo>
                  <a:lnTo>
                    <a:pt x="603" y="450"/>
                  </a:lnTo>
                  <a:lnTo>
                    <a:pt x="605" y="409"/>
                  </a:lnTo>
                  <a:lnTo>
                    <a:pt x="603" y="367"/>
                  </a:lnTo>
                  <a:lnTo>
                    <a:pt x="599" y="327"/>
                  </a:lnTo>
                  <a:lnTo>
                    <a:pt x="592" y="288"/>
                  </a:lnTo>
                  <a:lnTo>
                    <a:pt x="582" y="251"/>
                  </a:lnTo>
                  <a:lnTo>
                    <a:pt x="568" y="215"/>
                  </a:lnTo>
                  <a:lnTo>
                    <a:pt x="553" y="180"/>
                  </a:lnTo>
                  <a:lnTo>
                    <a:pt x="536" y="150"/>
                  </a:lnTo>
                  <a:lnTo>
                    <a:pt x="516" y="121"/>
                  </a:lnTo>
                  <a:lnTo>
                    <a:pt x="494" y="94"/>
                  </a:lnTo>
                  <a:lnTo>
                    <a:pt x="472" y="71"/>
                  </a:lnTo>
                  <a:lnTo>
                    <a:pt x="446" y="50"/>
                  </a:lnTo>
                  <a:lnTo>
                    <a:pt x="420" y="32"/>
                  </a:lnTo>
                  <a:lnTo>
                    <a:pt x="392" y="18"/>
                  </a:lnTo>
                  <a:lnTo>
                    <a:pt x="363" y="9"/>
                  </a:lnTo>
                  <a:lnTo>
                    <a:pt x="334" y="3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0" name="Freeform 268"/>
            <p:cNvSpPr>
              <a:spLocks/>
            </p:cNvSpPr>
            <p:nvPr/>
          </p:nvSpPr>
          <p:spPr bwMode="auto">
            <a:xfrm>
              <a:off x="5196" y="187"/>
              <a:ext cx="575" cy="389"/>
            </a:xfrm>
            <a:custGeom>
              <a:avLst/>
              <a:gdLst>
                <a:gd name="T0" fmla="*/ 258 w 575"/>
                <a:gd name="T1" fmla="*/ 1 h 777"/>
                <a:gd name="T2" fmla="*/ 202 w 575"/>
                <a:gd name="T3" fmla="*/ 18 h 777"/>
                <a:gd name="T4" fmla="*/ 150 w 575"/>
                <a:gd name="T5" fmla="*/ 47 h 777"/>
                <a:gd name="T6" fmla="*/ 104 w 575"/>
                <a:gd name="T7" fmla="*/ 89 h 777"/>
                <a:gd name="T8" fmla="*/ 65 w 575"/>
                <a:gd name="T9" fmla="*/ 141 h 777"/>
                <a:gd name="T10" fmla="*/ 34 w 575"/>
                <a:gd name="T11" fmla="*/ 204 h 777"/>
                <a:gd name="T12" fmla="*/ 13 w 575"/>
                <a:gd name="T13" fmla="*/ 274 h 777"/>
                <a:gd name="T14" fmla="*/ 1 w 575"/>
                <a:gd name="T15" fmla="*/ 349 h 777"/>
                <a:gd name="T16" fmla="*/ 1 w 575"/>
                <a:gd name="T17" fmla="*/ 429 h 777"/>
                <a:gd name="T18" fmla="*/ 13 w 575"/>
                <a:gd name="T19" fmla="*/ 504 h 777"/>
                <a:gd name="T20" fmla="*/ 34 w 575"/>
                <a:gd name="T21" fmla="*/ 575 h 777"/>
                <a:gd name="T22" fmla="*/ 65 w 575"/>
                <a:gd name="T23" fmla="*/ 636 h 777"/>
                <a:gd name="T24" fmla="*/ 104 w 575"/>
                <a:gd name="T25" fmla="*/ 689 h 777"/>
                <a:gd name="T26" fmla="*/ 150 w 575"/>
                <a:gd name="T27" fmla="*/ 730 h 777"/>
                <a:gd name="T28" fmla="*/ 202 w 575"/>
                <a:gd name="T29" fmla="*/ 759 h 777"/>
                <a:gd name="T30" fmla="*/ 258 w 575"/>
                <a:gd name="T31" fmla="*/ 776 h 777"/>
                <a:gd name="T32" fmla="*/ 318 w 575"/>
                <a:gd name="T33" fmla="*/ 776 h 777"/>
                <a:gd name="T34" fmla="*/ 373 w 575"/>
                <a:gd name="T35" fmla="*/ 759 h 777"/>
                <a:gd name="T36" fmla="*/ 424 w 575"/>
                <a:gd name="T37" fmla="*/ 730 h 777"/>
                <a:gd name="T38" fmla="*/ 470 w 575"/>
                <a:gd name="T39" fmla="*/ 689 h 777"/>
                <a:gd name="T40" fmla="*/ 509 w 575"/>
                <a:gd name="T41" fmla="*/ 636 h 777"/>
                <a:gd name="T42" fmla="*/ 540 w 575"/>
                <a:gd name="T43" fmla="*/ 575 h 777"/>
                <a:gd name="T44" fmla="*/ 562 w 575"/>
                <a:gd name="T45" fmla="*/ 504 h 777"/>
                <a:gd name="T46" fmla="*/ 574 w 575"/>
                <a:gd name="T47" fmla="*/ 429 h 777"/>
                <a:gd name="T48" fmla="*/ 574 w 575"/>
                <a:gd name="T49" fmla="*/ 349 h 777"/>
                <a:gd name="T50" fmla="*/ 562 w 575"/>
                <a:gd name="T51" fmla="*/ 274 h 777"/>
                <a:gd name="T52" fmla="*/ 540 w 575"/>
                <a:gd name="T53" fmla="*/ 204 h 777"/>
                <a:gd name="T54" fmla="*/ 509 w 575"/>
                <a:gd name="T55" fmla="*/ 141 h 777"/>
                <a:gd name="T56" fmla="*/ 470 w 575"/>
                <a:gd name="T57" fmla="*/ 89 h 777"/>
                <a:gd name="T58" fmla="*/ 424 w 575"/>
                <a:gd name="T59" fmla="*/ 47 h 777"/>
                <a:gd name="T60" fmla="*/ 373 w 575"/>
                <a:gd name="T61" fmla="*/ 18 h 777"/>
                <a:gd name="T62" fmla="*/ 318 w 575"/>
                <a:gd name="T63" fmla="*/ 1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5" h="777">
                  <a:moveTo>
                    <a:pt x="288" y="0"/>
                  </a:moveTo>
                  <a:lnTo>
                    <a:pt x="258" y="1"/>
                  </a:lnTo>
                  <a:lnTo>
                    <a:pt x="229" y="8"/>
                  </a:lnTo>
                  <a:lnTo>
                    <a:pt x="202" y="18"/>
                  </a:lnTo>
                  <a:lnTo>
                    <a:pt x="175" y="31"/>
                  </a:lnTo>
                  <a:lnTo>
                    <a:pt x="150" y="47"/>
                  </a:lnTo>
                  <a:lnTo>
                    <a:pt x="127" y="67"/>
                  </a:lnTo>
                  <a:lnTo>
                    <a:pt x="104" y="89"/>
                  </a:lnTo>
                  <a:lnTo>
                    <a:pt x="84" y="114"/>
                  </a:lnTo>
                  <a:lnTo>
                    <a:pt x="65" y="141"/>
                  </a:lnTo>
                  <a:lnTo>
                    <a:pt x="49" y="172"/>
                  </a:lnTo>
                  <a:lnTo>
                    <a:pt x="34" y="204"/>
                  </a:lnTo>
                  <a:lnTo>
                    <a:pt x="22" y="238"/>
                  </a:lnTo>
                  <a:lnTo>
                    <a:pt x="13" y="274"/>
                  </a:lnTo>
                  <a:lnTo>
                    <a:pt x="6" y="310"/>
                  </a:lnTo>
                  <a:lnTo>
                    <a:pt x="1" y="349"/>
                  </a:lnTo>
                  <a:lnTo>
                    <a:pt x="0" y="389"/>
                  </a:lnTo>
                  <a:lnTo>
                    <a:pt x="1" y="429"/>
                  </a:lnTo>
                  <a:lnTo>
                    <a:pt x="6" y="468"/>
                  </a:lnTo>
                  <a:lnTo>
                    <a:pt x="13" y="504"/>
                  </a:lnTo>
                  <a:lnTo>
                    <a:pt x="22" y="540"/>
                  </a:lnTo>
                  <a:lnTo>
                    <a:pt x="34" y="575"/>
                  </a:lnTo>
                  <a:lnTo>
                    <a:pt x="49" y="607"/>
                  </a:lnTo>
                  <a:lnTo>
                    <a:pt x="65" y="636"/>
                  </a:lnTo>
                  <a:lnTo>
                    <a:pt x="84" y="664"/>
                  </a:lnTo>
                  <a:lnTo>
                    <a:pt x="104" y="689"/>
                  </a:lnTo>
                  <a:lnTo>
                    <a:pt x="127" y="711"/>
                  </a:lnTo>
                  <a:lnTo>
                    <a:pt x="150" y="730"/>
                  </a:lnTo>
                  <a:lnTo>
                    <a:pt x="175" y="747"/>
                  </a:lnTo>
                  <a:lnTo>
                    <a:pt x="202" y="759"/>
                  </a:lnTo>
                  <a:lnTo>
                    <a:pt x="229" y="769"/>
                  </a:lnTo>
                  <a:lnTo>
                    <a:pt x="258" y="776"/>
                  </a:lnTo>
                  <a:lnTo>
                    <a:pt x="288" y="777"/>
                  </a:lnTo>
                  <a:lnTo>
                    <a:pt x="318" y="776"/>
                  </a:lnTo>
                  <a:lnTo>
                    <a:pt x="345" y="769"/>
                  </a:lnTo>
                  <a:lnTo>
                    <a:pt x="373" y="759"/>
                  </a:lnTo>
                  <a:lnTo>
                    <a:pt x="400" y="747"/>
                  </a:lnTo>
                  <a:lnTo>
                    <a:pt x="424" y="730"/>
                  </a:lnTo>
                  <a:lnTo>
                    <a:pt x="448" y="711"/>
                  </a:lnTo>
                  <a:lnTo>
                    <a:pt x="470" y="689"/>
                  </a:lnTo>
                  <a:lnTo>
                    <a:pt x="491" y="664"/>
                  </a:lnTo>
                  <a:lnTo>
                    <a:pt x="509" y="636"/>
                  </a:lnTo>
                  <a:lnTo>
                    <a:pt x="526" y="607"/>
                  </a:lnTo>
                  <a:lnTo>
                    <a:pt x="540" y="575"/>
                  </a:lnTo>
                  <a:lnTo>
                    <a:pt x="552" y="540"/>
                  </a:lnTo>
                  <a:lnTo>
                    <a:pt x="562" y="504"/>
                  </a:lnTo>
                  <a:lnTo>
                    <a:pt x="569" y="468"/>
                  </a:lnTo>
                  <a:lnTo>
                    <a:pt x="574" y="429"/>
                  </a:lnTo>
                  <a:lnTo>
                    <a:pt x="575" y="389"/>
                  </a:lnTo>
                  <a:lnTo>
                    <a:pt x="574" y="349"/>
                  </a:lnTo>
                  <a:lnTo>
                    <a:pt x="569" y="310"/>
                  </a:lnTo>
                  <a:lnTo>
                    <a:pt x="562" y="274"/>
                  </a:lnTo>
                  <a:lnTo>
                    <a:pt x="552" y="238"/>
                  </a:lnTo>
                  <a:lnTo>
                    <a:pt x="540" y="204"/>
                  </a:lnTo>
                  <a:lnTo>
                    <a:pt x="526" y="172"/>
                  </a:lnTo>
                  <a:lnTo>
                    <a:pt x="509" y="141"/>
                  </a:lnTo>
                  <a:lnTo>
                    <a:pt x="491" y="114"/>
                  </a:lnTo>
                  <a:lnTo>
                    <a:pt x="470" y="89"/>
                  </a:lnTo>
                  <a:lnTo>
                    <a:pt x="448" y="67"/>
                  </a:lnTo>
                  <a:lnTo>
                    <a:pt x="424" y="47"/>
                  </a:lnTo>
                  <a:lnTo>
                    <a:pt x="400" y="31"/>
                  </a:lnTo>
                  <a:lnTo>
                    <a:pt x="373" y="18"/>
                  </a:lnTo>
                  <a:lnTo>
                    <a:pt x="345" y="8"/>
                  </a:lnTo>
                  <a:lnTo>
                    <a:pt x="318" y="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1" name="Freeform 269"/>
            <p:cNvSpPr>
              <a:spLocks/>
            </p:cNvSpPr>
            <p:nvPr/>
          </p:nvSpPr>
          <p:spPr bwMode="auto">
            <a:xfrm>
              <a:off x="5211" y="197"/>
              <a:ext cx="547" cy="369"/>
            </a:xfrm>
            <a:custGeom>
              <a:avLst/>
              <a:gdLst>
                <a:gd name="T0" fmla="*/ 245 w 547"/>
                <a:gd name="T1" fmla="*/ 1 h 737"/>
                <a:gd name="T2" fmla="*/ 192 w 547"/>
                <a:gd name="T3" fmla="*/ 16 h 737"/>
                <a:gd name="T4" fmla="*/ 143 w 547"/>
                <a:gd name="T5" fmla="*/ 44 h 737"/>
                <a:gd name="T6" fmla="*/ 99 w 547"/>
                <a:gd name="T7" fmla="*/ 84 h 737"/>
                <a:gd name="T8" fmla="*/ 63 w 547"/>
                <a:gd name="T9" fmla="*/ 134 h 737"/>
                <a:gd name="T10" fmla="*/ 33 w 547"/>
                <a:gd name="T11" fmla="*/ 194 h 737"/>
                <a:gd name="T12" fmla="*/ 12 w 547"/>
                <a:gd name="T13" fmla="*/ 259 h 737"/>
                <a:gd name="T14" fmla="*/ 1 w 547"/>
                <a:gd name="T15" fmla="*/ 331 h 737"/>
                <a:gd name="T16" fmla="*/ 1 w 547"/>
                <a:gd name="T17" fmla="*/ 406 h 737"/>
                <a:gd name="T18" fmla="*/ 12 w 547"/>
                <a:gd name="T19" fmla="*/ 479 h 737"/>
                <a:gd name="T20" fmla="*/ 33 w 547"/>
                <a:gd name="T21" fmla="*/ 544 h 737"/>
                <a:gd name="T22" fmla="*/ 63 w 547"/>
                <a:gd name="T23" fmla="*/ 604 h 737"/>
                <a:gd name="T24" fmla="*/ 99 w 547"/>
                <a:gd name="T25" fmla="*/ 654 h 737"/>
                <a:gd name="T26" fmla="*/ 143 w 547"/>
                <a:gd name="T27" fmla="*/ 692 h 737"/>
                <a:gd name="T28" fmla="*/ 192 w 547"/>
                <a:gd name="T29" fmla="*/ 720 h 737"/>
                <a:gd name="T30" fmla="*/ 245 w 547"/>
                <a:gd name="T31" fmla="*/ 735 h 737"/>
                <a:gd name="T32" fmla="*/ 300 w 547"/>
                <a:gd name="T33" fmla="*/ 735 h 737"/>
                <a:gd name="T34" fmla="*/ 354 w 547"/>
                <a:gd name="T35" fmla="*/ 720 h 737"/>
                <a:gd name="T36" fmla="*/ 403 w 547"/>
                <a:gd name="T37" fmla="*/ 692 h 737"/>
                <a:gd name="T38" fmla="*/ 447 w 547"/>
                <a:gd name="T39" fmla="*/ 654 h 737"/>
                <a:gd name="T40" fmla="*/ 484 w 547"/>
                <a:gd name="T41" fmla="*/ 604 h 737"/>
                <a:gd name="T42" fmla="*/ 514 w 547"/>
                <a:gd name="T43" fmla="*/ 544 h 737"/>
                <a:gd name="T44" fmla="*/ 534 w 547"/>
                <a:gd name="T45" fmla="*/ 479 h 737"/>
                <a:gd name="T46" fmla="*/ 546 w 547"/>
                <a:gd name="T47" fmla="*/ 406 h 737"/>
                <a:gd name="T48" fmla="*/ 546 w 547"/>
                <a:gd name="T49" fmla="*/ 331 h 737"/>
                <a:gd name="T50" fmla="*/ 534 w 547"/>
                <a:gd name="T51" fmla="*/ 259 h 737"/>
                <a:gd name="T52" fmla="*/ 514 w 547"/>
                <a:gd name="T53" fmla="*/ 194 h 737"/>
                <a:gd name="T54" fmla="*/ 484 w 547"/>
                <a:gd name="T55" fmla="*/ 134 h 737"/>
                <a:gd name="T56" fmla="*/ 447 w 547"/>
                <a:gd name="T57" fmla="*/ 84 h 737"/>
                <a:gd name="T58" fmla="*/ 403 w 547"/>
                <a:gd name="T59" fmla="*/ 44 h 737"/>
                <a:gd name="T60" fmla="*/ 354 w 547"/>
                <a:gd name="T61" fmla="*/ 16 h 737"/>
                <a:gd name="T62" fmla="*/ 300 w 547"/>
                <a:gd name="T63" fmla="*/ 1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7" h="737">
                  <a:moveTo>
                    <a:pt x="273" y="0"/>
                  </a:moveTo>
                  <a:lnTo>
                    <a:pt x="245" y="1"/>
                  </a:lnTo>
                  <a:lnTo>
                    <a:pt x="217" y="7"/>
                  </a:lnTo>
                  <a:lnTo>
                    <a:pt x="192" y="16"/>
                  </a:lnTo>
                  <a:lnTo>
                    <a:pt x="166" y="29"/>
                  </a:lnTo>
                  <a:lnTo>
                    <a:pt x="143" y="44"/>
                  </a:lnTo>
                  <a:lnTo>
                    <a:pt x="120" y="64"/>
                  </a:lnTo>
                  <a:lnTo>
                    <a:pt x="99" y="84"/>
                  </a:lnTo>
                  <a:lnTo>
                    <a:pt x="80" y="108"/>
                  </a:lnTo>
                  <a:lnTo>
                    <a:pt x="63" y="134"/>
                  </a:lnTo>
                  <a:lnTo>
                    <a:pt x="46" y="163"/>
                  </a:lnTo>
                  <a:lnTo>
                    <a:pt x="33" y="194"/>
                  </a:lnTo>
                  <a:lnTo>
                    <a:pt x="22" y="226"/>
                  </a:lnTo>
                  <a:lnTo>
                    <a:pt x="12" y="259"/>
                  </a:lnTo>
                  <a:lnTo>
                    <a:pt x="5" y="295"/>
                  </a:lnTo>
                  <a:lnTo>
                    <a:pt x="1" y="331"/>
                  </a:lnTo>
                  <a:lnTo>
                    <a:pt x="0" y="368"/>
                  </a:lnTo>
                  <a:lnTo>
                    <a:pt x="1" y="406"/>
                  </a:lnTo>
                  <a:lnTo>
                    <a:pt x="5" y="443"/>
                  </a:lnTo>
                  <a:lnTo>
                    <a:pt x="12" y="479"/>
                  </a:lnTo>
                  <a:lnTo>
                    <a:pt x="22" y="512"/>
                  </a:lnTo>
                  <a:lnTo>
                    <a:pt x="33" y="544"/>
                  </a:lnTo>
                  <a:lnTo>
                    <a:pt x="46" y="575"/>
                  </a:lnTo>
                  <a:lnTo>
                    <a:pt x="63" y="604"/>
                  </a:lnTo>
                  <a:lnTo>
                    <a:pt x="80" y="629"/>
                  </a:lnTo>
                  <a:lnTo>
                    <a:pt x="99" y="654"/>
                  </a:lnTo>
                  <a:lnTo>
                    <a:pt x="120" y="674"/>
                  </a:lnTo>
                  <a:lnTo>
                    <a:pt x="143" y="692"/>
                  </a:lnTo>
                  <a:lnTo>
                    <a:pt x="166" y="708"/>
                  </a:lnTo>
                  <a:lnTo>
                    <a:pt x="192" y="720"/>
                  </a:lnTo>
                  <a:lnTo>
                    <a:pt x="217" y="730"/>
                  </a:lnTo>
                  <a:lnTo>
                    <a:pt x="245" y="735"/>
                  </a:lnTo>
                  <a:lnTo>
                    <a:pt x="273" y="737"/>
                  </a:lnTo>
                  <a:lnTo>
                    <a:pt x="300" y="735"/>
                  </a:lnTo>
                  <a:lnTo>
                    <a:pt x="328" y="730"/>
                  </a:lnTo>
                  <a:lnTo>
                    <a:pt x="354" y="720"/>
                  </a:lnTo>
                  <a:lnTo>
                    <a:pt x="379" y="708"/>
                  </a:lnTo>
                  <a:lnTo>
                    <a:pt x="403" y="692"/>
                  </a:lnTo>
                  <a:lnTo>
                    <a:pt x="426" y="674"/>
                  </a:lnTo>
                  <a:lnTo>
                    <a:pt x="447" y="654"/>
                  </a:lnTo>
                  <a:lnTo>
                    <a:pt x="467" y="629"/>
                  </a:lnTo>
                  <a:lnTo>
                    <a:pt x="484" y="604"/>
                  </a:lnTo>
                  <a:lnTo>
                    <a:pt x="499" y="575"/>
                  </a:lnTo>
                  <a:lnTo>
                    <a:pt x="514" y="544"/>
                  </a:lnTo>
                  <a:lnTo>
                    <a:pt x="525" y="512"/>
                  </a:lnTo>
                  <a:lnTo>
                    <a:pt x="534" y="479"/>
                  </a:lnTo>
                  <a:lnTo>
                    <a:pt x="541" y="443"/>
                  </a:lnTo>
                  <a:lnTo>
                    <a:pt x="546" y="406"/>
                  </a:lnTo>
                  <a:lnTo>
                    <a:pt x="547" y="368"/>
                  </a:lnTo>
                  <a:lnTo>
                    <a:pt x="546" y="331"/>
                  </a:lnTo>
                  <a:lnTo>
                    <a:pt x="541" y="295"/>
                  </a:lnTo>
                  <a:lnTo>
                    <a:pt x="534" y="259"/>
                  </a:lnTo>
                  <a:lnTo>
                    <a:pt x="525" y="226"/>
                  </a:lnTo>
                  <a:lnTo>
                    <a:pt x="514" y="194"/>
                  </a:lnTo>
                  <a:lnTo>
                    <a:pt x="499" y="163"/>
                  </a:lnTo>
                  <a:lnTo>
                    <a:pt x="484" y="134"/>
                  </a:lnTo>
                  <a:lnTo>
                    <a:pt x="467" y="108"/>
                  </a:lnTo>
                  <a:lnTo>
                    <a:pt x="447" y="84"/>
                  </a:lnTo>
                  <a:lnTo>
                    <a:pt x="426" y="64"/>
                  </a:lnTo>
                  <a:lnTo>
                    <a:pt x="403" y="44"/>
                  </a:lnTo>
                  <a:lnTo>
                    <a:pt x="379" y="29"/>
                  </a:lnTo>
                  <a:lnTo>
                    <a:pt x="354" y="16"/>
                  </a:lnTo>
                  <a:lnTo>
                    <a:pt x="328" y="7"/>
                  </a:lnTo>
                  <a:lnTo>
                    <a:pt x="300" y="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2" name="Freeform 270"/>
            <p:cNvSpPr>
              <a:spLocks/>
            </p:cNvSpPr>
            <p:nvPr/>
          </p:nvSpPr>
          <p:spPr bwMode="auto">
            <a:xfrm>
              <a:off x="5226" y="208"/>
              <a:ext cx="517" cy="349"/>
            </a:xfrm>
            <a:custGeom>
              <a:avLst/>
              <a:gdLst>
                <a:gd name="T0" fmla="*/ 232 w 517"/>
                <a:gd name="T1" fmla="*/ 1 h 698"/>
                <a:gd name="T2" fmla="*/ 182 w 517"/>
                <a:gd name="T3" fmla="*/ 15 h 698"/>
                <a:gd name="T4" fmla="*/ 136 w 517"/>
                <a:gd name="T5" fmla="*/ 41 h 698"/>
                <a:gd name="T6" fmla="*/ 95 w 517"/>
                <a:gd name="T7" fmla="*/ 80 h 698"/>
                <a:gd name="T8" fmla="*/ 60 w 517"/>
                <a:gd name="T9" fmla="*/ 127 h 698"/>
                <a:gd name="T10" fmla="*/ 31 w 517"/>
                <a:gd name="T11" fmla="*/ 182 h 698"/>
                <a:gd name="T12" fmla="*/ 12 w 517"/>
                <a:gd name="T13" fmla="*/ 245 h 698"/>
                <a:gd name="T14" fmla="*/ 1 w 517"/>
                <a:gd name="T15" fmla="*/ 313 h 698"/>
                <a:gd name="T16" fmla="*/ 1 w 517"/>
                <a:gd name="T17" fmla="*/ 385 h 698"/>
                <a:gd name="T18" fmla="*/ 12 w 517"/>
                <a:gd name="T19" fmla="*/ 453 h 698"/>
                <a:gd name="T20" fmla="*/ 31 w 517"/>
                <a:gd name="T21" fmla="*/ 515 h 698"/>
                <a:gd name="T22" fmla="*/ 60 w 517"/>
                <a:gd name="T23" fmla="*/ 570 h 698"/>
                <a:gd name="T24" fmla="*/ 95 w 517"/>
                <a:gd name="T25" fmla="*/ 617 h 698"/>
                <a:gd name="T26" fmla="*/ 136 w 517"/>
                <a:gd name="T27" fmla="*/ 656 h 698"/>
                <a:gd name="T28" fmla="*/ 182 w 517"/>
                <a:gd name="T29" fmla="*/ 683 h 698"/>
                <a:gd name="T30" fmla="*/ 232 w 517"/>
                <a:gd name="T31" fmla="*/ 696 h 698"/>
                <a:gd name="T32" fmla="*/ 285 w 517"/>
                <a:gd name="T33" fmla="*/ 696 h 698"/>
                <a:gd name="T34" fmla="*/ 336 w 517"/>
                <a:gd name="T35" fmla="*/ 683 h 698"/>
                <a:gd name="T36" fmla="*/ 382 w 517"/>
                <a:gd name="T37" fmla="*/ 656 h 698"/>
                <a:gd name="T38" fmla="*/ 423 w 517"/>
                <a:gd name="T39" fmla="*/ 617 h 698"/>
                <a:gd name="T40" fmla="*/ 458 w 517"/>
                <a:gd name="T41" fmla="*/ 570 h 698"/>
                <a:gd name="T42" fmla="*/ 486 w 517"/>
                <a:gd name="T43" fmla="*/ 515 h 698"/>
                <a:gd name="T44" fmla="*/ 506 w 517"/>
                <a:gd name="T45" fmla="*/ 453 h 698"/>
                <a:gd name="T46" fmla="*/ 516 w 517"/>
                <a:gd name="T47" fmla="*/ 385 h 698"/>
                <a:gd name="T48" fmla="*/ 516 w 517"/>
                <a:gd name="T49" fmla="*/ 313 h 698"/>
                <a:gd name="T50" fmla="*/ 506 w 517"/>
                <a:gd name="T51" fmla="*/ 245 h 698"/>
                <a:gd name="T52" fmla="*/ 486 w 517"/>
                <a:gd name="T53" fmla="*/ 182 h 698"/>
                <a:gd name="T54" fmla="*/ 458 w 517"/>
                <a:gd name="T55" fmla="*/ 127 h 698"/>
                <a:gd name="T56" fmla="*/ 423 w 517"/>
                <a:gd name="T57" fmla="*/ 80 h 698"/>
                <a:gd name="T58" fmla="*/ 382 w 517"/>
                <a:gd name="T59" fmla="*/ 41 h 698"/>
                <a:gd name="T60" fmla="*/ 336 w 517"/>
                <a:gd name="T61" fmla="*/ 15 h 698"/>
                <a:gd name="T62" fmla="*/ 285 w 517"/>
                <a:gd name="T63" fmla="*/ 1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7" h="698">
                  <a:moveTo>
                    <a:pt x="259" y="0"/>
                  </a:moveTo>
                  <a:lnTo>
                    <a:pt x="232" y="1"/>
                  </a:lnTo>
                  <a:lnTo>
                    <a:pt x="206" y="7"/>
                  </a:lnTo>
                  <a:lnTo>
                    <a:pt x="182" y="15"/>
                  </a:lnTo>
                  <a:lnTo>
                    <a:pt x="158" y="27"/>
                  </a:lnTo>
                  <a:lnTo>
                    <a:pt x="136" y="41"/>
                  </a:lnTo>
                  <a:lnTo>
                    <a:pt x="114" y="59"/>
                  </a:lnTo>
                  <a:lnTo>
                    <a:pt x="95" y="80"/>
                  </a:lnTo>
                  <a:lnTo>
                    <a:pt x="76" y="102"/>
                  </a:lnTo>
                  <a:lnTo>
                    <a:pt x="60" y="127"/>
                  </a:lnTo>
                  <a:lnTo>
                    <a:pt x="44" y="153"/>
                  </a:lnTo>
                  <a:lnTo>
                    <a:pt x="31" y="182"/>
                  </a:lnTo>
                  <a:lnTo>
                    <a:pt x="21" y="213"/>
                  </a:lnTo>
                  <a:lnTo>
                    <a:pt x="12" y="245"/>
                  </a:lnTo>
                  <a:lnTo>
                    <a:pt x="6" y="278"/>
                  </a:lnTo>
                  <a:lnTo>
                    <a:pt x="1" y="313"/>
                  </a:lnTo>
                  <a:lnTo>
                    <a:pt x="0" y="349"/>
                  </a:lnTo>
                  <a:lnTo>
                    <a:pt x="1" y="385"/>
                  </a:lnTo>
                  <a:lnTo>
                    <a:pt x="6" y="419"/>
                  </a:lnTo>
                  <a:lnTo>
                    <a:pt x="12" y="453"/>
                  </a:lnTo>
                  <a:lnTo>
                    <a:pt x="21" y="484"/>
                  </a:lnTo>
                  <a:lnTo>
                    <a:pt x="31" y="515"/>
                  </a:lnTo>
                  <a:lnTo>
                    <a:pt x="44" y="544"/>
                  </a:lnTo>
                  <a:lnTo>
                    <a:pt x="60" y="570"/>
                  </a:lnTo>
                  <a:lnTo>
                    <a:pt x="76" y="595"/>
                  </a:lnTo>
                  <a:lnTo>
                    <a:pt x="95" y="617"/>
                  </a:lnTo>
                  <a:lnTo>
                    <a:pt x="114" y="638"/>
                  </a:lnTo>
                  <a:lnTo>
                    <a:pt x="136" y="656"/>
                  </a:lnTo>
                  <a:lnTo>
                    <a:pt x="158" y="670"/>
                  </a:lnTo>
                  <a:lnTo>
                    <a:pt x="182" y="683"/>
                  </a:lnTo>
                  <a:lnTo>
                    <a:pt x="206" y="691"/>
                  </a:lnTo>
                  <a:lnTo>
                    <a:pt x="232" y="696"/>
                  </a:lnTo>
                  <a:lnTo>
                    <a:pt x="259" y="698"/>
                  </a:lnTo>
                  <a:lnTo>
                    <a:pt x="285" y="696"/>
                  </a:lnTo>
                  <a:lnTo>
                    <a:pt x="311" y="691"/>
                  </a:lnTo>
                  <a:lnTo>
                    <a:pt x="336" y="683"/>
                  </a:lnTo>
                  <a:lnTo>
                    <a:pt x="359" y="670"/>
                  </a:lnTo>
                  <a:lnTo>
                    <a:pt x="382" y="656"/>
                  </a:lnTo>
                  <a:lnTo>
                    <a:pt x="403" y="638"/>
                  </a:lnTo>
                  <a:lnTo>
                    <a:pt x="423" y="617"/>
                  </a:lnTo>
                  <a:lnTo>
                    <a:pt x="441" y="595"/>
                  </a:lnTo>
                  <a:lnTo>
                    <a:pt x="458" y="570"/>
                  </a:lnTo>
                  <a:lnTo>
                    <a:pt x="473" y="544"/>
                  </a:lnTo>
                  <a:lnTo>
                    <a:pt x="486" y="515"/>
                  </a:lnTo>
                  <a:lnTo>
                    <a:pt x="497" y="484"/>
                  </a:lnTo>
                  <a:lnTo>
                    <a:pt x="506" y="453"/>
                  </a:lnTo>
                  <a:lnTo>
                    <a:pt x="512" y="419"/>
                  </a:lnTo>
                  <a:lnTo>
                    <a:pt x="516" y="385"/>
                  </a:lnTo>
                  <a:lnTo>
                    <a:pt x="517" y="349"/>
                  </a:lnTo>
                  <a:lnTo>
                    <a:pt x="516" y="313"/>
                  </a:lnTo>
                  <a:lnTo>
                    <a:pt x="512" y="278"/>
                  </a:lnTo>
                  <a:lnTo>
                    <a:pt x="506" y="245"/>
                  </a:lnTo>
                  <a:lnTo>
                    <a:pt x="497" y="213"/>
                  </a:lnTo>
                  <a:lnTo>
                    <a:pt x="486" y="182"/>
                  </a:lnTo>
                  <a:lnTo>
                    <a:pt x="473" y="153"/>
                  </a:lnTo>
                  <a:lnTo>
                    <a:pt x="458" y="127"/>
                  </a:lnTo>
                  <a:lnTo>
                    <a:pt x="441" y="102"/>
                  </a:lnTo>
                  <a:lnTo>
                    <a:pt x="423" y="80"/>
                  </a:lnTo>
                  <a:lnTo>
                    <a:pt x="403" y="59"/>
                  </a:lnTo>
                  <a:lnTo>
                    <a:pt x="382" y="41"/>
                  </a:lnTo>
                  <a:lnTo>
                    <a:pt x="359" y="27"/>
                  </a:lnTo>
                  <a:lnTo>
                    <a:pt x="336" y="15"/>
                  </a:lnTo>
                  <a:lnTo>
                    <a:pt x="311" y="7"/>
                  </a:lnTo>
                  <a:lnTo>
                    <a:pt x="285" y="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3" name="Freeform 271"/>
            <p:cNvSpPr>
              <a:spLocks/>
            </p:cNvSpPr>
            <p:nvPr/>
          </p:nvSpPr>
          <p:spPr bwMode="auto">
            <a:xfrm>
              <a:off x="5242" y="218"/>
              <a:ext cx="488" cy="329"/>
            </a:xfrm>
            <a:custGeom>
              <a:avLst/>
              <a:gdLst>
                <a:gd name="T0" fmla="*/ 219 w 488"/>
                <a:gd name="T1" fmla="*/ 2 h 658"/>
                <a:gd name="T2" fmla="*/ 171 w 488"/>
                <a:gd name="T3" fmla="*/ 16 h 658"/>
                <a:gd name="T4" fmla="*/ 127 w 488"/>
                <a:gd name="T5" fmla="*/ 41 h 658"/>
                <a:gd name="T6" fmla="*/ 88 w 488"/>
                <a:gd name="T7" fmla="*/ 75 h 658"/>
                <a:gd name="T8" fmla="*/ 55 w 488"/>
                <a:gd name="T9" fmla="*/ 121 h 658"/>
                <a:gd name="T10" fmla="*/ 30 w 488"/>
                <a:gd name="T11" fmla="*/ 174 h 658"/>
                <a:gd name="T12" fmla="*/ 11 w 488"/>
                <a:gd name="T13" fmla="*/ 232 h 658"/>
                <a:gd name="T14" fmla="*/ 1 w 488"/>
                <a:gd name="T15" fmla="*/ 297 h 658"/>
                <a:gd name="T16" fmla="*/ 1 w 488"/>
                <a:gd name="T17" fmla="*/ 363 h 658"/>
                <a:gd name="T18" fmla="*/ 11 w 488"/>
                <a:gd name="T19" fmla="*/ 428 h 658"/>
                <a:gd name="T20" fmla="*/ 30 w 488"/>
                <a:gd name="T21" fmla="*/ 487 h 658"/>
                <a:gd name="T22" fmla="*/ 55 w 488"/>
                <a:gd name="T23" fmla="*/ 539 h 658"/>
                <a:gd name="T24" fmla="*/ 88 w 488"/>
                <a:gd name="T25" fmla="*/ 584 h 658"/>
                <a:gd name="T26" fmla="*/ 127 w 488"/>
                <a:gd name="T27" fmla="*/ 618 h 658"/>
                <a:gd name="T28" fmla="*/ 171 w 488"/>
                <a:gd name="T29" fmla="*/ 643 h 658"/>
                <a:gd name="T30" fmla="*/ 219 w 488"/>
                <a:gd name="T31" fmla="*/ 657 h 658"/>
                <a:gd name="T32" fmla="*/ 268 w 488"/>
                <a:gd name="T33" fmla="*/ 657 h 658"/>
                <a:gd name="T34" fmla="*/ 317 w 488"/>
                <a:gd name="T35" fmla="*/ 643 h 658"/>
                <a:gd name="T36" fmla="*/ 360 w 488"/>
                <a:gd name="T37" fmla="*/ 618 h 658"/>
                <a:gd name="T38" fmla="*/ 399 w 488"/>
                <a:gd name="T39" fmla="*/ 584 h 658"/>
                <a:gd name="T40" fmla="*/ 432 w 488"/>
                <a:gd name="T41" fmla="*/ 539 h 658"/>
                <a:gd name="T42" fmla="*/ 458 w 488"/>
                <a:gd name="T43" fmla="*/ 487 h 658"/>
                <a:gd name="T44" fmla="*/ 477 w 488"/>
                <a:gd name="T45" fmla="*/ 428 h 658"/>
                <a:gd name="T46" fmla="*/ 487 w 488"/>
                <a:gd name="T47" fmla="*/ 363 h 658"/>
                <a:gd name="T48" fmla="*/ 487 w 488"/>
                <a:gd name="T49" fmla="*/ 297 h 658"/>
                <a:gd name="T50" fmla="*/ 477 w 488"/>
                <a:gd name="T51" fmla="*/ 232 h 658"/>
                <a:gd name="T52" fmla="*/ 458 w 488"/>
                <a:gd name="T53" fmla="*/ 174 h 658"/>
                <a:gd name="T54" fmla="*/ 432 w 488"/>
                <a:gd name="T55" fmla="*/ 121 h 658"/>
                <a:gd name="T56" fmla="*/ 399 w 488"/>
                <a:gd name="T57" fmla="*/ 75 h 658"/>
                <a:gd name="T58" fmla="*/ 360 w 488"/>
                <a:gd name="T59" fmla="*/ 41 h 658"/>
                <a:gd name="T60" fmla="*/ 317 w 488"/>
                <a:gd name="T61" fmla="*/ 16 h 658"/>
                <a:gd name="T62" fmla="*/ 268 w 488"/>
                <a:gd name="T63" fmla="*/ 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8" h="658">
                  <a:moveTo>
                    <a:pt x="244" y="0"/>
                  </a:moveTo>
                  <a:lnTo>
                    <a:pt x="219" y="2"/>
                  </a:lnTo>
                  <a:lnTo>
                    <a:pt x="195" y="7"/>
                  </a:lnTo>
                  <a:lnTo>
                    <a:pt x="171" y="16"/>
                  </a:lnTo>
                  <a:lnTo>
                    <a:pt x="148" y="27"/>
                  </a:lnTo>
                  <a:lnTo>
                    <a:pt x="127" y="41"/>
                  </a:lnTo>
                  <a:lnTo>
                    <a:pt x="107" y="57"/>
                  </a:lnTo>
                  <a:lnTo>
                    <a:pt x="88" y="75"/>
                  </a:lnTo>
                  <a:lnTo>
                    <a:pt x="72" y="97"/>
                  </a:lnTo>
                  <a:lnTo>
                    <a:pt x="55" y="121"/>
                  </a:lnTo>
                  <a:lnTo>
                    <a:pt x="42" y="146"/>
                  </a:lnTo>
                  <a:lnTo>
                    <a:pt x="30" y="174"/>
                  </a:lnTo>
                  <a:lnTo>
                    <a:pt x="19" y="203"/>
                  </a:lnTo>
                  <a:lnTo>
                    <a:pt x="11" y="232"/>
                  </a:lnTo>
                  <a:lnTo>
                    <a:pt x="5" y="264"/>
                  </a:lnTo>
                  <a:lnTo>
                    <a:pt x="1" y="297"/>
                  </a:lnTo>
                  <a:lnTo>
                    <a:pt x="0" y="330"/>
                  </a:lnTo>
                  <a:lnTo>
                    <a:pt x="1" y="363"/>
                  </a:lnTo>
                  <a:lnTo>
                    <a:pt x="5" y="397"/>
                  </a:lnTo>
                  <a:lnTo>
                    <a:pt x="11" y="428"/>
                  </a:lnTo>
                  <a:lnTo>
                    <a:pt x="19" y="458"/>
                  </a:lnTo>
                  <a:lnTo>
                    <a:pt x="30" y="487"/>
                  </a:lnTo>
                  <a:lnTo>
                    <a:pt x="42" y="514"/>
                  </a:lnTo>
                  <a:lnTo>
                    <a:pt x="55" y="539"/>
                  </a:lnTo>
                  <a:lnTo>
                    <a:pt x="72" y="563"/>
                  </a:lnTo>
                  <a:lnTo>
                    <a:pt x="88" y="584"/>
                  </a:lnTo>
                  <a:lnTo>
                    <a:pt x="107" y="603"/>
                  </a:lnTo>
                  <a:lnTo>
                    <a:pt x="127" y="618"/>
                  </a:lnTo>
                  <a:lnTo>
                    <a:pt x="148" y="632"/>
                  </a:lnTo>
                  <a:lnTo>
                    <a:pt x="171" y="643"/>
                  </a:lnTo>
                  <a:lnTo>
                    <a:pt x="195" y="651"/>
                  </a:lnTo>
                  <a:lnTo>
                    <a:pt x="219" y="657"/>
                  </a:lnTo>
                  <a:lnTo>
                    <a:pt x="244" y="658"/>
                  </a:lnTo>
                  <a:lnTo>
                    <a:pt x="268" y="657"/>
                  </a:lnTo>
                  <a:lnTo>
                    <a:pt x="293" y="651"/>
                  </a:lnTo>
                  <a:lnTo>
                    <a:pt x="317" y="643"/>
                  </a:lnTo>
                  <a:lnTo>
                    <a:pt x="338" y="632"/>
                  </a:lnTo>
                  <a:lnTo>
                    <a:pt x="360" y="618"/>
                  </a:lnTo>
                  <a:lnTo>
                    <a:pt x="380" y="603"/>
                  </a:lnTo>
                  <a:lnTo>
                    <a:pt x="399" y="584"/>
                  </a:lnTo>
                  <a:lnTo>
                    <a:pt x="416" y="563"/>
                  </a:lnTo>
                  <a:lnTo>
                    <a:pt x="432" y="539"/>
                  </a:lnTo>
                  <a:lnTo>
                    <a:pt x="446" y="514"/>
                  </a:lnTo>
                  <a:lnTo>
                    <a:pt x="458" y="487"/>
                  </a:lnTo>
                  <a:lnTo>
                    <a:pt x="468" y="458"/>
                  </a:lnTo>
                  <a:lnTo>
                    <a:pt x="477" y="428"/>
                  </a:lnTo>
                  <a:lnTo>
                    <a:pt x="483" y="397"/>
                  </a:lnTo>
                  <a:lnTo>
                    <a:pt x="487" y="363"/>
                  </a:lnTo>
                  <a:lnTo>
                    <a:pt x="488" y="330"/>
                  </a:lnTo>
                  <a:lnTo>
                    <a:pt x="487" y="297"/>
                  </a:lnTo>
                  <a:lnTo>
                    <a:pt x="483" y="264"/>
                  </a:lnTo>
                  <a:lnTo>
                    <a:pt x="477" y="232"/>
                  </a:lnTo>
                  <a:lnTo>
                    <a:pt x="468" y="203"/>
                  </a:lnTo>
                  <a:lnTo>
                    <a:pt x="458" y="174"/>
                  </a:lnTo>
                  <a:lnTo>
                    <a:pt x="446" y="146"/>
                  </a:lnTo>
                  <a:lnTo>
                    <a:pt x="432" y="121"/>
                  </a:lnTo>
                  <a:lnTo>
                    <a:pt x="416" y="97"/>
                  </a:lnTo>
                  <a:lnTo>
                    <a:pt x="399" y="75"/>
                  </a:lnTo>
                  <a:lnTo>
                    <a:pt x="380" y="57"/>
                  </a:lnTo>
                  <a:lnTo>
                    <a:pt x="360" y="41"/>
                  </a:lnTo>
                  <a:lnTo>
                    <a:pt x="338" y="27"/>
                  </a:lnTo>
                  <a:lnTo>
                    <a:pt x="317" y="16"/>
                  </a:lnTo>
                  <a:lnTo>
                    <a:pt x="293" y="7"/>
                  </a:lnTo>
                  <a:lnTo>
                    <a:pt x="268" y="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4" name="Freeform 272"/>
            <p:cNvSpPr>
              <a:spLocks/>
            </p:cNvSpPr>
            <p:nvPr/>
          </p:nvSpPr>
          <p:spPr bwMode="auto">
            <a:xfrm>
              <a:off x="5257" y="229"/>
              <a:ext cx="459" cy="309"/>
            </a:xfrm>
            <a:custGeom>
              <a:avLst/>
              <a:gdLst>
                <a:gd name="T0" fmla="*/ 206 w 459"/>
                <a:gd name="T1" fmla="*/ 2 h 619"/>
                <a:gd name="T2" fmla="*/ 161 w 459"/>
                <a:gd name="T3" fmla="*/ 14 h 619"/>
                <a:gd name="T4" fmla="*/ 120 w 459"/>
                <a:gd name="T5" fmla="*/ 38 h 619"/>
                <a:gd name="T6" fmla="*/ 83 w 459"/>
                <a:gd name="T7" fmla="*/ 71 h 619"/>
                <a:gd name="T8" fmla="*/ 52 w 459"/>
                <a:gd name="T9" fmla="*/ 114 h 619"/>
                <a:gd name="T10" fmla="*/ 28 w 459"/>
                <a:gd name="T11" fmla="*/ 164 h 619"/>
                <a:gd name="T12" fmla="*/ 10 w 459"/>
                <a:gd name="T13" fmla="*/ 219 h 619"/>
                <a:gd name="T14" fmla="*/ 1 w 459"/>
                <a:gd name="T15" fmla="*/ 279 h 619"/>
                <a:gd name="T16" fmla="*/ 1 w 459"/>
                <a:gd name="T17" fmla="*/ 342 h 619"/>
                <a:gd name="T18" fmla="*/ 10 w 459"/>
                <a:gd name="T19" fmla="*/ 402 h 619"/>
                <a:gd name="T20" fmla="*/ 28 w 459"/>
                <a:gd name="T21" fmla="*/ 457 h 619"/>
                <a:gd name="T22" fmla="*/ 52 w 459"/>
                <a:gd name="T23" fmla="*/ 507 h 619"/>
                <a:gd name="T24" fmla="*/ 83 w 459"/>
                <a:gd name="T25" fmla="*/ 549 h 619"/>
                <a:gd name="T26" fmla="*/ 120 w 459"/>
                <a:gd name="T27" fmla="*/ 582 h 619"/>
                <a:gd name="T28" fmla="*/ 161 w 459"/>
                <a:gd name="T29" fmla="*/ 606 h 619"/>
                <a:gd name="T30" fmla="*/ 206 w 459"/>
                <a:gd name="T31" fmla="*/ 618 h 619"/>
                <a:gd name="T32" fmla="*/ 253 w 459"/>
                <a:gd name="T33" fmla="*/ 618 h 619"/>
                <a:gd name="T34" fmla="*/ 298 w 459"/>
                <a:gd name="T35" fmla="*/ 606 h 619"/>
                <a:gd name="T36" fmla="*/ 339 w 459"/>
                <a:gd name="T37" fmla="*/ 582 h 619"/>
                <a:gd name="T38" fmla="*/ 374 w 459"/>
                <a:gd name="T39" fmla="*/ 549 h 619"/>
                <a:gd name="T40" fmla="*/ 406 w 459"/>
                <a:gd name="T41" fmla="*/ 507 h 619"/>
                <a:gd name="T42" fmla="*/ 431 w 459"/>
                <a:gd name="T43" fmla="*/ 457 h 619"/>
                <a:gd name="T44" fmla="*/ 448 w 459"/>
                <a:gd name="T45" fmla="*/ 402 h 619"/>
                <a:gd name="T46" fmla="*/ 457 w 459"/>
                <a:gd name="T47" fmla="*/ 342 h 619"/>
                <a:gd name="T48" fmla="*/ 457 w 459"/>
                <a:gd name="T49" fmla="*/ 279 h 619"/>
                <a:gd name="T50" fmla="*/ 448 w 459"/>
                <a:gd name="T51" fmla="*/ 219 h 619"/>
                <a:gd name="T52" fmla="*/ 431 w 459"/>
                <a:gd name="T53" fmla="*/ 164 h 619"/>
                <a:gd name="T54" fmla="*/ 406 w 459"/>
                <a:gd name="T55" fmla="*/ 114 h 619"/>
                <a:gd name="T56" fmla="*/ 374 w 459"/>
                <a:gd name="T57" fmla="*/ 71 h 619"/>
                <a:gd name="T58" fmla="*/ 339 w 459"/>
                <a:gd name="T59" fmla="*/ 38 h 619"/>
                <a:gd name="T60" fmla="*/ 298 w 459"/>
                <a:gd name="T61" fmla="*/ 14 h 619"/>
                <a:gd name="T62" fmla="*/ 253 w 459"/>
                <a:gd name="T63" fmla="*/ 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9" h="619">
                  <a:moveTo>
                    <a:pt x="230" y="0"/>
                  </a:moveTo>
                  <a:lnTo>
                    <a:pt x="206" y="2"/>
                  </a:lnTo>
                  <a:lnTo>
                    <a:pt x="184" y="7"/>
                  </a:lnTo>
                  <a:lnTo>
                    <a:pt x="161" y="14"/>
                  </a:lnTo>
                  <a:lnTo>
                    <a:pt x="141" y="25"/>
                  </a:lnTo>
                  <a:lnTo>
                    <a:pt x="120" y="38"/>
                  </a:lnTo>
                  <a:lnTo>
                    <a:pt x="102" y="53"/>
                  </a:lnTo>
                  <a:lnTo>
                    <a:pt x="83" y="71"/>
                  </a:lnTo>
                  <a:lnTo>
                    <a:pt x="68" y="92"/>
                  </a:lnTo>
                  <a:lnTo>
                    <a:pt x="52" y="114"/>
                  </a:lnTo>
                  <a:lnTo>
                    <a:pt x="39" y="137"/>
                  </a:lnTo>
                  <a:lnTo>
                    <a:pt x="28" y="164"/>
                  </a:lnTo>
                  <a:lnTo>
                    <a:pt x="19" y="190"/>
                  </a:lnTo>
                  <a:lnTo>
                    <a:pt x="10" y="219"/>
                  </a:lnTo>
                  <a:lnTo>
                    <a:pt x="5" y="248"/>
                  </a:lnTo>
                  <a:lnTo>
                    <a:pt x="1" y="279"/>
                  </a:lnTo>
                  <a:lnTo>
                    <a:pt x="0" y="310"/>
                  </a:lnTo>
                  <a:lnTo>
                    <a:pt x="1" y="342"/>
                  </a:lnTo>
                  <a:lnTo>
                    <a:pt x="5" y="373"/>
                  </a:lnTo>
                  <a:lnTo>
                    <a:pt x="10" y="402"/>
                  </a:lnTo>
                  <a:lnTo>
                    <a:pt x="19" y="431"/>
                  </a:lnTo>
                  <a:lnTo>
                    <a:pt x="28" y="457"/>
                  </a:lnTo>
                  <a:lnTo>
                    <a:pt x="39" y="484"/>
                  </a:lnTo>
                  <a:lnTo>
                    <a:pt x="52" y="507"/>
                  </a:lnTo>
                  <a:lnTo>
                    <a:pt x="68" y="529"/>
                  </a:lnTo>
                  <a:lnTo>
                    <a:pt x="83" y="549"/>
                  </a:lnTo>
                  <a:lnTo>
                    <a:pt x="102" y="567"/>
                  </a:lnTo>
                  <a:lnTo>
                    <a:pt x="120" y="582"/>
                  </a:lnTo>
                  <a:lnTo>
                    <a:pt x="141" y="594"/>
                  </a:lnTo>
                  <a:lnTo>
                    <a:pt x="161" y="606"/>
                  </a:lnTo>
                  <a:lnTo>
                    <a:pt x="184" y="612"/>
                  </a:lnTo>
                  <a:lnTo>
                    <a:pt x="206" y="618"/>
                  </a:lnTo>
                  <a:lnTo>
                    <a:pt x="230" y="619"/>
                  </a:lnTo>
                  <a:lnTo>
                    <a:pt x="253" y="618"/>
                  </a:lnTo>
                  <a:lnTo>
                    <a:pt x="276" y="612"/>
                  </a:lnTo>
                  <a:lnTo>
                    <a:pt x="298" y="606"/>
                  </a:lnTo>
                  <a:lnTo>
                    <a:pt x="318" y="594"/>
                  </a:lnTo>
                  <a:lnTo>
                    <a:pt x="339" y="582"/>
                  </a:lnTo>
                  <a:lnTo>
                    <a:pt x="357" y="567"/>
                  </a:lnTo>
                  <a:lnTo>
                    <a:pt x="374" y="549"/>
                  </a:lnTo>
                  <a:lnTo>
                    <a:pt x="391" y="529"/>
                  </a:lnTo>
                  <a:lnTo>
                    <a:pt x="406" y="507"/>
                  </a:lnTo>
                  <a:lnTo>
                    <a:pt x="420" y="484"/>
                  </a:lnTo>
                  <a:lnTo>
                    <a:pt x="431" y="457"/>
                  </a:lnTo>
                  <a:lnTo>
                    <a:pt x="440" y="431"/>
                  </a:lnTo>
                  <a:lnTo>
                    <a:pt x="448" y="402"/>
                  </a:lnTo>
                  <a:lnTo>
                    <a:pt x="453" y="373"/>
                  </a:lnTo>
                  <a:lnTo>
                    <a:pt x="457" y="342"/>
                  </a:lnTo>
                  <a:lnTo>
                    <a:pt x="459" y="310"/>
                  </a:lnTo>
                  <a:lnTo>
                    <a:pt x="457" y="279"/>
                  </a:lnTo>
                  <a:lnTo>
                    <a:pt x="453" y="248"/>
                  </a:lnTo>
                  <a:lnTo>
                    <a:pt x="448" y="219"/>
                  </a:lnTo>
                  <a:lnTo>
                    <a:pt x="440" y="190"/>
                  </a:lnTo>
                  <a:lnTo>
                    <a:pt x="431" y="164"/>
                  </a:lnTo>
                  <a:lnTo>
                    <a:pt x="420" y="137"/>
                  </a:lnTo>
                  <a:lnTo>
                    <a:pt x="406" y="114"/>
                  </a:lnTo>
                  <a:lnTo>
                    <a:pt x="391" y="92"/>
                  </a:lnTo>
                  <a:lnTo>
                    <a:pt x="374" y="71"/>
                  </a:lnTo>
                  <a:lnTo>
                    <a:pt x="357" y="53"/>
                  </a:lnTo>
                  <a:lnTo>
                    <a:pt x="339" y="38"/>
                  </a:lnTo>
                  <a:lnTo>
                    <a:pt x="318" y="25"/>
                  </a:lnTo>
                  <a:lnTo>
                    <a:pt x="298" y="14"/>
                  </a:lnTo>
                  <a:lnTo>
                    <a:pt x="276" y="7"/>
                  </a:lnTo>
                  <a:lnTo>
                    <a:pt x="253" y="2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5" name="Freeform 273"/>
            <p:cNvSpPr>
              <a:spLocks/>
            </p:cNvSpPr>
            <p:nvPr/>
          </p:nvSpPr>
          <p:spPr bwMode="auto">
            <a:xfrm>
              <a:off x="5273" y="239"/>
              <a:ext cx="429" cy="290"/>
            </a:xfrm>
            <a:custGeom>
              <a:avLst/>
              <a:gdLst>
                <a:gd name="T0" fmla="*/ 192 w 429"/>
                <a:gd name="T1" fmla="*/ 1 h 579"/>
                <a:gd name="T2" fmla="*/ 150 w 429"/>
                <a:gd name="T3" fmla="*/ 12 h 579"/>
                <a:gd name="T4" fmla="*/ 112 w 429"/>
                <a:gd name="T5" fmla="*/ 35 h 579"/>
                <a:gd name="T6" fmla="*/ 77 w 429"/>
                <a:gd name="T7" fmla="*/ 66 h 579"/>
                <a:gd name="T8" fmla="*/ 49 w 429"/>
                <a:gd name="T9" fmla="*/ 105 h 579"/>
                <a:gd name="T10" fmla="*/ 25 w 429"/>
                <a:gd name="T11" fmla="*/ 152 h 579"/>
                <a:gd name="T12" fmla="*/ 9 w 429"/>
                <a:gd name="T13" fmla="*/ 204 h 579"/>
                <a:gd name="T14" fmla="*/ 1 w 429"/>
                <a:gd name="T15" fmla="*/ 260 h 579"/>
                <a:gd name="T16" fmla="*/ 1 w 429"/>
                <a:gd name="T17" fmla="*/ 319 h 579"/>
                <a:gd name="T18" fmla="*/ 9 w 429"/>
                <a:gd name="T19" fmla="*/ 375 h 579"/>
                <a:gd name="T20" fmla="*/ 25 w 429"/>
                <a:gd name="T21" fmla="*/ 428 h 579"/>
                <a:gd name="T22" fmla="*/ 49 w 429"/>
                <a:gd name="T23" fmla="*/ 474 h 579"/>
                <a:gd name="T24" fmla="*/ 77 w 429"/>
                <a:gd name="T25" fmla="*/ 513 h 579"/>
                <a:gd name="T26" fmla="*/ 112 w 429"/>
                <a:gd name="T27" fmla="*/ 544 h 579"/>
                <a:gd name="T28" fmla="*/ 150 w 429"/>
                <a:gd name="T29" fmla="*/ 567 h 579"/>
                <a:gd name="T30" fmla="*/ 192 w 429"/>
                <a:gd name="T31" fmla="*/ 578 h 579"/>
                <a:gd name="T32" fmla="*/ 235 w 429"/>
                <a:gd name="T33" fmla="*/ 578 h 579"/>
                <a:gd name="T34" fmla="*/ 277 w 429"/>
                <a:gd name="T35" fmla="*/ 567 h 579"/>
                <a:gd name="T36" fmla="*/ 316 w 429"/>
                <a:gd name="T37" fmla="*/ 544 h 579"/>
                <a:gd name="T38" fmla="*/ 350 w 429"/>
                <a:gd name="T39" fmla="*/ 513 h 579"/>
                <a:gd name="T40" fmla="*/ 380 w 429"/>
                <a:gd name="T41" fmla="*/ 474 h 579"/>
                <a:gd name="T42" fmla="*/ 403 w 429"/>
                <a:gd name="T43" fmla="*/ 428 h 579"/>
                <a:gd name="T44" fmla="*/ 419 w 429"/>
                <a:gd name="T45" fmla="*/ 375 h 579"/>
                <a:gd name="T46" fmla="*/ 428 w 429"/>
                <a:gd name="T47" fmla="*/ 319 h 579"/>
                <a:gd name="T48" fmla="*/ 428 w 429"/>
                <a:gd name="T49" fmla="*/ 260 h 579"/>
                <a:gd name="T50" fmla="*/ 419 w 429"/>
                <a:gd name="T51" fmla="*/ 204 h 579"/>
                <a:gd name="T52" fmla="*/ 403 w 429"/>
                <a:gd name="T53" fmla="*/ 152 h 579"/>
                <a:gd name="T54" fmla="*/ 380 w 429"/>
                <a:gd name="T55" fmla="*/ 105 h 579"/>
                <a:gd name="T56" fmla="*/ 350 w 429"/>
                <a:gd name="T57" fmla="*/ 66 h 579"/>
                <a:gd name="T58" fmla="*/ 316 w 429"/>
                <a:gd name="T59" fmla="*/ 35 h 579"/>
                <a:gd name="T60" fmla="*/ 277 w 429"/>
                <a:gd name="T61" fmla="*/ 12 h 579"/>
                <a:gd name="T62" fmla="*/ 235 w 429"/>
                <a:gd name="T63" fmla="*/ 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9" h="579">
                  <a:moveTo>
                    <a:pt x="214" y="0"/>
                  </a:moveTo>
                  <a:lnTo>
                    <a:pt x="192" y="1"/>
                  </a:lnTo>
                  <a:lnTo>
                    <a:pt x="171" y="5"/>
                  </a:lnTo>
                  <a:lnTo>
                    <a:pt x="150" y="12"/>
                  </a:lnTo>
                  <a:lnTo>
                    <a:pt x="131" y="22"/>
                  </a:lnTo>
                  <a:lnTo>
                    <a:pt x="112" y="35"/>
                  </a:lnTo>
                  <a:lnTo>
                    <a:pt x="94" y="50"/>
                  </a:lnTo>
                  <a:lnTo>
                    <a:pt x="77" y="66"/>
                  </a:lnTo>
                  <a:lnTo>
                    <a:pt x="62" y="84"/>
                  </a:lnTo>
                  <a:lnTo>
                    <a:pt x="49" y="105"/>
                  </a:lnTo>
                  <a:lnTo>
                    <a:pt x="36" y="127"/>
                  </a:lnTo>
                  <a:lnTo>
                    <a:pt x="25" y="152"/>
                  </a:lnTo>
                  <a:lnTo>
                    <a:pt x="16" y="177"/>
                  </a:lnTo>
                  <a:lnTo>
                    <a:pt x="9" y="204"/>
                  </a:lnTo>
                  <a:lnTo>
                    <a:pt x="4" y="231"/>
                  </a:lnTo>
                  <a:lnTo>
                    <a:pt x="1" y="260"/>
                  </a:lnTo>
                  <a:lnTo>
                    <a:pt x="0" y="289"/>
                  </a:lnTo>
                  <a:lnTo>
                    <a:pt x="1" y="319"/>
                  </a:lnTo>
                  <a:lnTo>
                    <a:pt x="4" y="348"/>
                  </a:lnTo>
                  <a:lnTo>
                    <a:pt x="9" y="375"/>
                  </a:lnTo>
                  <a:lnTo>
                    <a:pt x="16" y="403"/>
                  </a:lnTo>
                  <a:lnTo>
                    <a:pt x="25" y="428"/>
                  </a:lnTo>
                  <a:lnTo>
                    <a:pt x="36" y="452"/>
                  </a:lnTo>
                  <a:lnTo>
                    <a:pt x="49" y="474"/>
                  </a:lnTo>
                  <a:lnTo>
                    <a:pt x="62" y="495"/>
                  </a:lnTo>
                  <a:lnTo>
                    <a:pt x="77" y="513"/>
                  </a:lnTo>
                  <a:lnTo>
                    <a:pt x="94" y="529"/>
                  </a:lnTo>
                  <a:lnTo>
                    <a:pt x="112" y="544"/>
                  </a:lnTo>
                  <a:lnTo>
                    <a:pt x="131" y="557"/>
                  </a:lnTo>
                  <a:lnTo>
                    <a:pt x="150" y="567"/>
                  </a:lnTo>
                  <a:lnTo>
                    <a:pt x="171" y="573"/>
                  </a:lnTo>
                  <a:lnTo>
                    <a:pt x="192" y="578"/>
                  </a:lnTo>
                  <a:lnTo>
                    <a:pt x="214" y="579"/>
                  </a:lnTo>
                  <a:lnTo>
                    <a:pt x="235" y="578"/>
                  </a:lnTo>
                  <a:lnTo>
                    <a:pt x="257" y="573"/>
                  </a:lnTo>
                  <a:lnTo>
                    <a:pt x="277" y="567"/>
                  </a:lnTo>
                  <a:lnTo>
                    <a:pt x="297" y="557"/>
                  </a:lnTo>
                  <a:lnTo>
                    <a:pt x="316" y="544"/>
                  </a:lnTo>
                  <a:lnTo>
                    <a:pt x="334" y="529"/>
                  </a:lnTo>
                  <a:lnTo>
                    <a:pt x="350" y="513"/>
                  </a:lnTo>
                  <a:lnTo>
                    <a:pt x="366" y="495"/>
                  </a:lnTo>
                  <a:lnTo>
                    <a:pt x="380" y="474"/>
                  </a:lnTo>
                  <a:lnTo>
                    <a:pt x="392" y="452"/>
                  </a:lnTo>
                  <a:lnTo>
                    <a:pt x="403" y="428"/>
                  </a:lnTo>
                  <a:lnTo>
                    <a:pt x="412" y="403"/>
                  </a:lnTo>
                  <a:lnTo>
                    <a:pt x="419" y="375"/>
                  </a:lnTo>
                  <a:lnTo>
                    <a:pt x="425" y="348"/>
                  </a:lnTo>
                  <a:lnTo>
                    <a:pt x="428" y="319"/>
                  </a:lnTo>
                  <a:lnTo>
                    <a:pt x="429" y="289"/>
                  </a:lnTo>
                  <a:lnTo>
                    <a:pt x="428" y="260"/>
                  </a:lnTo>
                  <a:lnTo>
                    <a:pt x="425" y="231"/>
                  </a:lnTo>
                  <a:lnTo>
                    <a:pt x="419" y="204"/>
                  </a:lnTo>
                  <a:lnTo>
                    <a:pt x="412" y="177"/>
                  </a:lnTo>
                  <a:lnTo>
                    <a:pt x="403" y="152"/>
                  </a:lnTo>
                  <a:lnTo>
                    <a:pt x="392" y="127"/>
                  </a:lnTo>
                  <a:lnTo>
                    <a:pt x="380" y="105"/>
                  </a:lnTo>
                  <a:lnTo>
                    <a:pt x="366" y="84"/>
                  </a:lnTo>
                  <a:lnTo>
                    <a:pt x="350" y="66"/>
                  </a:lnTo>
                  <a:lnTo>
                    <a:pt x="334" y="50"/>
                  </a:lnTo>
                  <a:lnTo>
                    <a:pt x="316" y="35"/>
                  </a:lnTo>
                  <a:lnTo>
                    <a:pt x="297" y="22"/>
                  </a:lnTo>
                  <a:lnTo>
                    <a:pt x="277" y="12"/>
                  </a:lnTo>
                  <a:lnTo>
                    <a:pt x="257" y="5"/>
                  </a:lnTo>
                  <a:lnTo>
                    <a:pt x="235" y="1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6" name="Freeform 274"/>
            <p:cNvSpPr>
              <a:spLocks/>
            </p:cNvSpPr>
            <p:nvPr/>
          </p:nvSpPr>
          <p:spPr bwMode="auto">
            <a:xfrm>
              <a:off x="5288" y="249"/>
              <a:ext cx="400" cy="271"/>
            </a:xfrm>
            <a:custGeom>
              <a:avLst/>
              <a:gdLst>
                <a:gd name="T0" fmla="*/ 179 w 400"/>
                <a:gd name="T1" fmla="*/ 1 h 540"/>
                <a:gd name="T2" fmla="*/ 140 w 400"/>
                <a:gd name="T3" fmla="*/ 12 h 540"/>
                <a:gd name="T4" fmla="*/ 105 w 400"/>
                <a:gd name="T5" fmla="*/ 33 h 540"/>
                <a:gd name="T6" fmla="*/ 73 w 400"/>
                <a:gd name="T7" fmla="*/ 62 h 540"/>
                <a:gd name="T8" fmla="*/ 45 w 400"/>
                <a:gd name="T9" fmla="*/ 98 h 540"/>
                <a:gd name="T10" fmla="*/ 23 w 400"/>
                <a:gd name="T11" fmla="*/ 141 h 540"/>
                <a:gd name="T12" fmla="*/ 9 w 400"/>
                <a:gd name="T13" fmla="*/ 190 h 540"/>
                <a:gd name="T14" fmla="*/ 1 w 400"/>
                <a:gd name="T15" fmla="*/ 242 h 540"/>
                <a:gd name="T16" fmla="*/ 1 w 400"/>
                <a:gd name="T17" fmla="*/ 298 h 540"/>
                <a:gd name="T18" fmla="*/ 9 w 400"/>
                <a:gd name="T19" fmla="*/ 350 h 540"/>
                <a:gd name="T20" fmla="*/ 23 w 400"/>
                <a:gd name="T21" fmla="*/ 399 h 540"/>
                <a:gd name="T22" fmla="*/ 45 w 400"/>
                <a:gd name="T23" fmla="*/ 442 h 540"/>
                <a:gd name="T24" fmla="*/ 73 w 400"/>
                <a:gd name="T25" fmla="*/ 479 h 540"/>
                <a:gd name="T26" fmla="*/ 105 w 400"/>
                <a:gd name="T27" fmla="*/ 508 h 540"/>
                <a:gd name="T28" fmla="*/ 140 w 400"/>
                <a:gd name="T29" fmla="*/ 528 h 540"/>
                <a:gd name="T30" fmla="*/ 179 w 400"/>
                <a:gd name="T31" fmla="*/ 539 h 540"/>
                <a:gd name="T32" fmla="*/ 220 w 400"/>
                <a:gd name="T33" fmla="*/ 539 h 540"/>
                <a:gd name="T34" fmla="*/ 259 w 400"/>
                <a:gd name="T35" fmla="*/ 528 h 540"/>
                <a:gd name="T36" fmla="*/ 295 w 400"/>
                <a:gd name="T37" fmla="*/ 508 h 540"/>
                <a:gd name="T38" fmla="*/ 327 w 400"/>
                <a:gd name="T39" fmla="*/ 479 h 540"/>
                <a:gd name="T40" fmla="*/ 354 w 400"/>
                <a:gd name="T41" fmla="*/ 442 h 540"/>
                <a:gd name="T42" fmla="*/ 375 w 400"/>
                <a:gd name="T43" fmla="*/ 399 h 540"/>
                <a:gd name="T44" fmla="*/ 391 w 400"/>
                <a:gd name="T45" fmla="*/ 350 h 540"/>
                <a:gd name="T46" fmla="*/ 399 w 400"/>
                <a:gd name="T47" fmla="*/ 298 h 540"/>
                <a:gd name="T48" fmla="*/ 399 w 400"/>
                <a:gd name="T49" fmla="*/ 242 h 540"/>
                <a:gd name="T50" fmla="*/ 391 w 400"/>
                <a:gd name="T51" fmla="*/ 190 h 540"/>
                <a:gd name="T52" fmla="*/ 375 w 400"/>
                <a:gd name="T53" fmla="*/ 141 h 540"/>
                <a:gd name="T54" fmla="*/ 354 w 400"/>
                <a:gd name="T55" fmla="*/ 98 h 540"/>
                <a:gd name="T56" fmla="*/ 327 w 400"/>
                <a:gd name="T57" fmla="*/ 62 h 540"/>
                <a:gd name="T58" fmla="*/ 295 w 400"/>
                <a:gd name="T59" fmla="*/ 33 h 540"/>
                <a:gd name="T60" fmla="*/ 259 w 400"/>
                <a:gd name="T61" fmla="*/ 12 h 540"/>
                <a:gd name="T62" fmla="*/ 220 w 400"/>
                <a:gd name="T63" fmla="*/ 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540">
                  <a:moveTo>
                    <a:pt x="200" y="0"/>
                  </a:moveTo>
                  <a:lnTo>
                    <a:pt x="179" y="1"/>
                  </a:lnTo>
                  <a:lnTo>
                    <a:pt x="160" y="5"/>
                  </a:lnTo>
                  <a:lnTo>
                    <a:pt x="140" y="12"/>
                  </a:lnTo>
                  <a:lnTo>
                    <a:pt x="122" y="21"/>
                  </a:lnTo>
                  <a:lnTo>
                    <a:pt x="105" y="33"/>
                  </a:lnTo>
                  <a:lnTo>
                    <a:pt x="88" y="45"/>
                  </a:lnTo>
                  <a:lnTo>
                    <a:pt x="73" y="62"/>
                  </a:lnTo>
                  <a:lnTo>
                    <a:pt x="58" y="79"/>
                  </a:lnTo>
                  <a:lnTo>
                    <a:pt x="45" y="98"/>
                  </a:lnTo>
                  <a:lnTo>
                    <a:pt x="34" y="119"/>
                  </a:lnTo>
                  <a:lnTo>
                    <a:pt x="23" y="141"/>
                  </a:lnTo>
                  <a:lnTo>
                    <a:pt x="15" y="165"/>
                  </a:lnTo>
                  <a:lnTo>
                    <a:pt x="9" y="190"/>
                  </a:lnTo>
                  <a:lnTo>
                    <a:pt x="4" y="216"/>
                  </a:lnTo>
                  <a:lnTo>
                    <a:pt x="1" y="242"/>
                  </a:lnTo>
                  <a:lnTo>
                    <a:pt x="0" y="270"/>
                  </a:lnTo>
                  <a:lnTo>
                    <a:pt x="1" y="298"/>
                  </a:lnTo>
                  <a:lnTo>
                    <a:pt x="4" y="324"/>
                  </a:lnTo>
                  <a:lnTo>
                    <a:pt x="9" y="350"/>
                  </a:lnTo>
                  <a:lnTo>
                    <a:pt x="15" y="375"/>
                  </a:lnTo>
                  <a:lnTo>
                    <a:pt x="23" y="399"/>
                  </a:lnTo>
                  <a:lnTo>
                    <a:pt x="34" y="421"/>
                  </a:lnTo>
                  <a:lnTo>
                    <a:pt x="45" y="442"/>
                  </a:lnTo>
                  <a:lnTo>
                    <a:pt x="58" y="461"/>
                  </a:lnTo>
                  <a:lnTo>
                    <a:pt x="73" y="479"/>
                  </a:lnTo>
                  <a:lnTo>
                    <a:pt x="88" y="494"/>
                  </a:lnTo>
                  <a:lnTo>
                    <a:pt x="105" y="508"/>
                  </a:lnTo>
                  <a:lnTo>
                    <a:pt x="122" y="519"/>
                  </a:lnTo>
                  <a:lnTo>
                    <a:pt x="140" y="528"/>
                  </a:lnTo>
                  <a:lnTo>
                    <a:pt x="160" y="534"/>
                  </a:lnTo>
                  <a:lnTo>
                    <a:pt x="179" y="539"/>
                  </a:lnTo>
                  <a:lnTo>
                    <a:pt x="200" y="540"/>
                  </a:lnTo>
                  <a:lnTo>
                    <a:pt x="220" y="539"/>
                  </a:lnTo>
                  <a:lnTo>
                    <a:pt x="240" y="534"/>
                  </a:lnTo>
                  <a:lnTo>
                    <a:pt x="259" y="528"/>
                  </a:lnTo>
                  <a:lnTo>
                    <a:pt x="278" y="519"/>
                  </a:lnTo>
                  <a:lnTo>
                    <a:pt x="295" y="508"/>
                  </a:lnTo>
                  <a:lnTo>
                    <a:pt x="312" y="494"/>
                  </a:lnTo>
                  <a:lnTo>
                    <a:pt x="327" y="479"/>
                  </a:lnTo>
                  <a:lnTo>
                    <a:pt x="341" y="461"/>
                  </a:lnTo>
                  <a:lnTo>
                    <a:pt x="354" y="442"/>
                  </a:lnTo>
                  <a:lnTo>
                    <a:pt x="366" y="421"/>
                  </a:lnTo>
                  <a:lnTo>
                    <a:pt x="375" y="399"/>
                  </a:lnTo>
                  <a:lnTo>
                    <a:pt x="384" y="375"/>
                  </a:lnTo>
                  <a:lnTo>
                    <a:pt x="391" y="350"/>
                  </a:lnTo>
                  <a:lnTo>
                    <a:pt x="396" y="324"/>
                  </a:lnTo>
                  <a:lnTo>
                    <a:pt x="399" y="298"/>
                  </a:lnTo>
                  <a:lnTo>
                    <a:pt x="400" y="270"/>
                  </a:lnTo>
                  <a:lnTo>
                    <a:pt x="399" y="242"/>
                  </a:lnTo>
                  <a:lnTo>
                    <a:pt x="396" y="216"/>
                  </a:lnTo>
                  <a:lnTo>
                    <a:pt x="391" y="190"/>
                  </a:lnTo>
                  <a:lnTo>
                    <a:pt x="384" y="165"/>
                  </a:lnTo>
                  <a:lnTo>
                    <a:pt x="375" y="141"/>
                  </a:lnTo>
                  <a:lnTo>
                    <a:pt x="366" y="119"/>
                  </a:lnTo>
                  <a:lnTo>
                    <a:pt x="354" y="98"/>
                  </a:lnTo>
                  <a:lnTo>
                    <a:pt x="341" y="79"/>
                  </a:lnTo>
                  <a:lnTo>
                    <a:pt x="327" y="62"/>
                  </a:lnTo>
                  <a:lnTo>
                    <a:pt x="312" y="45"/>
                  </a:lnTo>
                  <a:lnTo>
                    <a:pt x="295" y="33"/>
                  </a:lnTo>
                  <a:lnTo>
                    <a:pt x="278" y="21"/>
                  </a:lnTo>
                  <a:lnTo>
                    <a:pt x="259" y="12"/>
                  </a:lnTo>
                  <a:lnTo>
                    <a:pt x="240" y="5"/>
                  </a:lnTo>
                  <a:lnTo>
                    <a:pt x="220" y="1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7" name="Freeform 275"/>
            <p:cNvSpPr>
              <a:spLocks/>
            </p:cNvSpPr>
            <p:nvPr/>
          </p:nvSpPr>
          <p:spPr bwMode="auto">
            <a:xfrm>
              <a:off x="5303" y="260"/>
              <a:ext cx="371" cy="250"/>
            </a:xfrm>
            <a:custGeom>
              <a:avLst/>
              <a:gdLst>
                <a:gd name="T0" fmla="*/ 166 w 371"/>
                <a:gd name="T1" fmla="*/ 1 h 500"/>
                <a:gd name="T2" fmla="*/ 131 w 371"/>
                <a:gd name="T3" fmla="*/ 11 h 500"/>
                <a:gd name="T4" fmla="*/ 98 w 371"/>
                <a:gd name="T5" fmla="*/ 30 h 500"/>
                <a:gd name="T6" fmla="*/ 68 w 371"/>
                <a:gd name="T7" fmla="*/ 58 h 500"/>
                <a:gd name="T8" fmla="*/ 42 w 371"/>
                <a:gd name="T9" fmla="*/ 91 h 500"/>
                <a:gd name="T10" fmla="*/ 23 w 371"/>
                <a:gd name="T11" fmla="*/ 131 h 500"/>
                <a:gd name="T12" fmla="*/ 8 w 371"/>
                <a:gd name="T13" fmla="*/ 177 h 500"/>
                <a:gd name="T14" fmla="*/ 1 w 371"/>
                <a:gd name="T15" fmla="*/ 225 h 500"/>
                <a:gd name="T16" fmla="*/ 1 w 371"/>
                <a:gd name="T17" fmla="*/ 277 h 500"/>
                <a:gd name="T18" fmla="*/ 8 w 371"/>
                <a:gd name="T19" fmla="*/ 325 h 500"/>
                <a:gd name="T20" fmla="*/ 23 w 371"/>
                <a:gd name="T21" fmla="*/ 369 h 500"/>
                <a:gd name="T22" fmla="*/ 42 w 371"/>
                <a:gd name="T23" fmla="*/ 410 h 500"/>
                <a:gd name="T24" fmla="*/ 68 w 371"/>
                <a:gd name="T25" fmla="*/ 443 h 500"/>
                <a:gd name="T26" fmla="*/ 98 w 371"/>
                <a:gd name="T27" fmla="*/ 469 h 500"/>
                <a:gd name="T28" fmla="*/ 131 w 371"/>
                <a:gd name="T29" fmla="*/ 489 h 500"/>
                <a:gd name="T30" fmla="*/ 166 w 371"/>
                <a:gd name="T31" fmla="*/ 498 h 500"/>
                <a:gd name="T32" fmla="*/ 204 w 371"/>
                <a:gd name="T33" fmla="*/ 498 h 500"/>
                <a:gd name="T34" fmla="*/ 240 w 371"/>
                <a:gd name="T35" fmla="*/ 489 h 500"/>
                <a:gd name="T36" fmla="*/ 274 w 371"/>
                <a:gd name="T37" fmla="*/ 469 h 500"/>
                <a:gd name="T38" fmla="*/ 304 w 371"/>
                <a:gd name="T39" fmla="*/ 443 h 500"/>
                <a:gd name="T40" fmla="*/ 328 w 371"/>
                <a:gd name="T41" fmla="*/ 410 h 500"/>
                <a:gd name="T42" fmla="*/ 349 w 371"/>
                <a:gd name="T43" fmla="*/ 369 h 500"/>
                <a:gd name="T44" fmla="*/ 363 w 371"/>
                <a:gd name="T45" fmla="*/ 325 h 500"/>
                <a:gd name="T46" fmla="*/ 370 w 371"/>
                <a:gd name="T47" fmla="*/ 277 h 500"/>
                <a:gd name="T48" fmla="*/ 370 w 371"/>
                <a:gd name="T49" fmla="*/ 225 h 500"/>
                <a:gd name="T50" fmla="*/ 363 w 371"/>
                <a:gd name="T51" fmla="*/ 177 h 500"/>
                <a:gd name="T52" fmla="*/ 349 w 371"/>
                <a:gd name="T53" fmla="*/ 131 h 500"/>
                <a:gd name="T54" fmla="*/ 328 w 371"/>
                <a:gd name="T55" fmla="*/ 91 h 500"/>
                <a:gd name="T56" fmla="*/ 304 w 371"/>
                <a:gd name="T57" fmla="*/ 58 h 500"/>
                <a:gd name="T58" fmla="*/ 274 w 371"/>
                <a:gd name="T59" fmla="*/ 30 h 500"/>
                <a:gd name="T60" fmla="*/ 240 w 371"/>
                <a:gd name="T61" fmla="*/ 11 h 500"/>
                <a:gd name="T62" fmla="*/ 204 w 371"/>
                <a:gd name="T63" fmla="*/ 1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1" h="500">
                  <a:moveTo>
                    <a:pt x="186" y="0"/>
                  </a:moveTo>
                  <a:lnTo>
                    <a:pt x="166" y="1"/>
                  </a:lnTo>
                  <a:lnTo>
                    <a:pt x="149" y="5"/>
                  </a:lnTo>
                  <a:lnTo>
                    <a:pt x="131" y="11"/>
                  </a:lnTo>
                  <a:lnTo>
                    <a:pt x="114" y="19"/>
                  </a:lnTo>
                  <a:lnTo>
                    <a:pt x="98" y="30"/>
                  </a:lnTo>
                  <a:lnTo>
                    <a:pt x="82" y="42"/>
                  </a:lnTo>
                  <a:lnTo>
                    <a:pt x="68" y="58"/>
                  </a:lnTo>
                  <a:lnTo>
                    <a:pt x="55" y="73"/>
                  </a:lnTo>
                  <a:lnTo>
                    <a:pt x="42" y="91"/>
                  </a:lnTo>
                  <a:lnTo>
                    <a:pt x="32" y="110"/>
                  </a:lnTo>
                  <a:lnTo>
                    <a:pt x="23" y="131"/>
                  </a:lnTo>
                  <a:lnTo>
                    <a:pt x="15" y="153"/>
                  </a:lnTo>
                  <a:lnTo>
                    <a:pt x="8" y="177"/>
                  </a:lnTo>
                  <a:lnTo>
                    <a:pt x="4" y="200"/>
                  </a:lnTo>
                  <a:lnTo>
                    <a:pt x="1" y="225"/>
                  </a:lnTo>
                  <a:lnTo>
                    <a:pt x="0" y="250"/>
                  </a:lnTo>
                  <a:lnTo>
                    <a:pt x="1" y="277"/>
                  </a:lnTo>
                  <a:lnTo>
                    <a:pt x="4" y="300"/>
                  </a:lnTo>
                  <a:lnTo>
                    <a:pt x="8" y="325"/>
                  </a:lnTo>
                  <a:lnTo>
                    <a:pt x="15" y="347"/>
                  </a:lnTo>
                  <a:lnTo>
                    <a:pt x="23" y="369"/>
                  </a:lnTo>
                  <a:lnTo>
                    <a:pt x="32" y="390"/>
                  </a:lnTo>
                  <a:lnTo>
                    <a:pt x="42" y="410"/>
                  </a:lnTo>
                  <a:lnTo>
                    <a:pt x="55" y="426"/>
                  </a:lnTo>
                  <a:lnTo>
                    <a:pt x="68" y="443"/>
                  </a:lnTo>
                  <a:lnTo>
                    <a:pt x="82" y="457"/>
                  </a:lnTo>
                  <a:lnTo>
                    <a:pt x="98" y="469"/>
                  </a:lnTo>
                  <a:lnTo>
                    <a:pt x="114" y="480"/>
                  </a:lnTo>
                  <a:lnTo>
                    <a:pt x="131" y="489"/>
                  </a:lnTo>
                  <a:lnTo>
                    <a:pt x="149" y="494"/>
                  </a:lnTo>
                  <a:lnTo>
                    <a:pt x="166" y="498"/>
                  </a:lnTo>
                  <a:lnTo>
                    <a:pt x="186" y="500"/>
                  </a:lnTo>
                  <a:lnTo>
                    <a:pt x="204" y="498"/>
                  </a:lnTo>
                  <a:lnTo>
                    <a:pt x="223" y="494"/>
                  </a:lnTo>
                  <a:lnTo>
                    <a:pt x="240" y="489"/>
                  </a:lnTo>
                  <a:lnTo>
                    <a:pt x="258" y="480"/>
                  </a:lnTo>
                  <a:lnTo>
                    <a:pt x="274" y="469"/>
                  </a:lnTo>
                  <a:lnTo>
                    <a:pt x="289" y="457"/>
                  </a:lnTo>
                  <a:lnTo>
                    <a:pt x="304" y="443"/>
                  </a:lnTo>
                  <a:lnTo>
                    <a:pt x="317" y="426"/>
                  </a:lnTo>
                  <a:lnTo>
                    <a:pt x="328" y="410"/>
                  </a:lnTo>
                  <a:lnTo>
                    <a:pt x="340" y="390"/>
                  </a:lnTo>
                  <a:lnTo>
                    <a:pt x="349" y="369"/>
                  </a:lnTo>
                  <a:lnTo>
                    <a:pt x="357" y="347"/>
                  </a:lnTo>
                  <a:lnTo>
                    <a:pt x="363" y="325"/>
                  </a:lnTo>
                  <a:lnTo>
                    <a:pt x="367" y="300"/>
                  </a:lnTo>
                  <a:lnTo>
                    <a:pt x="370" y="277"/>
                  </a:lnTo>
                  <a:lnTo>
                    <a:pt x="371" y="250"/>
                  </a:lnTo>
                  <a:lnTo>
                    <a:pt x="370" y="225"/>
                  </a:lnTo>
                  <a:lnTo>
                    <a:pt x="367" y="200"/>
                  </a:lnTo>
                  <a:lnTo>
                    <a:pt x="363" y="177"/>
                  </a:lnTo>
                  <a:lnTo>
                    <a:pt x="357" y="153"/>
                  </a:lnTo>
                  <a:lnTo>
                    <a:pt x="349" y="131"/>
                  </a:lnTo>
                  <a:lnTo>
                    <a:pt x="340" y="110"/>
                  </a:lnTo>
                  <a:lnTo>
                    <a:pt x="328" y="91"/>
                  </a:lnTo>
                  <a:lnTo>
                    <a:pt x="317" y="73"/>
                  </a:lnTo>
                  <a:lnTo>
                    <a:pt x="304" y="58"/>
                  </a:lnTo>
                  <a:lnTo>
                    <a:pt x="289" y="42"/>
                  </a:lnTo>
                  <a:lnTo>
                    <a:pt x="274" y="30"/>
                  </a:lnTo>
                  <a:lnTo>
                    <a:pt x="258" y="19"/>
                  </a:lnTo>
                  <a:lnTo>
                    <a:pt x="240" y="11"/>
                  </a:lnTo>
                  <a:lnTo>
                    <a:pt x="223" y="5"/>
                  </a:lnTo>
                  <a:lnTo>
                    <a:pt x="204" y="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4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8" name="Freeform 276"/>
            <p:cNvSpPr>
              <a:spLocks/>
            </p:cNvSpPr>
            <p:nvPr/>
          </p:nvSpPr>
          <p:spPr bwMode="auto">
            <a:xfrm>
              <a:off x="5319" y="270"/>
              <a:ext cx="341" cy="231"/>
            </a:xfrm>
            <a:custGeom>
              <a:avLst/>
              <a:gdLst>
                <a:gd name="T0" fmla="*/ 153 w 341"/>
                <a:gd name="T1" fmla="*/ 2 h 462"/>
                <a:gd name="T2" fmla="*/ 120 w 341"/>
                <a:gd name="T3" fmla="*/ 11 h 462"/>
                <a:gd name="T4" fmla="*/ 90 w 341"/>
                <a:gd name="T5" fmla="*/ 28 h 462"/>
                <a:gd name="T6" fmla="*/ 62 w 341"/>
                <a:gd name="T7" fmla="*/ 53 h 462"/>
                <a:gd name="T8" fmla="*/ 39 w 341"/>
                <a:gd name="T9" fmla="*/ 85 h 462"/>
                <a:gd name="T10" fmla="*/ 20 w 341"/>
                <a:gd name="T11" fmla="*/ 122 h 462"/>
                <a:gd name="T12" fmla="*/ 8 w 341"/>
                <a:gd name="T13" fmla="*/ 162 h 462"/>
                <a:gd name="T14" fmla="*/ 1 w 341"/>
                <a:gd name="T15" fmla="*/ 208 h 462"/>
                <a:gd name="T16" fmla="*/ 1 w 341"/>
                <a:gd name="T17" fmla="*/ 255 h 462"/>
                <a:gd name="T18" fmla="*/ 8 w 341"/>
                <a:gd name="T19" fmla="*/ 300 h 462"/>
                <a:gd name="T20" fmla="*/ 20 w 341"/>
                <a:gd name="T21" fmla="*/ 341 h 462"/>
                <a:gd name="T22" fmla="*/ 39 w 341"/>
                <a:gd name="T23" fmla="*/ 378 h 462"/>
                <a:gd name="T24" fmla="*/ 62 w 341"/>
                <a:gd name="T25" fmla="*/ 409 h 462"/>
                <a:gd name="T26" fmla="*/ 90 w 341"/>
                <a:gd name="T27" fmla="*/ 434 h 462"/>
                <a:gd name="T28" fmla="*/ 120 w 341"/>
                <a:gd name="T29" fmla="*/ 452 h 462"/>
                <a:gd name="T30" fmla="*/ 153 w 341"/>
                <a:gd name="T31" fmla="*/ 460 h 462"/>
                <a:gd name="T32" fmla="*/ 188 w 341"/>
                <a:gd name="T33" fmla="*/ 460 h 462"/>
                <a:gd name="T34" fmla="*/ 221 w 341"/>
                <a:gd name="T35" fmla="*/ 452 h 462"/>
                <a:gd name="T36" fmla="*/ 252 w 341"/>
                <a:gd name="T37" fmla="*/ 434 h 462"/>
                <a:gd name="T38" fmla="*/ 279 w 341"/>
                <a:gd name="T39" fmla="*/ 409 h 462"/>
                <a:gd name="T40" fmla="*/ 302 w 341"/>
                <a:gd name="T41" fmla="*/ 378 h 462"/>
                <a:gd name="T42" fmla="*/ 321 w 341"/>
                <a:gd name="T43" fmla="*/ 341 h 462"/>
                <a:gd name="T44" fmla="*/ 333 w 341"/>
                <a:gd name="T45" fmla="*/ 300 h 462"/>
                <a:gd name="T46" fmla="*/ 340 w 341"/>
                <a:gd name="T47" fmla="*/ 255 h 462"/>
                <a:gd name="T48" fmla="*/ 340 w 341"/>
                <a:gd name="T49" fmla="*/ 208 h 462"/>
                <a:gd name="T50" fmla="*/ 333 w 341"/>
                <a:gd name="T51" fmla="*/ 162 h 462"/>
                <a:gd name="T52" fmla="*/ 321 w 341"/>
                <a:gd name="T53" fmla="*/ 122 h 462"/>
                <a:gd name="T54" fmla="*/ 302 w 341"/>
                <a:gd name="T55" fmla="*/ 85 h 462"/>
                <a:gd name="T56" fmla="*/ 279 w 341"/>
                <a:gd name="T57" fmla="*/ 53 h 462"/>
                <a:gd name="T58" fmla="*/ 252 w 341"/>
                <a:gd name="T59" fmla="*/ 28 h 462"/>
                <a:gd name="T60" fmla="*/ 221 w 341"/>
                <a:gd name="T61" fmla="*/ 11 h 462"/>
                <a:gd name="T62" fmla="*/ 188 w 341"/>
                <a:gd name="T63" fmla="*/ 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462">
                  <a:moveTo>
                    <a:pt x="171" y="0"/>
                  </a:moveTo>
                  <a:lnTo>
                    <a:pt x="153" y="2"/>
                  </a:lnTo>
                  <a:lnTo>
                    <a:pt x="136" y="4"/>
                  </a:lnTo>
                  <a:lnTo>
                    <a:pt x="120" y="11"/>
                  </a:lnTo>
                  <a:lnTo>
                    <a:pt x="104" y="18"/>
                  </a:lnTo>
                  <a:lnTo>
                    <a:pt x="90" y="28"/>
                  </a:lnTo>
                  <a:lnTo>
                    <a:pt x="76" y="40"/>
                  </a:lnTo>
                  <a:lnTo>
                    <a:pt x="62" y="53"/>
                  </a:lnTo>
                  <a:lnTo>
                    <a:pt x="50" y="68"/>
                  </a:lnTo>
                  <a:lnTo>
                    <a:pt x="39" y="85"/>
                  </a:lnTo>
                  <a:lnTo>
                    <a:pt x="29" y="103"/>
                  </a:lnTo>
                  <a:lnTo>
                    <a:pt x="20" y="122"/>
                  </a:lnTo>
                  <a:lnTo>
                    <a:pt x="13" y="142"/>
                  </a:lnTo>
                  <a:lnTo>
                    <a:pt x="8" y="162"/>
                  </a:lnTo>
                  <a:lnTo>
                    <a:pt x="3" y="185"/>
                  </a:lnTo>
                  <a:lnTo>
                    <a:pt x="1" y="208"/>
                  </a:lnTo>
                  <a:lnTo>
                    <a:pt x="0" y="232"/>
                  </a:lnTo>
                  <a:lnTo>
                    <a:pt x="1" y="255"/>
                  </a:lnTo>
                  <a:lnTo>
                    <a:pt x="3" y="279"/>
                  </a:lnTo>
                  <a:lnTo>
                    <a:pt x="8" y="300"/>
                  </a:lnTo>
                  <a:lnTo>
                    <a:pt x="13" y="322"/>
                  </a:lnTo>
                  <a:lnTo>
                    <a:pt x="20" y="341"/>
                  </a:lnTo>
                  <a:lnTo>
                    <a:pt x="29" y="360"/>
                  </a:lnTo>
                  <a:lnTo>
                    <a:pt x="39" y="378"/>
                  </a:lnTo>
                  <a:lnTo>
                    <a:pt x="50" y="394"/>
                  </a:lnTo>
                  <a:lnTo>
                    <a:pt x="62" y="409"/>
                  </a:lnTo>
                  <a:lnTo>
                    <a:pt x="76" y="423"/>
                  </a:lnTo>
                  <a:lnTo>
                    <a:pt x="90" y="434"/>
                  </a:lnTo>
                  <a:lnTo>
                    <a:pt x="104" y="444"/>
                  </a:lnTo>
                  <a:lnTo>
                    <a:pt x="120" y="452"/>
                  </a:lnTo>
                  <a:lnTo>
                    <a:pt x="136" y="457"/>
                  </a:lnTo>
                  <a:lnTo>
                    <a:pt x="153" y="460"/>
                  </a:lnTo>
                  <a:lnTo>
                    <a:pt x="171" y="462"/>
                  </a:lnTo>
                  <a:lnTo>
                    <a:pt x="188" y="460"/>
                  </a:lnTo>
                  <a:lnTo>
                    <a:pt x="205" y="457"/>
                  </a:lnTo>
                  <a:lnTo>
                    <a:pt x="221" y="452"/>
                  </a:lnTo>
                  <a:lnTo>
                    <a:pt x="237" y="444"/>
                  </a:lnTo>
                  <a:lnTo>
                    <a:pt x="252" y="434"/>
                  </a:lnTo>
                  <a:lnTo>
                    <a:pt x="266" y="423"/>
                  </a:lnTo>
                  <a:lnTo>
                    <a:pt x="279" y="409"/>
                  </a:lnTo>
                  <a:lnTo>
                    <a:pt x="291" y="394"/>
                  </a:lnTo>
                  <a:lnTo>
                    <a:pt x="302" y="378"/>
                  </a:lnTo>
                  <a:lnTo>
                    <a:pt x="311" y="360"/>
                  </a:lnTo>
                  <a:lnTo>
                    <a:pt x="321" y="341"/>
                  </a:lnTo>
                  <a:lnTo>
                    <a:pt x="328" y="322"/>
                  </a:lnTo>
                  <a:lnTo>
                    <a:pt x="333" y="300"/>
                  </a:lnTo>
                  <a:lnTo>
                    <a:pt x="338" y="279"/>
                  </a:lnTo>
                  <a:lnTo>
                    <a:pt x="340" y="255"/>
                  </a:lnTo>
                  <a:lnTo>
                    <a:pt x="341" y="232"/>
                  </a:lnTo>
                  <a:lnTo>
                    <a:pt x="340" y="208"/>
                  </a:lnTo>
                  <a:lnTo>
                    <a:pt x="338" y="185"/>
                  </a:lnTo>
                  <a:lnTo>
                    <a:pt x="333" y="162"/>
                  </a:lnTo>
                  <a:lnTo>
                    <a:pt x="328" y="142"/>
                  </a:lnTo>
                  <a:lnTo>
                    <a:pt x="321" y="122"/>
                  </a:lnTo>
                  <a:lnTo>
                    <a:pt x="311" y="103"/>
                  </a:lnTo>
                  <a:lnTo>
                    <a:pt x="302" y="85"/>
                  </a:lnTo>
                  <a:lnTo>
                    <a:pt x="291" y="68"/>
                  </a:lnTo>
                  <a:lnTo>
                    <a:pt x="279" y="53"/>
                  </a:lnTo>
                  <a:lnTo>
                    <a:pt x="266" y="40"/>
                  </a:lnTo>
                  <a:lnTo>
                    <a:pt x="252" y="28"/>
                  </a:lnTo>
                  <a:lnTo>
                    <a:pt x="237" y="18"/>
                  </a:lnTo>
                  <a:lnTo>
                    <a:pt x="221" y="11"/>
                  </a:lnTo>
                  <a:lnTo>
                    <a:pt x="205" y="4"/>
                  </a:lnTo>
                  <a:lnTo>
                    <a:pt x="188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49" name="Freeform 277"/>
            <p:cNvSpPr>
              <a:spLocks/>
            </p:cNvSpPr>
            <p:nvPr/>
          </p:nvSpPr>
          <p:spPr bwMode="auto">
            <a:xfrm>
              <a:off x="5335" y="281"/>
              <a:ext cx="312" cy="210"/>
            </a:xfrm>
            <a:custGeom>
              <a:avLst/>
              <a:gdLst>
                <a:gd name="T0" fmla="*/ 155 w 312"/>
                <a:gd name="T1" fmla="*/ 0 h 421"/>
                <a:gd name="T2" fmla="*/ 123 w 312"/>
                <a:gd name="T3" fmla="*/ 4 h 421"/>
                <a:gd name="T4" fmla="*/ 94 w 312"/>
                <a:gd name="T5" fmla="*/ 17 h 421"/>
                <a:gd name="T6" fmla="*/ 68 w 312"/>
                <a:gd name="T7" fmla="*/ 36 h 421"/>
                <a:gd name="T8" fmla="*/ 45 w 312"/>
                <a:gd name="T9" fmla="*/ 62 h 421"/>
                <a:gd name="T10" fmla="*/ 27 w 312"/>
                <a:gd name="T11" fmla="*/ 93 h 421"/>
                <a:gd name="T12" fmla="*/ 12 w 312"/>
                <a:gd name="T13" fmla="*/ 129 h 421"/>
                <a:gd name="T14" fmla="*/ 3 w 312"/>
                <a:gd name="T15" fmla="*/ 169 h 421"/>
                <a:gd name="T16" fmla="*/ 0 w 312"/>
                <a:gd name="T17" fmla="*/ 211 h 421"/>
                <a:gd name="T18" fmla="*/ 3 w 312"/>
                <a:gd name="T19" fmla="*/ 254 h 421"/>
                <a:gd name="T20" fmla="*/ 12 w 312"/>
                <a:gd name="T21" fmla="*/ 292 h 421"/>
                <a:gd name="T22" fmla="*/ 27 w 312"/>
                <a:gd name="T23" fmla="*/ 328 h 421"/>
                <a:gd name="T24" fmla="*/ 45 w 312"/>
                <a:gd name="T25" fmla="*/ 359 h 421"/>
                <a:gd name="T26" fmla="*/ 68 w 312"/>
                <a:gd name="T27" fmla="*/ 385 h 421"/>
                <a:gd name="T28" fmla="*/ 94 w 312"/>
                <a:gd name="T29" fmla="*/ 405 h 421"/>
                <a:gd name="T30" fmla="*/ 123 w 312"/>
                <a:gd name="T31" fmla="*/ 417 h 421"/>
                <a:gd name="T32" fmla="*/ 155 w 312"/>
                <a:gd name="T33" fmla="*/ 421 h 421"/>
                <a:gd name="T34" fmla="*/ 187 w 312"/>
                <a:gd name="T35" fmla="*/ 417 h 421"/>
                <a:gd name="T36" fmla="*/ 215 w 312"/>
                <a:gd name="T37" fmla="*/ 405 h 421"/>
                <a:gd name="T38" fmla="*/ 242 w 312"/>
                <a:gd name="T39" fmla="*/ 385 h 421"/>
                <a:gd name="T40" fmla="*/ 266 w 312"/>
                <a:gd name="T41" fmla="*/ 359 h 421"/>
                <a:gd name="T42" fmla="*/ 285 w 312"/>
                <a:gd name="T43" fmla="*/ 328 h 421"/>
                <a:gd name="T44" fmla="*/ 300 w 312"/>
                <a:gd name="T45" fmla="*/ 292 h 421"/>
                <a:gd name="T46" fmla="*/ 309 w 312"/>
                <a:gd name="T47" fmla="*/ 254 h 421"/>
                <a:gd name="T48" fmla="*/ 312 w 312"/>
                <a:gd name="T49" fmla="*/ 211 h 421"/>
                <a:gd name="T50" fmla="*/ 309 w 312"/>
                <a:gd name="T51" fmla="*/ 169 h 421"/>
                <a:gd name="T52" fmla="*/ 300 w 312"/>
                <a:gd name="T53" fmla="*/ 129 h 421"/>
                <a:gd name="T54" fmla="*/ 285 w 312"/>
                <a:gd name="T55" fmla="*/ 93 h 421"/>
                <a:gd name="T56" fmla="*/ 266 w 312"/>
                <a:gd name="T57" fmla="*/ 62 h 421"/>
                <a:gd name="T58" fmla="*/ 242 w 312"/>
                <a:gd name="T59" fmla="*/ 36 h 421"/>
                <a:gd name="T60" fmla="*/ 215 w 312"/>
                <a:gd name="T61" fmla="*/ 17 h 421"/>
                <a:gd name="T62" fmla="*/ 187 w 312"/>
                <a:gd name="T63" fmla="*/ 4 h 421"/>
                <a:gd name="T64" fmla="*/ 155 w 312"/>
                <a:gd name="T65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2" h="421">
                  <a:moveTo>
                    <a:pt x="155" y="0"/>
                  </a:moveTo>
                  <a:lnTo>
                    <a:pt x="123" y="4"/>
                  </a:lnTo>
                  <a:lnTo>
                    <a:pt x="94" y="17"/>
                  </a:lnTo>
                  <a:lnTo>
                    <a:pt x="68" y="36"/>
                  </a:lnTo>
                  <a:lnTo>
                    <a:pt x="45" y="62"/>
                  </a:lnTo>
                  <a:lnTo>
                    <a:pt x="27" y="93"/>
                  </a:lnTo>
                  <a:lnTo>
                    <a:pt x="12" y="129"/>
                  </a:lnTo>
                  <a:lnTo>
                    <a:pt x="3" y="169"/>
                  </a:lnTo>
                  <a:lnTo>
                    <a:pt x="0" y="211"/>
                  </a:lnTo>
                  <a:lnTo>
                    <a:pt x="3" y="254"/>
                  </a:lnTo>
                  <a:lnTo>
                    <a:pt x="12" y="292"/>
                  </a:lnTo>
                  <a:lnTo>
                    <a:pt x="27" y="328"/>
                  </a:lnTo>
                  <a:lnTo>
                    <a:pt x="45" y="359"/>
                  </a:lnTo>
                  <a:lnTo>
                    <a:pt x="68" y="385"/>
                  </a:lnTo>
                  <a:lnTo>
                    <a:pt x="94" y="405"/>
                  </a:lnTo>
                  <a:lnTo>
                    <a:pt x="123" y="417"/>
                  </a:lnTo>
                  <a:lnTo>
                    <a:pt x="155" y="421"/>
                  </a:lnTo>
                  <a:lnTo>
                    <a:pt x="187" y="417"/>
                  </a:lnTo>
                  <a:lnTo>
                    <a:pt x="215" y="405"/>
                  </a:lnTo>
                  <a:lnTo>
                    <a:pt x="242" y="385"/>
                  </a:lnTo>
                  <a:lnTo>
                    <a:pt x="266" y="359"/>
                  </a:lnTo>
                  <a:lnTo>
                    <a:pt x="285" y="328"/>
                  </a:lnTo>
                  <a:lnTo>
                    <a:pt x="300" y="292"/>
                  </a:lnTo>
                  <a:lnTo>
                    <a:pt x="309" y="254"/>
                  </a:lnTo>
                  <a:lnTo>
                    <a:pt x="312" y="211"/>
                  </a:lnTo>
                  <a:lnTo>
                    <a:pt x="309" y="169"/>
                  </a:lnTo>
                  <a:lnTo>
                    <a:pt x="300" y="129"/>
                  </a:lnTo>
                  <a:lnTo>
                    <a:pt x="285" y="93"/>
                  </a:lnTo>
                  <a:lnTo>
                    <a:pt x="266" y="62"/>
                  </a:lnTo>
                  <a:lnTo>
                    <a:pt x="242" y="36"/>
                  </a:lnTo>
                  <a:lnTo>
                    <a:pt x="215" y="17"/>
                  </a:lnTo>
                  <a:lnTo>
                    <a:pt x="187" y="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0" name="Freeform 278"/>
            <p:cNvSpPr>
              <a:spLocks/>
            </p:cNvSpPr>
            <p:nvPr/>
          </p:nvSpPr>
          <p:spPr bwMode="auto">
            <a:xfrm>
              <a:off x="5350" y="291"/>
              <a:ext cx="282" cy="191"/>
            </a:xfrm>
            <a:custGeom>
              <a:avLst/>
              <a:gdLst>
                <a:gd name="T0" fmla="*/ 141 w 282"/>
                <a:gd name="T1" fmla="*/ 0 h 382"/>
                <a:gd name="T2" fmla="*/ 112 w 282"/>
                <a:gd name="T3" fmla="*/ 4 h 382"/>
                <a:gd name="T4" fmla="*/ 87 w 282"/>
                <a:gd name="T5" fmla="*/ 15 h 382"/>
                <a:gd name="T6" fmla="*/ 62 w 282"/>
                <a:gd name="T7" fmla="*/ 33 h 382"/>
                <a:gd name="T8" fmla="*/ 41 w 282"/>
                <a:gd name="T9" fmla="*/ 55 h 382"/>
                <a:gd name="T10" fmla="*/ 24 w 282"/>
                <a:gd name="T11" fmla="*/ 84 h 382"/>
                <a:gd name="T12" fmla="*/ 12 w 282"/>
                <a:gd name="T13" fmla="*/ 116 h 382"/>
                <a:gd name="T14" fmla="*/ 4 w 282"/>
                <a:gd name="T15" fmla="*/ 152 h 382"/>
                <a:gd name="T16" fmla="*/ 0 w 282"/>
                <a:gd name="T17" fmla="*/ 191 h 382"/>
                <a:gd name="T18" fmla="*/ 4 w 282"/>
                <a:gd name="T19" fmla="*/ 230 h 382"/>
                <a:gd name="T20" fmla="*/ 12 w 282"/>
                <a:gd name="T21" fmla="*/ 266 h 382"/>
                <a:gd name="T22" fmla="*/ 24 w 282"/>
                <a:gd name="T23" fmla="*/ 298 h 382"/>
                <a:gd name="T24" fmla="*/ 41 w 282"/>
                <a:gd name="T25" fmla="*/ 325 h 382"/>
                <a:gd name="T26" fmla="*/ 62 w 282"/>
                <a:gd name="T27" fmla="*/ 349 h 382"/>
                <a:gd name="T28" fmla="*/ 87 w 282"/>
                <a:gd name="T29" fmla="*/ 367 h 382"/>
                <a:gd name="T30" fmla="*/ 112 w 282"/>
                <a:gd name="T31" fmla="*/ 378 h 382"/>
                <a:gd name="T32" fmla="*/ 141 w 282"/>
                <a:gd name="T33" fmla="*/ 382 h 382"/>
                <a:gd name="T34" fmla="*/ 170 w 282"/>
                <a:gd name="T35" fmla="*/ 378 h 382"/>
                <a:gd name="T36" fmla="*/ 196 w 282"/>
                <a:gd name="T37" fmla="*/ 367 h 382"/>
                <a:gd name="T38" fmla="*/ 220 w 282"/>
                <a:gd name="T39" fmla="*/ 349 h 382"/>
                <a:gd name="T40" fmla="*/ 241 w 282"/>
                <a:gd name="T41" fmla="*/ 325 h 382"/>
                <a:gd name="T42" fmla="*/ 258 w 282"/>
                <a:gd name="T43" fmla="*/ 298 h 382"/>
                <a:gd name="T44" fmla="*/ 271 w 282"/>
                <a:gd name="T45" fmla="*/ 266 h 382"/>
                <a:gd name="T46" fmla="*/ 279 w 282"/>
                <a:gd name="T47" fmla="*/ 230 h 382"/>
                <a:gd name="T48" fmla="*/ 282 w 282"/>
                <a:gd name="T49" fmla="*/ 191 h 382"/>
                <a:gd name="T50" fmla="*/ 279 w 282"/>
                <a:gd name="T51" fmla="*/ 152 h 382"/>
                <a:gd name="T52" fmla="*/ 271 w 282"/>
                <a:gd name="T53" fmla="*/ 116 h 382"/>
                <a:gd name="T54" fmla="*/ 258 w 282"/>
                <a:gd name="T55" fmla="*/ 84 h 382"/>
                <a:gd name="T56" fmla="*/ 241 w 282"/>
                <a:gd name="T57" fmla="*/ 55 h 382"/>
                <a:gd name="T58" fmla="*/ 220 w 282"/>
                <a:gd name="T59" fmla="*/ 33 h 382"/>
                <a:gd name="T60" fmla="*/ 196 w 282"/>
                <a:gd name="T61" fmla="*/ 15 h 382"/>
                <a:gd name="T62" fmla="*/ 170 w 282"/>
                <a:gd name="T63" fmla="*/ 4 h 382"/>
                <a:gd name="T64" fmla="*/ 141 w 282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2" h="382">
                  <a:moveTo>
                    <a:pt x="141" y="0"/>
                  </a:moveTo>
                  <a:lnTo>
                    <a:pt x="112" y="4"/>
                  </a:lnTo>
                  <a:lnTo>
                    <a:pt x="87" y="15"/>
                  </a:lnTo>
                  <a:lnTo>
                    <a:pt x="62" y="33"/>
                  </a:lnTo>
                  <a:lnTo>
                    <a:pt x="41" y="55"/>
                  </a:lnTo>
                  <a:lnTo>
                    <a:pt x="24" y="84"/>
                  </a:lnTo>
                  <a:lnTo>
                    <a:pt x="12" y="116"/>
                  </a:lnTo>
                  <a:lnTo>
                    <a:pt x="4" y="152"/>
                  </a:lnTo>
                  <a:lnTo>
                    <a:pt x="0" y="191"/>
                  </a:lnTo>
                  <a:lnTo>
                    <a:pt x="4" y="230"/>
                  </a:lnTo>
                  <a:lnTo>
                    <a:pt x="12" y="266"/>
                  </a:lnTo>
                  <a:lnTo>
                    <a:pt x="24" y="298"/>
                  </a:lnTo>
                  <a:lnTo>
                    <a:pt x="41" y="325"/>
                  </a:lnTo>
                  <a:lnTo>
                    <a:pt x="62" y="349"/>
                  </a:lnTo>
                  <a:lnTo>
                    <a:pt x="87" y="367"/>
                  </a:lnTo>
                  <a:lnTo>
                    <a:pt x="112" y="378"/>
                  </a:lnTo>
                  <a:lnTo>
                    <a:pt x="141" y="382"/>
                  </a:lnTo>
                  <a:lnTo>
                    <a:pt x="170" y="378"/>
                  </a:lnTo>
                  <a:lnTo>
                    <a:pt x="196" y="367"/>
                  </a:lnTo>
                  <a:lnTo>
                    <a:pt x="220" y="349"/>
                  </a:lnTo>
                  <a:lnTo>
                    <a:pt x="241" y="325"/>
                  </a:lnTo>
                  <a:lnTo>
                    <a:pt x="258" y="298"/>
                  </a:lnTo>
                  <a:lnTo>
                    <a:pt x="271" y="266"/>
                  </a:lnTo>
                  <a:lnTo>
                    <a:pt x="279" y="230"/>
                  </a:lnTo>
                  <a:lnTo>
                    <a:pt x="282" y="191"/>
                  </a:lnTo>
                  <a:lnTo>
                    <a:pt x="279" y="152"/>
                  </a:lnTo>
                  <a:lnTo>
                    <a:pt x="271" y="116"/>
                  </a:lnTo>
                  <a:lnTo>
                    <a:pt x="258" y="84"/>
                  </a:lnTo>
                  <a:lnTo>
                    <a:pt x="241" y="55"/>
                  </a:lnTo>
                  <a:lnTo>
                    <a:pt x="220" y="33"/>
                  </a:lnTo>
                  <a:lnTo>
                    <a:pt x="196" y="15"/>
                  </a:lnTo>
                  <a:lnTo>
                    <a:pt x="170" y="4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F4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1" name="Freeform 279"/>
            <p:cNvSpPr>
              <a:spLocks/>
            </p:cNvSpPr>
            <p:nvPr/>
          </p:nvSpPr>
          <p:spPr bwMode="auto">
            <a:xfrm>
              <a:off x="5366" y="301"/>
              <a:ext cx="253" cy="171"/>
            </a:xfrm>
            <a:custGeom>
              <a:avLst/>
              <a:gdLst>
                <a:gd name="T0" fmla="*/ 126 w 253"/>
                <a:gd name="T1" fmla="*/ 0 h 342"/>
                <a:gd name="T2" fmla="*/ 100 w 253"/>
                <a:gd name="T3" fmla="*/ 4 h 342"/>
                <a:gd name="T4" fmla="*/ 77 w 253"/>
                <a:gd name="T5" fmla="*/ 13 h 342"/>
                <a:gd name="T6" fmla="*/ 55 w 253"/>
                <a:gd name="T7" fmla="*/ 29 h 342"/>
                <a:gd name="T8" fmla="*/ 37 w 253"/>
                <a:gd name="T9" fmla="*/ 49 h 342"/>
                <a:gd name="T10" fmla="*/ 21 w 253"/>
                <a:gd name="T11" fmla="*/ 76 h 342"/>
                <a:gd name="T12" fmla="*/ 10 w 253"/>
                <a:gd name="T13" fmla="*/ 105 h 342"/>
                <a:gd name="T14" fmla="*/ 2 w 253"/>
                <a:gd name="T15" fmla="*/ 137 h 342"/>
                <a:gd name="T16" fmla="*/ 0 w 253"/>
                <a:gd name="T17" fmla="*/ 171 h 342"/>
                <a:gd name="T18" fmla="*/ 2 w 253"/>
                <a:gd name="T19" fmla="*/ 206 h 342"/>
                <a:gd name="T20" fmla="*/ 10 w 253"/>
                <a:gd name="T21" fmla="*/ 238 h 342"/>
                <a:gd name="T22" fmla="*/ 21 w 253"/>
                <a:gd name="T23" fmla="*/ 267 h 342"/>
                <a:gd name="T24" fmla="*/ 37 w 253"/>
                <a:gd name="T25" fmla="*/ 292 h 342"/>
                <a:gd name="T26" fmla="*/ 55 w 253"/>
                <a:gd name="T27" fmla="*/ 313 h 342"/>
                <a:gd name="T28" fmla="*/ 77 w 253"/>
                <a:gd name="T29" fmla="*/ 328 h 342"/>
                <a:gd name="T30" fmla="*/ 100 w 253"/>
                <a:gd name="T31" fmla="*/ 339 h 342"/>
                <a:gd name="T32" fmla="*/ 126 w 253"/>
                <a:gd name="T33" fmla="*/ 342 h 342"/>
                <a:gd name="T34" fmla="*/ 152 w 253"/>
                <a:gd name="T35" fmla="*/ 339 h 342"/>
                <a:gd name="T36" fmla="*/ 175 w 253"/>
                <a:gd name="T37" fmla="*/ 328 h 342"/>
                <a:gd name="T38" fmla="*/ 197 w 253"/>
                <a:gd name="T39" fmla="*/ 313 h 342"/>
                <a:gd name="T40" fmla="*/ 216 w 253"/>
                <a:gd name="T41" fmla="*/ 292 h 342"/>
                <a:gd name="T42" fmla="*/ 232 w 253"/>
                <a:gd name="T43" fmla="*/ 267 h 342"/>
                <a:gd name="T44" fmla="*/ 243 w 253"/>
                <a:gd name="T45" fmla="*/ 238 h 342"/>
                <a:gd name="T46" fmla="*/ 250 w 253"/>
                <a:gd name="T47" fmla="*/ 206 h 342"/>
                <a:gd name="T48" fmla="*/ 253 w 253"/>
                <a:gd name="T49" fmla="*/ 171 h 342"/>
                <a:gd name="T50" fmla="*/ 250 w 253"/>
                <a:gd name="T51" fmla="*/ 137 h 342"/>
                <a:gd name="T52" fmla="*/ 243 w 253"/>
                <a:gd name="T53" fmla="*/ 105 h 342"/>
                <a:gd name="T54" fmla="*/ 232 w 253"/>
                <a:gd name="T55" fmla="*/ 76 h 342"/>
                <a:gd name="T56" fmla="*/ 216 w 253"/>
                <a:gd name="T57" fmla="*/ 49 h 342"/>
                <a:gd name="T58" fmla="*/ 197 w 253"/>
                <a:gd name="T59" fmla="*/ 29 h 342"/>
                <a:gd name="T60" fmla="*/ 175 w 253"/>
                <a:gd name="T61" fmla="*/ 13 h 342"/>
                <a:gd name="T62" fmla="*/ 152 w 253"/>
                <a:gd name="T63" fmla="*/ 4 h 342"/>
                <a:gd name="T64" fmla="*/ 126 w 253"/>
                <a:gd name="T65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" h="342">
                  <a:moveTo>
                    <a:pt x="126" y="0"/>
                  </a:moveTo>
                  <a:lnTo>
                    <a:pt x="100" y="4"/>
                  </a:lnTo>
                  <a:lnTo>
                    <a:pt x="77" y="13"/>
                  </a:lnTo>
                  <a:lnTo>
                    <a:pt x="55" y="29"/>
                  </a:lnTo>
                  <a:lnTo>
                    <a:pt x="37" y="49"/>
                  </a:lnTo>
                  <a:lnTo>
                    <a:pt x="21" y="76"/>
                  </a:lnTo>
                  <a:lnTo>
                    <a:pt x="10" y="105"/>
                  </a:lnTo>
                  <a:lnTo>
                    <a:pt x="2" y="137"/>
                  </a:lnTo>
                  <a:lnTo>
                    <a:pt x="0" y="171"/>
                  </a:lnTo>
                  <a:lnTo>
                    <a:pt x="2" y="206"/>
                  </a:lnTo>
                  <a:lnTo>
                    <a:pt x="10" y="238"/>
                  </a:lnTo>
                  <a:lnTo>
                    <a:pt x="21" y="267"/>
                  </a:lnTo>
                  <a:lnTo>
                    <a:pt x="37" y="292"/>
                  </a:lnTo>
                  <a:lnTo>
                    <a:pt x="55" y="313"/>
                  </a:lnTo>
                  <a:lnTo>
                    <a:pt x="77" y="328"/>
                  </a:lnTo>
                  <a:lnTo>
                    <a:pt x="100" y="339"/>
                  </a:lnTo>
                  <a:lnTo>
                    <a:pt x="126" y="342"/>
                  </a:lnTo>
                  <a:lnTo>
                    <a:pt x="152" y="339"/>
                  </a:lnTo>
                  <a:lnTo>
                    <a:pt x="175" y="328"/>
                  </a:lnTo>
                  <a:lnTo>
                    <a:pt x="197" y="313"/>
                  </a:lnTo>
                  <a:lnTo>
                    <a:pt x="216" y="292"/>
                  </a:lnTo>
                  <a:lnTo>
                    <a:pt x="232" y="267"/>
                  </a:lnTo>
                  <a:lnTo>
                    <a:pt x="243" y="238"/>
                  </a:lnTo>
                  <a:lnTo>
                    <a:pt x="250" y="206"/>
                  </a:lnTo>
                  <a:lnTo>
                    <a:pt x="253" y="171"/>
                  </a:lnTo>
                  <a:lnTo>
                    <a:pt x="250" y="137"/>
                  </a:lnTo>
                  <a:lnTo>
                    <a:pt x="243" y="105"/>
                  </a:lnTo>
                  <a:lnTo>
                    <a:pt x="232" y="76"/>
                  </a:lnTo>
                  <a:lnTo>
                    <a:pt x="216" y="49"/>
                  </a:lnTo>
                  <a:lnTo>
                    <a:pt x="197" y="29"/>
                  </a:lnTo>
                  <a:lnTo>
                    <a:pt x="175" y="13"/>
                  </a:lnTo>
                  <a:lnTo>
                    <a:pt x="152" y="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2" name="Freeform 280"/>
            <p:cNvSpPr>
              <a:spLocks/>
            </p:cNvSpPr>
            <p:nvPr/>
          </p:nvSpPr>
          <p:spPr bwMode="auto">
            <a:xfrm>
              <a:off x="5381" y="312"/>
              <a:ext cx="224" cy="151"/>
            </a:xfrm>
            <a:custGeom>
              <a:avLst/>
              <a:gdLst>
                <a:gd name="T0" fmla="*/ 112 w 224"/>
                <a:gd name="T1" fmla="*/ 0 h 304"/>
                <a:gd name="T2" fmla="*/ 89 w 224"/>
                <a:gd name="T3" fmla="*/ 3 h 304"/>
                <a:gd name="T4" fmla="*/ 68 w 224"/>
                <a:gd name="T5" fmla="*/ 13 h 304"/>
                <a:gd name="T6" fmla="*/ 49 w 224"/>
                <a:gd name="T7" fmla="*/ 27 h 304"/>
                <a:gd name="T8" fmla="*/ 33 w 224"/>
                <a:gd name="T9" fmla="*/ 45 h 304"/>
                <a:gd name="T10" fmla="*/ 19 w 224"/>
                <a:gd name="T11" fmla="*/ 68 h 304"/>
                <a:gd name="T12" fmla="*/ 8 w 224"/>
                <a:gd name="T13" fmla="*/ 93 h 304"/>
                <a:gd name="T14" fmla="*/ 2 w 224"/>
                <a:gd name="T15" fmla="*/ 122 h 304"/>
                <a:gd name="T16" fmla="*/ 0 w 224"/>
                <a:gd name="T17" fmla="*/ 153 h 304"/>
                <a:gd name="T18" fmla="*/ 2 w 224"/>
                <a:gd name="T19" fmla="*/ 183 h 304"/>
                <a:gd name="T20" fmla="*/ 8 w 224"/>
                <a:gd name="T21" fmla="*/ 211 h 304"/>
                <a:gd name="T22" fmla="*/ 19 w 224"/>
                <a:gd name="T23" fmla="*/ 237 h 304"/>
                <a:gd name="T24" fmla="*/ 33 w 224"/>
                <a:gd name="T25" fmla="*/ 259 h 304"/>
                <a:gd name="T26" fmla="*/ 49 w 224"/>
                <a:gd name="T27" fmla="*/ 277 h 304"/>
                <a:gd name="T28" fmla="*/ 68 w 224"/>
                <a:gd name="T29" fmla="*/ 291 h 304"/>
                <a:gd name="T30" fmla="*/ 89 w 224"/>
                <a:gd name="T31" fmla="*/ 301 h 304"/>
                <a:gd name="T32" fmla="*/ 112 w 224"/>
                <a:gd name="T33" fmla="*/ 304 h 304"/>
                <a:gd name="T34" fmla="*/ 135 w 224"/>
                <a:gd name="T35" fmla="*/ 301 h 304"/>
                <a:gd name="T36" fmla="*/ 155 w 224"/>
                <a:gd name="T37" fmla="*/ 291 h 304"/>
                <a:gd name="T38" fmla="*/ 175 w 224"/>
                <a:gd name="T39" fmla="*/ 277 h 304"/>
                <a:gd name="T40" fmla="*/ 191 w 224"/>
                <a:gd name="T41" fmla="*/ 259 h 304"/>
                <a:gd name="T42" fmla="*/ 204 w 224"/>
                <a:gd name="T43" fmla="*/ 237 h 304"/>
                <a:gd name="T44" fmla="*/ 215 w 224"/>
                <a:gd name="T45" fmla="*/ 211 h 304"/>
                <a:gd name="T46" fmla="*/ 222 w 224"/>
                <a:gd name="T47" fmla="*/ 183 h 304"/>
                <a:gd name="T48" fmla="*/ 224 w 224"/>
                <a:gd name="T49" fmla="*/ 153 h 304"/>
                <a:gd name="T50" fmla="*/ 222 w 224"/>
                <a:gd name="T51" fmla="*/ 122 h 304"/>
                <a:gd name="T52" fmla="*/ 215 w 224"/>
                <a:gd name="T53" fmla="*/ 93 h 304"/>
                <a:gd name="T54" fmla="*/ 204 w 224"/>
                <a:gd name="T55" fmla="*/ 68 h 304"/>
                <a:gd name="T56" fmla="*/ 191 w 224"/>
                <a:gd name="T57" fmla="*/ 45 h 304"/>
                <a:gd name="T58" fmla="*/ 175 w 224"/>
                <a:gd name="T59" fmla="*/ 27 h 304"/>
                <a:gd name="T60" fmla="*/ 155 w 224"/>
                <a:gd name="T61" fmla="*/ 13 h 304"/>
                <a:gd name="T62" fmla="*/ 135 w 224"/>
                <a:gd name="T63" fmla="*/ 3 h 304"/>
                <a:gd name="T64" fmla="*/ 112 w 224"/>
                <a:gd name="T6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4" h="304">
                  <a:moveTo>
                    <a:pt x="112" y="0"/>
                  </a:moveTo>
                  <a:lnTo>
                    <a:pt x="89" y="3"/>
                  </a:lnTo>
                  <a:lnTo>
                    <a:pt x="68" y="13"/>
                  </a:lnTo>
                  <a:lnTo>
                    <a:pt x="49" y="27"/>
                  </a:lnTo>
                  <a:lnTo>
                    <a:pt x="33" y="45"/>
                  </a:lnTo>
                  <a:lnTo>
                    <a:pt x="19" y="68"/>
                  </a:lnTo>
                  <a:lnTo>
                    <a:pt x="8" y="93"/>
                  </a:lnTo>
                  <a:lnTo>
                    <a:pt x="2" y="122"/>
                  </a:lnTo>
                  <a:lnTo>
                    <a:pt x="0" y="153"/>
                  </a:lnTo>
                  <a:lnTo>
                    <a:pt x="2" y="183"/>
                  </a:lnTo>
                  <a:lnTo>
                    <a:pt x="8" y="211"/>
                  </a:lnTo>
                  <a:lnTo>
                    <a:pt x="19" y="237"/>
                  </a:lnTo>
                  <a:lnTo>
                    <a:pt x="33" y="259"/>
                  </a:lnTo>
                  <a:lnTo>
                    <a:pt x="49" y="277"/>
                  </a:lnTo>
                  <a:lnTo>
                    <a:pt x="68" y="291"/>
                  </a:lnTo>
                  <a:lnTo>
                    <a:pt x="89" y="301"/>
                  </a:lnTo>
                  <a:lnTo>
                    <a:pt x="112" y="304"/>
                  </a:lnTo>
                  <a:lnTo>
                    <a:pt x="135" y="301"/>
                  </a:lnTo>
                  <a:lnTo>
                    <a:pt x="155" y="291"/>
                  </a:lnTo>
                  <a:lnTo>
                    <a:pt x="175" y="277"/>
                  </a:lnTo>
                  <a:lnTo>
                    <a:pt x="191" y="259"/>
                  </a:lnTo>
                  <a:lnTo>
                    <a:pt x="204" y="237"/>
                  </a:lnTo>
                  <a:lnTo>
                    <a:pt x="215" y="211"/>
                  </a:lnTo>
                  <a:lnTo>
                    <a:pt x="222" y="183"/>
                  </a:lnTo>
                  <a:lnTo>
                    <a:pt x="224" y="153"/>
                  </a:lnTo>
                  <a:lnTo>
                    <a:pt x="222" y="122"/>
                  </a:lnTo>
                  <a:lnTo>
                    <a:pt x="215" y="93"/>
                  </a:lnTo>
                  <a:lnTo>
                    <a:pt x="204" y="68"/>
                  </a:lnTo>
                  <a:lnTo>
                    <a:pt x="191" y="45"/>
                  </a:lnTo>
                  <a:lnTo>
                    <a:pt x="175" y="27"/>
                  </a:lnTo>
                  <a:lnTo>
                    <a:pt x="155" y="13"/>
                  </a:lnTo>
                  <a:lnTo>
                    <a:pt x="135" y="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3" name="Freeform 281"/>
            <p:cNvSpPr>
              <a:spLocks/>
            </p:cNvSpPr>
            <p:nvPr/>
          </p:nvSpPr>
          <p:spPr bwMode="auto">
            <a:xfrm>
              <a:off x="5397" y="322"/>
              <a:ext cx="194" cy="132"/>
            </a:xfrm>
            <a:custGeom>
              <a:avLst/>
              <a:gdLst>
                <a:gd name="T0" fmla="*/ 96 w 194"/>
                <a:gd name="T1" fmla="*/ 0 h 263"/>
                <a:gd name="T2" fmla="*/ 77 w 194"/>
                <a:gd name="T3" fmla="*/ 3 h 263"/>
                <a:gd name="T4" fmla="*/ 58 w 194"/>
                <a:gd name="T5" fmla="*/ 11 h 263"/>
                <a:gd name="T6" fmla="*/ 42 w 194"/>
                <a:gd name="T7" fmla="*/ 22 h 263"/>
                <a:gd name="T8" fmla="*/ 28 w 194"/>
                <a:gd name="T9" fmla="*/ 39 h 263"/>
                <a:gd name="T10" fmla="*/ 16 w 194"/>
                <a:gd name="T11" fmla="*/ 58 h 263"/>
                <a:gd name="T12" fmla="*/ 7 w 194"/>
                <a:gd name="T13" fmla="*/ 81 h 263"/>
                <a:gd name="T14" fmla="*/ 2 w 194"/>
                <a:gd name="T15" fmla="*/ 105 h 263"/>
                <a:gd name="T16" fmla="*/ 0 w 194"/>
                <a:gd name="T17" fmla="*/ 132 h 263"/>
                <a:gd name="T18" fmla="*/ 2 w 194"/>
                <a:gd name="T19" fmla="*/ 158 h 263"/>
                <a:gd name="T20" fmla="*/ 7 w 194"/>
                <a:gd name="T21" fmla="*/ 183 h 263"/>
                <a:gd name="T22" fmla="*/ 16 w 194"/>
                <a:gd name="T23" fmla="*/ 205 h 263"/>
                <a:gd name="T24" fmla="*/ 28 w 194"/>
                <a:gd name="T25" fmla="*/ 225 h 263"/>
                <a:gd name="T26" fmla="*/ 42 w 194"/>
                <a:gd name="T27" fmla="*/ 241 h 263"/>
                <a:gd name="T28" fmla="*/ 58 w 194"/>
                <a:gd name="T29" fmla="*/ 254 h 263"/>
                <a:gd name="T30" fmla="*/ 77 w 194"/>
                <a:gd name="T31" fmla="*/ 261 h 263"/>
                <a:gd name="T32" fmla="*/ 96 w 194"/>
                <a:gd name="T33" fmla="*/ 263 h 263"/>
                <a:gd name="T34" fmla="*/ 115 w 194"/>
                <a:gd name="T35" fmla="*/ 261 h 263"/>
                <a:gd name="T36" fmla="*/ 134 w 194"/>
                <a:gd name="T37" fmla="*/ 254 h 263"/>
                <a:gd name="T38" fmla="*/ 151 w 194"/>
                <a:gd name="T39" fmla="*/ 241 h 263"/>
                <a:gd name="T40" fmla="*/ 166 w 194"/>
                <a:gd name="T41" fmla="*/ 225 h 263"/>
                <a:gd name="T42" fmla="*/ 178 w 194"/>
                <a:gd name="T43" fmla="*/ 205 h 263"/>
                <a:gd name="T44" fmla="*/ 186 w 194"/>
                <a:gd name="T45" fmla="*/ 183 h 263"/>
                <a:gd name="T46" fmla="*/ 192 w 194"/>
                <a:gd name="T47" fmla="*/ 158 h 263"/>
                <a:gd name="T48" fmla="*/ 194 w 194"/>
                <a:gd name="T49" fmla="*/ 132 h 263"/>
                <a:gd name="T50" fmla="*/ 192 w 194"/>
                <a:gd name="T51" fmla="*/ 105 h 263"/>
                <a:gd name="T52" fmla="*/ 186 w 194"/>
                <a:gd name="T53" fmla="*/ 81 h 263"/>
                <a:gd name="T54" fmla="*/ 178 w 194"/>
                <a:gd name="T55" fmla="*/ 58 h 263"/>
                <a:gd name="T56" fmla="*/ 166 w 194"/>
                <a:gd name="T57" fmla="*/ 39 h 263"/>
                <a:gd name="T58" fmla="*/ 151 w 194"/>
                <a:gd name="T59" fmla="*/ 22 h 263"/>
                <a:gd name="T60" fmla="*/ 134 w 194"/>
                <a:gd name="T61" fmla="*/ 11 h 263"/>
                <a:gd name="T62" fmla="*/ 115 w 194"/>
                <a:gd name="T63" fmla="*/ 3 h 263"/>
                <a:gd name="T64" fmla="*/ 96 w 194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263">
                  <a:moveTo>
                    <a:pt x="96" y="0"/>
                  </a:moveTo>
                  <a:lnTo>
                    <a:pt x="77" y="3"/>
                  </a:lnTo>
                  <a:lnTo>
                    <a:pt x="58" y="11"/>
                  </a:lnTo>
                  <a:lnTo>
                    <a:pt x="42" y="22"/>
                  </a:lnTo>
                  <a:lnTo>
                    <a:pt x="28" y="39"/>
                  </a:lnTo>
                  <a:lnTo>
                    <a:pt x="16" y="58"/>
                  </a:lnTo>
                  <a:lnTo>
                    <a:pt x="7" y="81"/>
                  </a:lnTo>
                  <a:lnTo>
                    <a:pt x="2" y="105"/>
                  </a:lnTo>
                  <a:lnTo>
                    <a:pt x="0" y="132"/>
                  </a:lnTo>
                  <a:lnTo>
                    <a:pt x="2" y="158"/>
                  </a:lnTo>
                  <a:lnTo>
                    <a:pt x="7" y="183"/>
                  </a:lnTo>
                  <a:lnTo>
                    <a:pt x="16" y="205"/>
                  </a:lnTo>
                  <a:lnTo>
                    <a:pt x="28" y="225"/>
                  </a:lnTo>
                  <a:lnTo>
                    <a:pt x="42" y="241"/>
                  </a:lnTo>
                  <a:lnTo>
                    <a:pt x="58" y="254"/>
                  </a:lnTo>
                  <a:lnTo>
                    <a:pt x="77" y="261"/>
                  </a:lnTo>
                  <a:lnTo>
                    <a:pt x="96" y="263"/>
                  </a:lnTo>
                  <a:lnTo>
                    <a:pt x="115" y="261"/>
                  </a:lnTo>
                  <a:lnTo>
                    <a:pt x="134" y="254"/>
                  </a:lnTo>
                  <a:lnTo>
                    <a:pt x="151" y="241"/>
                  </a:lnTo>
                  <a:lnTo>
                    <a:pt x="166" y="225"/>
                  </a:lnTo>
                  <a:lnTo>
                    <a:pt x="178" y="205"/>
                  </a:lnTo>
                  <a:lnTo>
                    <a:pt x="186" y="183"/>
                  </a:lnTo>
                  <a:lnTo>
                    <a:pt x="192" y="158"/>
                  </a:lnTo>
                  <a:lnTo>
                    <a:pt x="194" y="132"/>
                  </a:lnTo>
                  <a:lnTo>
                    <a:pt x="192" y="105"/>
                  </a:lnTo>
                  <a:lnTo>
                    <a:pt x="186" y="81"/>
                  </a:lnTo>
                  <a:lnTo>
                    <a:pt x="178" y="58"/>
                  </a:lnTo>
                  <a:lnTo>
                    <a:pt x="166" y="39"/>
                  </a:lnTo>
                  <a:lnTo>
                    <a:pt x="151" y="22"/>
                  </a:lnTo>
                  <a:lnTo>
                    <a:pt x="134" y="11"/>
                  </a:lnTo>
                  <a:lnTo>
                    <a:pt x="115" y="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4" name="Freeform 282"/>
            <p:cNvSpPr>
              <a:spLocks/>
            </p:cNvSpPr>
            <p:nvPr/>
          </p:nvSpPr>
          <p:spPr bwMode="auto">
            <a:xfrm>
              <a:off x="5412" y="332"/>
              <a:ext cx="165" cy="113"/>
            </a:xfrm>
            <a:custGeom>
              <a:avLst/>
              <a:gdLst>
                <a:gd name="T0" fmla="*/ 82 w 165"/>
                <a:gd name="T1" fmla="*/ 0 h 224"/>
                <a:gd name="T2" fmla="*/ 66 w 165"/>
                <a:gd name="T3" fmla="*/ 3 h 224"/>
                <a:gd name="T4" fmla="*/ 50 w 165"/>
                <a:gd name="T5" fmla="*/ 8 h 224"/>
                <a:gd name="T6" fmla="*/ 36 w 165"/>
                <a:gd name="T7" fmla="*/ 19 h 224"/>
                <a:gd name="T8" fmla="*/ 25 w 165"/>
                <a:gd name="T9" fmla="*/ 33 h 224"/>
                <a:gd name="T10" fmla="*/ 14 w 165"/>
                <a:gd name="T11" fmla="*/ 50 h 224"/>
                <a:gd name="T12" fmla="*/ 6 w 165"/>
                <a:gd name="T13" fmla="*/ 69 h 224"/>
                <a:gd name="T14" fmla="*/ 2 w 165"/>
                <a:gd name="T15" fmla="*/ 90 h 224"/>
                <a:gd name="T16" fmla="*/ 0 w 165"/>
                <a:gd name="T17" fmla="*/ 112 h 224"/>
                <a:gd name="T18" fmla="*/ 2 w 165"/>
                <a:gd name="T19" fmla="*/ 134 h 224"/>
                <a:gd name="T20" fmla="*/ 6 w 165"/>
                <a:gd name="T21" fmla="*/ 157 h 224"/>
                <a:gd name="T22" fmla="*/ 14 w 165"/>
                <a:gd name="T23" fmla="*/ 175 h 224"/>
                <a:gd name="T24" fmla="*/ 25 w 165"/>
                <a:gd name="T25" fmla="*/ 191 h 224"/>
                <a:gd name="T26" fmla="*/ 36 w 165"/>
                <a:gd name="T27" fmla="*/ 205 h 224"/>
                <a:gd name="T28" fmla="*/ 50 w 165"/>
                <a:gd name="T29" fmla="*/ 216 h 224"/>
                <a:gd name="T30" fmla="*/ 66 w 165"/>
                <a:gd name="T31" fmla="*/ 222 h 224"/>
                <a:gd name="T32" fmla="*/ 82 w 165"/>
                <a:gd name="T33" fmla="*/ 224 h 224"/>
                <a:gd name="T34" fmla="*/ 98 w 165"/>
                <a:gd name="T35" fmla="*/ 222 h 224"/>
                <a:gd name="T36" fmla="*/ 114 w 165"/>
                <a:gd name="T37" fmla="*/ 216 h 224"/>
                <a:gd name="T38" fmla="*/ 128 w 165"/>
                <a:gd name="T39" fmla="*/ 205 h 224"/>
                <a:gd name="T40" fmla="*/ 140 w 165"/>
                <a:gd name="T41" fmla="*/ 191 h 224"/>
                <a:gd name="T42" fmla="*/ 151 w 165"/>
                <a:gd name="T43" fmla="*/ 175 h 224"/>
                <a:gd name="T44" fmla="*/ 159 w 165"/>
                <a:gd name="T45" fmla="*/ 157 h 224"/>
                <a:gd name="T46" fmla="*/ 163 w 165"/>
                <a:gd name="T47" fmla="*/ 134 h 224"/>
                <a:gd name="T48" fmla="*/ 165 w 165"/>
                <a:gd name="T49" fmla="*/ 112 h 224"/>
                <a:gd name="T50" fmla="*/ 163 w 165"/>
                <a:gd name="T51" fmla="*/ 90 h 224"/>
                <a:gd name="T52" fmla="*/ 159 w 165"/>
                <a:gd name="T53" fmla="*/ 69 h 224"/>
                <a:gd name="T54" fmla="*/ 151 w 165"/>
                <a:gd name="T55" fmla="*/ 50 h 224"/>
                <a:gd name="T56" fmla="*/ 140 w 165"/>
                <a:gd name="T57" fmla="*/ 33 h 224"/>
                <a:gd name="T58" fmla="*/ 128 w 165"/>
                <a:gd name="T59" fmla="*/ 19 h 224"/>
                <a:gd name="T60" fmla="*/ 114 w 165"/>
                <a:gd name="T61" fmla="*/ 8 h 224"/>
                <a:gd name="T62" fmla="*/ 98 w 165"/>
                <a:gd name="T63" fmla="*/ 3 h 224"/>
                <a:gd name="T64" fmla="*/ 82 w 165"/>
                <a:gd name="T6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" h="224">
                  <a:moveTo>
                    <a:pt x="82" y="0"/>
                  </a:moveTo>
                  <a:lnTo>
                    <a:pt x="66" y="3"/>
                  </a:lnTo>
                  <a:lnTo>
                    <a:pt x="50" y="8"/>
                  </a:lnTo>
                  <a:lnTo>
                    <a:pt x="36" y="19"/>
                  </a:lnTo>
                  <a:lnTo>
                    <a:pt x="25" y="33"/>
                  </a:lnTo>
                  <a:lnTo>
                    <a:pt x="14" y="50"/>
                  </a:lnTo>
                  <a:lnTo>
                    <a:pt x="6" y="69"/>
                  </a:lnTo>
                  <a:lnTo>
                    <a:pt x="2" y="90"/>
                  </a:lnTo>
                  <a:lnTo>
                    <a:pt x="0" y="112"/>
                  </a:lnTo>
                  <a:lnTo>
                    <a:pt x="2" y="134"/>
                  </a:lnTo>
                  <a:lnTo>
                    <a:pt x="6" y="157"/>
                  </a:lnTo>
                  <a:lnTo>
                    <a:pt x="14" y="175"/>
                  </a:lnTo>
                  <a:lnTo>
                    <a:pt x="25" y="191"/>
                  </a:lnTo>
                  <a:lnTo>
                    <a:pt x="36" y="205"/>
                  </a:lnTo>
                  <a:lnTo>
                    <a:pt x="50" y="216"/>
                  </a:lnTo>
                  <a:lnTo>
                    <a:pt x="66" y="222"/>
                  </a:lnTo>
                  <a:lnTo>
                    <a:pt x="82" y="224"/>
                  </a:lnTo>
                  <a:lnTo>
                    <a:pt x="98" y="222"/>
                  </a:lnTo>
                  <a:lnTo>
                    <a:pt x="114" y="216"/>
                  </a:lnTo>
                  <a:lnTo>
                    <a:pt x="128" y="205"/>
                  </a:lnTo>
                  <a:lnTo>
                    <a:pt x="140" y="191"/>
                  </a:lnTo>
                  <a:lnTo>
                    <a:pt x="151" y="175"/>
                  </a:lnTo>
                  <a:lnTo>
                    <a:pt x="159" y="157"/>
                  </a:lnTo>
                  <a:lnTo>
                    <a:pt x="163" y="134"/>
                  </a:lnTo>
                  <a:lnTo>
                    <a:pt x="165" y="112"/>
                  </a:lnTo>
                  <a:lnTo>
                    <a:pt x="163" y="90"/>
                  </a:lnTo>
                  <a:lnTo>
                    <a:pt x="159" y="69"/>
                  </a:lnTo>
                  <a:lnTo>
                    <a:pt x="151" y="50"/>
                  </a:lnTo>
                  <a:lnTo>
                    <a:pt x="140" y="33"/>
                  </a:lnTo>
                  <a:lnTo>
                    <a:pt x="128" y="19"/>
                  </a:lnTo>
                  <a:lnTo>
                    <a:pt x="114" y="8"/>
                  </a:lnTo>
                  <a:lnTo>
                    <a:pt x="98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5" name="Freeform 283"/>
            <p:cNvSpPr>
              <a:spLocks/>
            </p:cNvSpPr>
            <p:nvPr/>
          </p:nvSpPr>
          <p:spPr bwMode="auto">
            <a:xfrm>
              <a:off x="5427" y="343"/>
              <a:ext cx="137" cy="92"/>
            </a:xfrm>
            <a:custGeom>
              <a:avLst/>
              <a:gdLst>
                <a:gd name="T0" fmla="*/ 68 w 137"/>
                <a:gd name="T1" fmla="*/ 0 h 184"/>
                <a:gd name="T2" fmla="*/ 55 w 137"/>
                <a:gd name="T3" fmla="*/ 1 h 184"/>
                <a:gd name="T4" fmla="*/ 41 w 137"/>
                <a:gd name="T5" fmla="*/ 7 h 184"/>
                <a:gd name="T6" fmla="*/ 30 w 137"/>
                <a:gd name="T7" fmla="*/ 16 h 184"/>
                <a:gd name="T8" fmla="*/ 20 w 137"/>
                <a:gd name="T9" fmla="*/ 27 h 184"/>
                <a:gd name="T10" fmla="*/ 12 w 137"/>
                <a:gd name="T11" fmla="*/ 41 h 184"/>
                <a:gd name="T12" fmla="*/ 5 w 137"/>
                <a:gd name="T13" fmla="*/ 57 h 184"/>
                <a:gd name="T14" fmla="*/ 1 w 137"/>
                <a:gd name="T15" fmla="*/ 75 h 184"/>
                <a:gd name="T16" fmla="*/ 0 w 137"/>
                <a:gd name="T17" fmla="*/ 93 h 184"/>
                <a:gd name="T18" fmla="*/ 1 w 137"/>
                <a:gd name="T19" fmla="*/ 111 h 184"/>
                <a:gd name="T20" fmla="*/ 5 w 137"/>
                <a:gd name="T21" fmla="*/ 129 h 184"/>
                <a:gd name="T22" fmla="*/ 12 w 137"/>
                <a:gd name="T23" fmla="*/ 144 h 184"/>
                <a:gd name="T24" fmla="*/ 20 w 137"/>
                <a:gd name="T25" fmla="*/ 158 h 184"/>
                <a:gd name="T26" fmla="*/ 30 w 137"/>
                <a:gd name="T27" fmla="*/ 169 h 184"/>
                <a:gd name="T28" fmla="*/ 41 w 137"/>
                <a:gd name="T29" fmla="*/ 177 h 184"/>
                <a:gd name="T30" fmla="*/ 55 w 137"/>
                <a:gd name="T31" fmla="*/ 183 h 184"/>
                <a:gd name="T32" fmla="*/ 68 w 137"/>
                <a:gd name="T33" fmla="*/ 184 h 184"/>
                <a:gd name="T34" fmla="*/ 81 w 137"/>
                <a:gd name="T35" fmla="*/ 183 h 184"/>
                <a:gd name="T36" fmla="*/ 95 w 137"/>
                <a:gd name="T37" fmla="*/ 177 h 184"/>
                <a:gd name="T38" fmla="*/ 106 w 137"/>
                <a:gd name="T39" fmla="*/ 169 h 184"/>
                <a:gd name="T40" fmla="*/ 116 w 137"/>
                <a:gd name="T41" fmla="*/ 158 h 184"/>
                <a:gd name="T42" fmla="*/ 124 w 137"/>
                <a:gd name="T43" fmla="*/ 144 h 184"/>
                <a:gd name="T44" fmla="*/ 132 w 137"/>
                <a:gd name="T45" fmla="*/ 129 h 184"/>
                <a:gd name="T46" fmla="*/ 136 w 137"/>
                <a:gd name="T47" fmla="*/ 111 h 184"/>
                <a:gd name="T48" fmla="*/ 137 w 137"/>
                <a:gd name="T49" fmla="*/ 93 h 184"/>
                <a:gd name="T50" fmla="*/ 136 w 137"/>
                <a:gd name="T51" fmla="*/ 75 h 184"/>
                <a:gd name="T52" fmla="*/ 132 w 137"/>
                <a:gd name="T53" fmla="*/ 57 h 184"/>
                <a:gd name="T54" fmla="*/ 124 w 137"/>
                <a:gd name="T55" fmla="*/ 41 h 184"/>
                <a:gd name="T56" fmla="*/ 116 w 137"/>
                <a:gd name="T57" fmla="*/ 27 h 184"/>
                <a:gd name="T58" fmla="*/ 106 w 137"/>
                <a:gd name="T59" fmla="*/ 16 h 184"/>
                <a:gd name="T60" fmla="*/ 95 w 137"/>
                <a:gd name="T61" fmla="*/ 7 h 184"/>
                <a:gd name="T62" fmla="*/ 81 w 137"/>
                <a:gd name="T63" fmla="*/ 1 h 184"/>
                <a:gd name="T64" fmla="*/ 68 w 137"/>
                <a:gd name="T6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84">
                  <a:moveTo>
                    <a:pt x="68" y="0"/>
                  </a:moveTo>
                  <a:lnTo>
                    <a:pt x="55" y="1"/>
                  </a:lnTo>
                  <a:lnTo>
                    <a:pt x="41" y="7"/>
                  </a:lnTo>
                  <a:lnTo>
                    <a:pt x="30" y="16"/>
                  </a:lnTo>
                  <a:lnTo>
                    <a:pt x="20" y="27"/>
                  </a:lnTo>
                  <a:lnTo>
                    <a:pt x="12" y="41"/>
                  </a:lnTo>
                  <a:lnTo>
                    <a:pt x="5" y="57"/>
                  </a:lnTo>
                  <a:lnTo>
                    <a:pt x="1" y="75"/>
                  </a:lnTo>
                  <a:lnTo>
                    <a:pt x="0" y="93"/>
                  </a:lnTo>
                  <a:lnTo>
                    <a:pt x="1" y="111"/>
                  </a:lnTo>
                  <a:lnTo>
                    <a:pt x="5" y="129"/>
                  </a:lnTo>
                  <a:lnTo>
                    <a:pt x="12" y="144"/>
                  </a:lnTo>
                  <a:lnTo>
                    <a:pt x="20" y="158"/>
                  </a:lnTo>
                  <a:lnTo>
                    <a:pt x="30" y="169"/>
                  </a:lnTo>
                  <a:lnTo>
                    <a:pt x="41" y="177"/>
                  </a:lnTo>
                  <a:lnTo>
                    <a:pt x="55" y="183"/>
                  </a:lnTo>
                  <a:lnTo>
                    <a:pt x="68" y="184"/>
                  </a:lnTo>
                  <a:lnTo>
                    <a:pt x="81" y="183"/>
                  </a:lnTo>
                  <a:lnTo>
                    <a:pt x="95" y="177"/>
                  </a:lnTo>
                  <a:lnTo>
                    <a:pt x="106" y="169"/>
                  </a:lnTo>
                  <a:lnTo>
                    <a:pt x="116" y="158"/>
                  </a:lnTo>
                  <a:lnTo>
                    <a:pt x="124" y="144"/>
                  </a:lnTo>
                  <a:lnTo>
                    <a:pt x="132" y="129"/>
                  </a:lnTo>
                  <a:lnTo>
                    <a:pt x="136" y="111"/>
                  </a:lnTo>
                  <a:lnTo>
                    <a:pt x="137" y="93"/>
                  </a:lnTo>
                  <a:lnTo>
                    <a:pt x="136" y="75"/>
                  </a:lnTo>
                  <a:lnTo>
                    <a:pt x="132" y="57"/>
                  </a:lnTo>
                  <a:lnTo>
                    <a:pt x="124" y="41"/>
                  </a:lnTo>
                  <a:lnTo>
                    <a:pt x="116" y="27"/>
                  </a:lnTo>
                  <a:lnTo>
                    <a:pt x="106" y="16"/>
                  </a:lnTo>
                  <a:lnTo>
                    <a:pt x="95" y="7"/>
                  </a:lnTo>
                  <a:lnTo>
                    <a:pt x="81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6B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6" name="Freeform 284"/>
            <p:cNvSpPr>
              <a:spLocks/>
            </p:cNvSpPr>
            <p:nvPr/>
          </p:nvSpPr>
          <p:spPr bwMode="auto">
            <a:xfrm>
              <a:off x="5443" y="353"/>
              <a:ext cx="106" cy="73"/>
            </a:xfrm>
            <a:custGeom>
              <a:avLst/>
              <a:gdLst>
                <a:gd name="T0" fmla="*/ 53 w 106"/>
                <a:gd name="T1" fmla="*/ 0 h 145"/>
                <a:gd name="T2" fmla="*/ 42 w 106"/>
                <a:gd name="T3" fmla="*/ 1 h 145"/>
                <a:gd name="T4" fmla="*/ 33 w 106"/>
                <a:gd name="T5" fmla="*/ 5 h 145"/>
                <a:gd name="T6" fmla="*/ 23 w 106"/>
                <a:gd name="T7" fmla="*/ 12 h 145"/>
                <a:gd name="T8" fmla="*/ 15 w 106"/>
                <a:gd name="T9" fmla="*/ 22 h 145"/>
                <a:gd name="T10" fmla="*/ 9 w 106"/>
                <a:gd name="T11" fmla="*/ 31 h 145"/>
                <a:gd name="T12" fmla="*/ 4 w 106"/>
                <a:gd name="T13" fmla="*/ 44 h 145"/>
                <a:gd name="T14" fmla="*/ 1 w 106"/>
                <a:gd name="T15" fmla="*/ 58 h 145"/>
                <a:gd name="T16" fmla="*/ 0 w 106"/>
                <a:gd name="T17" fmla="*/ 73 h 145"/>
                <a:gd name="T18" fmla="*/ 1 w 106"/>
                <a:gd name="T19" fmla="*/ 87 h 145"/>
                <a:gd name="T20" fmla="*/ 4 w 106"/>
                <a:gd name="T21" fmla="*/ 101 h 145"/>
                <a:gd name="T22" fmla="*/ 9 w 106"/>
                <a:gd name="T23" fmla="*/ 113 h 145"/>
                <a:gd name="T24" fmla="*/ 15 w 106"/>
                <a:gd name="T25" fmla="*/ 123 h 145"/>
                <a:gd name="T26" fmla="*/ 23 w 106"/>
                <a:gd name="T27" fmla="*/ 133 h 145"/>
                <a:gd name="T28" fmla="*/ 33 w 106"/>
                <a:gd name="T29" fmla="*/ 139 h 145"/>
                <a:gd name="T30" fmla="*/ 42 w 106"/>
                <a:gd name="T31" fmla="*/ 144 h 145"/>
                <a:gd name="T32" fmla="*/ 53 w 106"/>
                <a:gd name="T33" fmla="*/ 145 h 145"/>
                <a:gd name="T34" fmla="*/ 63 w 106"/>
                <a:gd name="T35" fmla="*/ 144 h 145"/>
                <a:gd name="T36" fmla="*/ 74 w 106"/>
                <a:gd name="T37" fmla="*/ 139 h 145"/>
                <a:gd name="T38" fmla="*/ 83 w 106"/>
                <a:gd name="T39" fmla="*/ 133 h 145"/>
                <a:gd name="T40" fmla="*/ 91 w 106"/>
                <a:gd name="T41" fmla="*/ 123 h 145"/>
                <a:gd name="T42" fmla="*/ 97 w 106"/>
                <a:gd name="T43" fmla="*/ 113 h 145"/>
                <a:gd name="T44" fmla="*/ 102 w 106"/>
                <a:gd name="T45" fmla="*/ 101 h 145"/>
                <a:gd name="T46" fmla="*/ 105 w 106"/>
                <a:gd name="T47" fmla="*/ 87 h 145"/>
                <a:gd name="T48" fmla="*/ 106 w 106"/>
                <a:gd name="T49" fmla="*/ 73 h 145"/>
                <a:gd name="T50" fmla="*/ 105 w 106"/>
                <a:gd name="T51" fmla="*/ 58 h 145"/>
                <a:gd name="T52" fmla="*/ 102 w 106"/>
                <a:gd name="T53" fmla="*/ 44 h 145"/>
                <a:gd name="T54" fmla="*/ 97 w 106"/>
                <a:gd name="T55" fmla="*/ 31 h 145"/>
                <a:gd name="T56" fmla="*/ 91 w 106"/>
                <a:gd name="T57" fmla="*/ 22 h 145"/>
                <a:gd name="T58" fmla="*/ 83 w 106"/>
                <a:gd name="T59" fmla="*/ 12 h 145"/>
                <a:gd name="T60" fmla="*/ 74 w 106"/>
                <a:gd name="T61" fmla="*/ 5 h 145"/>
                <a:gd name="T62" fmla="*/ 63 w 106"/>
                <a:gd name="T63" fmla="*/ 1 h 145"/>
                <a:gd name="T64" fmla="*/ 53 w 106"/>
                <a:gd name="T65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45">
                  <a:moveTo>
                    <a:pt x="53" y="0"/>
                  </a:moveTo>
                  <a:lnTo>
                    <a:pt x="42" y="1"/>
                  </a:lnTo>
                  <a:lnTo>
                    <a:pt x="33" y="5"/>
                  </a:lnTo>
                  <a:lnTo>
                    <a:pt x="23" y="12"/>
                  </a:lnTo>
                  <a:lnTo>
                    <a:pt x="15" y="22"/>
                  </a:lnTo>
                  <a:lnTo>
                    <a:pt x="9" y="31"/>
                  </a:lnTo>
                  <a:lnTo>
                    <a:pt x="4" y="44"/>
                  </a:lnTo>
                  <a:lnTo>
                    <a:pt x="1" y="58"/>
                  </a:lnTo>
                  <a:lnTo>
                    <a:pt x="0" y="73"/>
                  </a:lnTo>
                  <a:lnTo>
                    <a:pt x="1" y="87"/>
                  </a:lnTo>
                  <a:lnTo>
                    <a:pt x="4" y="101"/>
                  </a:lnTo>
                  <a:lnTo>
                    <a:pt x="9" y="113"/>
                  </a:lnTo>
                  <a:lnTo>
                    <a:pt x="15" y="123"/>
                  </a:lnTo>
                  <a:lnTo>
                    <a:pt x="23" y="133"/>
                  </a:lnTo>
                  <a:lnTo>
                    <a:pt x="33" y="139"/>
                  </a:lnTo>
                  <a:lnTo>
                    <a:pt x="42" y="144"/>
                  </a:lnTo>
                  <a:lnTo>
                    <a:pt x="53" y="145"/>
                  </a:lnTo>
                  <a:lnTo>
                    <a:pt x="63" y="144"/>
                  </a:lnTo>
                  <a:lnTo>
                    <a:pt x="74" y="139"/>
                  </a:lnTo>
                  <a:lnTo>
                    <a:pt x="83" y="133"/>
                  </a:lnTo>
                  <a:lnTo>
                    <a:pt x="91" y="123"/>
                  </a:lnTo>
                  <a:lnTo>
                    <a:pt x="97" y="113"/>
                  </a:lnTo>
                  <a:lnTo>
                    <a:pt x="102" y="101"/>
                  </a:lnTo>
                  <a:lnTo>
                    <a:pt x="105" y="87"/>
                  </a:lnTo>
                  <a:lnTo>
                    <a:pt x="106" y="73"/>
                  </a:lnTo>
                  <a:lnTo>
                    <a:pt x="105" y="58"/>
                  </a:lnTo>
                  <a:lnTo>
                    <a:pt x="102" y="44"/>
                  </a:lnTo>
                  <a:lnTo>
                    <a:pt x="97" y="31"/>
                  </a:lnTo>
                  <a:lnTo>
                    <a:pt x="91" y="22"/>
                  </a:lnTo>
                  <a:lnTo>
                    <a:pt x="83" y="12"/>
                  </a:lnTo>
                  <a:lnTo>
                    <a:pt x="74" y="5"/>
                  </a:lnTo>
                  <a:lnTo>
                    <a:pt x="63" y="1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7" name="Freeform 285"/>
            <p:cNvSpPr>
              <a:spLocks/>
            </p:cNvSpPr>
            <p:nvPr/>
          </p:nvSpPr>
          <p:spPr bwMode="auto">
            <a:xfrm>
              <a:off x="5458" y="364"/>
              <a:ext cx="78" cy="52"/>
            </a:xfrm>
            <a:custGeom>
              <a:avLst/>
              <a:gdLst>
                <a:gd name="T0" fmla="*/ 38 w 78"/>
                <a:gd name="T1" fmla="*/ 0 h 106"/>
                <a:gd name="T2" fmla="*/ 31 w 78"/>
                <a:gd name="T3" fmla="*/ 2 h 106"/>
                <a:gd name="T4" fmla="*/ 24 w 78"/>
                <a:gd name="T5" fmla="*/ 4 h 106"/>
                <a:gd name="T6" fmla="*/ 18 w 78"/>
                <a:gd name="T7" fmla="*/ 10 h 106"/>
                <a:gd name="T8" fmla="*/ 11 w 78"/>
                <a:gd name="T9" fmla="*/ 16 h 106"/>
                <a:gd name="T10" fmla="*/ 6 w 78"/>
                <a:gd name="T11" fmla="*/ 24 h 106"/>
                <a:gd name="T12" fmla="*/ 3 w 78"/>
                <a:gd name="T13" fmla="*/ 34 h 106"/>
                <a:gd name="T14" fmla="*/ 1 w 78"/>
                <a:gd name="T15" fmla="*/ 43 h 106"/>
                <a:gd name="T16" fmla="*/ 0 w 78"/>
                <a:gd name="T17" fmla="*/ 53 h 106"/>
                <a:gd name="T18" fmla="*/ 1 w 78"/>
                <a:gd name="T19" fmla="*/ 64 h 106"/>
                <a:gd name="T20" fmla="*/ 3 w 78"/>
                <a:gd name="T21" fmla="*/ 74 h 106"/>
                <a:gd name="T22" fmla="*/ 6 w 78"/>
                <a:gd name="T23" fmla="*/ 82 h 106"/>
                <a:gd name="T24" fmla="*/ 11 w 78"/>
                <a:gd name="T25" fmla="*/ 90 h 106"/>
                <a:gd name="T26" fmla="*/ 18 w 78"/>
                <a:gd name="T27" fmla="*/ 97 h 106"/>
                <a:gd name="T28" fmla="*/ 24 w 78"/>
                <a:gd name="T29" fmla="*/ 101 h 106"/>
                <a:gd name="T30" fmla="*/ 31 w 78"/>
                <a:gd name="T31" fmla="*/ 104 h 106"/>
                <a:gd name="T32" fmla="*/ 38 w 78"/>
                <a:gd name="T33" fmla="*/ 106 h 106"/>
                <a:gd name="T34" fmla="*/ 46 w 78"/>
                <a:gd name="T35" fmla="*/ 104 h 106"/>
                <a:gd name="T36" fmla="*/ 53 w 78"/>
                <a:gd name="T37" fmla="*/ 101 h 106"/>
                <a:gd name="T38" fmla="*/ 61 w 78"/>
                <a:gd name="T39" fmla="*/ 97 h 106"/>
                <a:gd name="T40" fmla="*/ 66 w 78"/>
                <a:gd name="T41" fmla="*/ 90 h 106"/>
                <a:gd name="T42" fmla="*/ 71 w 78"/>
                <a:gd name="T43" fmla="*/ 82 h 106"/>
                <a:gd name="T44" fmla="*/ 75 w 78"/>
                <a:gd name="T45" fmla="*/ 74 h 106"/>
                <a:gd name="T46" fmla="*/ 77 w 78"/>
                <a:gd name="T47" fmla="*/ 64 h 106"/>
                <a:gd name="T48" fmla="*/ 78 w 78"/>
                <a:gd name="T49" fmla="*/ 53 h 106"/>
                <a:gd name="T50" fmla="*/ 77 w 78"/>
                <a:gd name="T51" fmla="*/ 43 h 106"/>
                <a:gd name="T52" fmla="*/ 75 w 78"/>
                <a:gd name="T53" fmla="*/ 34 h 106"/>
                <a:gd name="T54" fmla="*/ 71 w 78"/>
                <a:gd name="T55" fmla="*/ 24 h 106"/>
                <a:gd name="T56" fmla="*/ 66 w 78"/>
                <a:gd name="T57" fmla="*/ 16 h 106"/>
                <a:gd name="T58" fmla="*/ 61 w 78"/>
                <a:gd name="T59" fmla="*/ 10 h 106"/>
                <a:gd name="T60" fmla="*/ 53 w 78"/>
                <a:gd name="T61" fmla="*/ 4 h 106"/>
                <a:gd name="T62" fmla="*/ 46 w 78"/>
                <a:gd name="T63" fmla="*/ 2 h 106"/>
                <a:gd name="T64" fmla="*/ 38 w 78"/>
                <a:gd name="T6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106">
                  <a:moveTo>
                    <a:pt x="38" y="0"/>
                  </a:moveTo>
                  <a:lnTo>
                    <a:pt x="31" y="2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1" y="16"/>
                  </a:lnTo>
                  <a:lnTo>
                    <a:pt x="6" y="24"/>
                  </a:lnTo>
                  <a:lnTo>
                    <a:pt x="3" y="34"/>
                  </a:lnTo>
                  <a:lnTo>
                    <a:pt x="1" y="43"/>
                  </a:lnTo>
                  <a:lnTo>
                    <a:pt x="0" y="53"/>
                  </a:lnTo>
                  <a:lnTo>
                    <a:pt x="1" y="64"/>
                  </a:lnTo>
                  <a:lnTo>
                    <a:pt x="3" y="74"/>
                  </a:lnTo>
                  <a:lnTo>
                    <a:pt x="6" y="82"/>
                  </a:lnTo>
                  <a:lnTo>
                    <a:pt x="11" y="90"/>
                  </a:lnTo>
                  <a:lnTo>
                    <a:pt x="18" y="97"/>
                  </a:lnTo>
                  <a:lnTo>
                    <a:pt x="24" y="101"/>
                  </a:lnTo>
                  <a:lnTo>
                    <a:pt x="31" y="104"/>
                  </a:lnTo>
                  <a:lnTo>
                    <a:pt x="38" y="106"/>
                  </a:lnTo>
                  <a:lnTo>
                    <a:pt x="46" y="104"/>
                  </a:lnTo>
                  <a:lnTo>
                    <a:pt x="53" y="101"/>
                  </a:lnTo>
                  <a:lnTo>
                    <a:pt x="61" y="97"/>
                  </a:lnTo>
                  <a:lnTo>
                    <a:pt x="66" y="90"/>
                  </a:lnTo>
                  <a:lnTo>
                    <a:pt x="71" y="82"/>
                  </a:lnTo>
                  <a:lnTo>
                    <a:pt x="75" y="74"/>
                  </a:lnTo>
                  <a:lnTo>
                    <a:pt x="77" y="64"/>
                  </a:lnTo>
                  <a:lnTo>
                    <a:pt x="78" y="53"/>
                  </a:lnTo>
                  <a:lnTo>
                    <a:pt x="77" y="43"/>
                  </a:lnTo>
                  <a:lnTo>
                    <a:pt x="75" y="34"/>
                  </a:lnTo>
                  <a:lnTo>
                    <a:pt x="71" y="24"/>
                  </a:lnTo>
                  <a:lnTo>
                    <a:pt x="66" y="16"/>
                  </a:lnTo>
                  <a:lnTo>
                    <a:pt x="61" y="10"/>
                  </a:lnTo>
                  <a:lnTo>
                    <a:pt x="53" y="4"/>
                  </a:lnTo>
                  <a:lnTo>
                    <a:pt x="4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8" name="Freeform 286"/>
            <p:cNvSpPr>
              <a:spLocks/>
            </p:cNvSpPr>
            <p:nvPr/>
          </p:nvSpPr>
          <p:spPr bwMode="auto">
            <a:xfrm>
              <a:off x="5474" y="374"/>
              <a:ext cx="48" cy="33"/>
            </a:xfrm>
            <a:custGeom>
              <a:avLst/>
              <a:gdLst>
                <a:gd name="T0" fmla="*/ 23 w 48"/>
                <a:gd name="T1" fmla="*/ 0 h 67"/>
                <a:gd name="T2" fmla="*/ 14 w 48"/>
                <a:gd name="T3" fmla="*/ 3 h 67"/>
                <a:gd name="T4" fmla="*/ 7 w 48"/>
                <a:gd name="T5" fmla="*/ 10 h 67"/>
                <a:gd name="T6" fmla="*/ 2 w 48"/>
                <a:gd name="T7" fmla="*/ 21 h 67"/>
                <a:gd name="T8" fmla="*/ 0 w 48"/>
                <a:gd name="T9" fmla="*/ 33 h 67"/>
                <a:gd name="T10" fmla="*/ 2 w 48"/>
                <a:gd name="T11" fmla="*/ 46 h 67"/>
                <a:gd name="T12" fmla="*/ 7 w 48"/>
                <a:gd name="T13" fmla="*/ 57 h 67"/>
                <a:gd name="T14" fmla="*/ 14 w 48"/>
                <a:gd name="T15" fmla="*/ 64 h 67"/>
                <a:gd name="T16" fmla="*/ 23 w 48"/>
                <a:gd name="T17" fmla="*/ 67 h 67"/>
                <a:gd name="T18" fmla="*/ 32 w 48"/>
                <a:gd name="T19" fmla="*/ 64 h 67"/>
                <a:gd name="T20" fmla="*/ 41 w 48"/>
                <a:gd name="T21" fmla="*/ 57 h 67"/>
                <a:gd name="T22" fmla="*/ 46 w 48"/>
                <a:gd name="T23" fmla="*/ 46 h 67"/>
                <a:gd name="T24" fmla="*/ 48 w 48"/>
                <a:gd name="T25" fmla="*/ 33 h 67"/>
                <a:gd name="T26" fmla="*/ 46 w 48"/>
                <a:gd name="T27" fmla="*/ 21 h 67"/>
                <a:gd name="T28" fmla="*/ 41 w 48"/>
                <a:gd name="T29" fmla="*/ 10 h 67"/>
                <a:gd name="T30" fmla="*/ 32 w 48"/>
                <a:gd name="T31" fmla="*/ 3 h 67"/>
                <a:gd name="T32" fmla="*/ 23 w 48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67">
                  <a:moveTo>
                    <a:pt x="23" y="0"/>
                  </a:moveTo>
                  <a:lnTo>
                    <a:pt x="14" y="3"/>
                  </a:lnTo>
                  <a:lnTo>
                    <a:pt x="7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6"/>
                  </a:lnTo>
                  <a:lnTo>
                    <a:pt x="7" y="57"/>
                  </a:lnTo>
                  <a:lnTo>
                    <a:pt x="14" y="64"/>
                  </a:lnTo>
                  <a:lnTo>
                    <a:pt x="23" y="67"/>
                  </a:lnTo>
                  <a:lnTo>
                    <a:pt x="32" y="64"/>
                  </a:lnTo>
                  <a:lnTo>
                    <a:pt x="41" y="57"/>
                  </a:lnTo>
                  <a:lnTo>
                    <a:pt x="46" y="46"/>
                  </a:lnTo>
                  <a:lnTo>
                    <a:pt x="48" y="33"/>
                  </a:lnTo>
                  <a:lnTo>
                    <a:pt x="46" y="21"/>
                  </a:lnTo>
                  <a:lnTo>
                    <a:pt x="41" y="10"/>
                  </a:lnTo>
                  <a:lnTo>
                    <a:pt x="32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59" name="Freeform 287"/>
            <p:cNvSpPr>
              <a:spLocks/>
            </p:cNvSpPr>
            <p:nvPr/>
          </p:nvSpPr>
          <p:spPr bwMode="auto">
            <a:xfrm>
              <a:off x="5489" y="384"/>
              <a:ext cx="19" cy="14"/>
            </a:xfrm>
            <a:custGeom>
              <a:avLst/>
              <a:gdLst>
                <a:gd name="T0" fmla="*/ 9 w 19"/>
                <a:gd name="T1" fmla="*/ 0 h 26"/>
                <a:gd name="T2" fmla="*/ 5 w 19"/>
                <a:gd name="T3" fmla="*/ 1 h 26"/>
                <a:gd name="T4" fmla="*/ 3 w 19"/>
                <a:gd name="T5" fmla="*/ 4 h 26"/>
                <a:gd name="T6" fmla="*/ 1 w 19"/>
                <a:gd name="T7" fmla="*/ 8 h 26"/>
                <a:gd name="T8" fmla="*/ 0 w 19"/>
                <a:gd name="T9" fmla="*/ 14 h 26"/>
                <a:gd name="T10" fmla="*/ 1 w 19"/>
                <a:gd name="T11" fmla="*/ 19 h 26"/>
                <a:gd name="T12" fmla="*/ 3 w 19"/>
                <a:gd name="T13" fmla="*/ 22 h 26"/>
                <a:gd name="T14" fmla="*/ 5 w 19"/>
                <a:gd name="T15" fmla="*/ 25 h 26"/>
                <a:gd name="T16" fmla="*/ 9 w 19"/>
                <a:gd name="T17" fmla="*/ 26 h 26"/>
                <a:gd name="T18" fmla="*/ 13 w 19"/>
                <a:gd name="T19" fmla="*/ 25 h 26"/>
                <a:gd name="T20" fmla="*/ 16 w 19"/>
                <a:gd name="T21" fmla="*/ 22 h 26"/>
                <a:gd name="T22" fmla="*/ 18 w 19"/>
                <a:gd name="T23" fmla="*/ 19 h 26"/>
                <a:gd name="T24" fmla="*/ 19 w 19"/>
                <a:gd name="T25" fmla="*/ 14 h 26"/>
                <a:gd name="T26" fmla="*/ 18 w 19"/>
                <a:gd name="T27" fmla="*/ 8 h 26"/>
                <a:gd name="T28" fmla="*/ 16 w 19"/>
                <a:gd name="T29" fmla="*/ 4 h 26"/>
                <a:gd name="T30" fmla="*/ 13 w 19"/>
                <a:gd name="T31" fmla="*/ 1 h 26"/>
                <a:gd name="T32" fmla="*/ 9 w 19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6">
                  <a:moveTo>
                    <a:pt x="9" y="0"/>
                  </a:moveTo>
                  <a:lnTo>
                    <a:pt x="5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3" y="22"/>
                  </a:lnTo>
                  <a:lnTo>
                    <a:pt x="5" y="25"/>
                  </a:lnTo>
                  <a:lnTo>
                    <a:pt x="9" y="26"/>
                  </a:lnTo>
                  <a:lnTo>
                    <a:pt x="13" y="25"/>
                  </a:lnTo>
                  <a:lnTo>
                    <a:pt x="16" y="22"/>
                  </a:lnTo>
                  <a:lnTo>
                    <a:pt x="18" y="19"/>
                  </a:lnTo>
                  <a:lnTo>
                    <a:pt x="19" y="14"/>
                  </a:lnTo>
                  <a:lnTo>
                    <a:pt x="18" y="8"/>
                  </a:lnTo>
                  <a:lnTo>
                    <a:pt x="16" y="4"/>
                  </a:lnTo>
                  <a:lnTo>
                    <a:pt x="13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0" name="Freeform 288"/>
            <p:cNvSpPr>
              <a:spLocks/>
            </p:cNvSpPr>
            <p:nvPr/>
          </p:nvSpPr>
          <p:spPr bwMode="auto">
            <a:xfrm>
              <a:off x="5251" y="3610"/>
              <a:ext cx="634" cy="428"/>
            </a:xfrm>
            <a:custGeom>
              <a:avLst/>
              <a:gdLst>
                <a:gd name="T0" fmla="*/ 285 w 634"/>
                <a:gd name="T1" fmla="*/ 3 h 856"/>
                <a:gd name="T2" fmla="*/ 223 w 634"/>
                <a:gd name="T3" fmla="*/ 20 h 856"/>
                <a:gd name="T4" fmla="*/ 166 w 634"/>
                <a:gd name="T5" fmla="*/ 52 h 856"/>
                <a:gd name="T6" fmla="*/ 116 w 634"/>
                <a:gd name="T7" fmla="*/ 99 h 856"/>
                <a:gd name="T8" fmla="*/ 73 w 634"/>
                <a:gd name="T9" fmla="*/ 157 h 856"/>
                <a:gd name="T10" fmla="*/ 38 w 634"/>
                <a:gd name="T11" fmla="*/ 225 h 856"/>
                <a:gd name="T12" fmla="*/ 14 w 634"/>
                <a:gd name="T13" fmla="*/ 301 h 856"/>
                <a:gd name="T14" fmla="*/ 2 w 634"/>
                <a:gd name="T15" fmla="*/ 385 h 856"/>
                <a:gd name="T16" fmla="*/ 2 w 634"/>
                <a:gd name="T17" fmla="*/ 471 h 856"/>
                <a:gd name="T18" fmla="*/ 14 w 634"/>
                <a:gd name="T19" fmla="*/ 556 h 856"/>
                <a:gd name="T20" fmla="*/ 38 w 634"/>
                <a:gd name="T21" fmla="*/ 632 h 856"/>
                <a:gd name="T22" fmla="*/ 73 w 634"/>
                <a:gd name="T23" fmla="*/ 700 h 856"/>
                <a:gd name="T24" fmla="*/ 116 w 634"/>
                <a:gd name="T25" fmla="*/ 758 h 856"/>
                <a:gd name="T26" fmla="*/ 166 w 634"/>
                <a:gd name="T27" fmla="*/ 805 h 856"/>
                <a:gd name="T28" fmla="*/ 223 w 634"/>
                <a:gd name="T29" fmla="*/ 837 h 856"/>
                <a:gd name="T30" fmla="*/ 285 w 634"/>
                <a:gd name="T31" fmla="*/ 854 h 856"/>
                <a:gd name="T32" fmla="*/ 349 w 634"/>
                <a:gd name="T33" fmla="*/ 854 h 856"/>
                <a:gd name="T34" fmla="*/ 411 w 634"/>
                <a:gd name="T35" fmla="*/ 837 h 856"/>
                <a:gd name="T36" fmla="*/ 468 w 634"/>
                <a:gd name="T37" fmla="*/ 805 h 856"/>
                <a:gd name="T38" fmla="*/ 518 w 634"/>
                <a:gd name="T39" fmla="*/ 758 h 856"/>
                <a:gd name="T40" fmla="*/ 561 w 634"/>
                <a:gd name="T41" fmla="*/ 700 h 856"/>
                <a:gd name="T42" fmla="*/ 596 w 634"/>
                <a:gd name="T43" fmla="*/ 632 h 856"/>
                <a:gd name="T44" fmla="*/ 619 w 634"/>
                <a:gd name="T45" fmla="*/ 556 h 856"/>
                <a:gd name="T46" fmla="*/ 632 w 634"/>
                <a:gd name="T47" fmla="*/ 471 h 856"/>
                <a:gd name="T48" fmla="*/ 632 w 634"/>
                <a:gd name="T49" fmla="*/ 385 h 856"/>
                <a:gd name="T50" fmla="*/ 619 w 634"/>
                <a:gd name="T51" fmla="*/ 301 h 856"/>
                <a:gd name="T52" fmla="*/ 596 w 634"/>
                <a:gd name="T53" fmla="*/ 225 h 856"/>
                <a:gd name="T54" fmla="*/ 561 w 634"/>
                <a:gd name="T55" fmla="*/ 157 h 856"/>
                <a:gd name="T56" fmla="*/ 518 w 634"/>
                <a:gd name="T57" fmla="*/ 99 h 856"/>
                <a:gd name="T58" fmla="*/ 468 w 634"/>
                <a:gd name="T59" fmla="*/ 52 h 856"/>
                <a:gd name="T60" fmla="*/ 411 w 634"/>
                <a:gd name="T61" fmla="*/ 20 h 856"/>
                <a:gd name="T62" fmla="*/ 349 w 634"/>
                <a:gd name="T63" fmla="*/ 3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4" h="856">
                  <a:moveTo>
                    <a:pt x="317" y="0"/>
                  </a:moveTo>
                  <a:lnTo>
                    <a:pt x="285" y="3"/>
                  </a:lnTo>
                  <a:lnTo>
                    <a:pt x="253" y="9"/>
                  </a:lnTo>
                  <a:lnTo>
                    <a:pt x="223" y="20"/>
                  </a:lnTo>
                  <a:lnTo>
                    <a:pt x="194" y="34"/>
                  </a:lnTo>
                  <a:lnTo>
                    <a:pt x="166" y="52"/>
                  </a:lnTo>
                  <a:lnTo>
                    <a:pt x="140" y="74"/>
                  </a:lnTo>
                  <a:lnTo>
                    <a:pt x="116" y="99"/>
                  </a:lnTo>
                  <a:lnTo>
                    <a:pt x="93" y="126"/>
                  </a:lnTo>
                  <a:lnTo>
                    <a:pt x="73" y="157"/>
                  </a:lnTo>
                  <a:lnTo>
                    <a:pt x="54" y="190"/>
                  </a:lnTo>
                  <a:lnTo>
                    <a:pt x="38" y="225"/>
                  </a:lnTo>
                  <a:lnTo>
                    <a:pt x="25" y="262"/>
                  </a:lnTo>
                  <a:lnTo>
                    <a:pt x="14" y="301"/>
                  </a:lnTo>
                  <a:lnTo>
                    <a:pt x="6" y="343"/>
                  </a:lnTo>
                  <a:lnTo>
                    <a:pt x="2" y="385"/>
                  </a:lnTo>
                  <a:lnTo>
                    <a:pt x="0" y="428"/>
                  </a:lnTo>
                  <a:lnTo>
                    <a:pt x="2" y="471"/>
                  </a:lnTo>
                  <a:lnTo>
                    <a:pt x="6" y="514"/>
                  </a:lnTo>
                  <a:lnTo>
                    <a:pt x="14" y="556"/>
                  </a:lnTo>
                  <a:lnTo>
                    <a:pt x="25" y="595"/>
                  </a:lnTo>
                  <a:lnTo>
                    <a:pt x="38" y="632"/>
                  </a:lnTo>
                  <a:lnTo>
                    <a:pt x="54" y="667"/>
                  </a:lnTo>
                  <a:lnTo>
                    <a:pt x="73" y="700"/>
                  </a:lnTo>
                  <a:lnTo>
                    <a:pt x="93" y="730"/>
                  </a:lnTo>
                  <a:lnTo>
                    <a:pt x="116" y="758"/>
                  </a:lnTo>
                  <a:lnTo>
                    <a:pt x="140" y="783"/>
                  </a:lnTo>
                  <a:lnTo>
                    <a:pt x="166" y="805"/>
                  </a:lnTo>
                  <a:lnTo>
                    <a:pt x="194" y="823"/>
                  </a:lnTo>
                  <a:lnTo>
                    <a:pt x="223" y="837"/>
                  </a:lnTo>
                  <a:lnTo>
                    <a:pt x="253" y="848"/>
                  </a:lnTo>
                  <a:lnTo>
                    <a:pt x="285" y="854"/>
                  </a:lnTo>
                  <a:lnTo>
                    <a:pt x="317" y="856"/>
                  </a:lnTo>
                  <a:lnTo>
                    <a:pt x="349" y="854"/>
                  </a:lnTo>
                  <a:lnTo>
                    <a:pt x="380" y="848"/>
                  </a:lnTo>
                  <a:lnTo>
                    <a:pt x="411" y="837"/>
                  </a:lnTo>
                  <a:lnTo>
                    <a:pt x="440" y="823"/>
                  </a:lnTo>
                  <a:lnTo>
                    <a:pt x="468" y="805"/>
                  </a:lnTo>
                  <a:lnTo>
                    <a:pt x="493" y="783"/>
                  </a:lnTo>
                  <a:lnTo>
                    <a:pt x="518" y="758"/>
                  </a:lnTo>
                  <a:lnTo>
                    <a:pt x="540" y="730"/>
                  </a:lnTo>
                  <a:lnTo>
                    <a:pt x="561" y="700"/>
                  </a:lnTo>
                  <a:lnTo>
                    <a:pt x="579" y="667"/>
                  </a:lnTo>
                  <a:lnTo>
                    <a:pt x="596" y="632"/>
                  </a:lnTo>
                  <a:lnTo>
                    <a:pt x="609" y="595"/>
                  </a:lnTo>
                  <a:lnTo>
                    <a:pt x="619" y="556"/>
                  </a:lnTo>
                  <a:lnTo>
                    <a:pt x="628" y="514"/>
                  </a:lnTo>
                  <a:lnTo>
                    <a:pt x="632" y="471"/>
                  </a:lnTo>
                  <a:lnTo>
                    <a:pt x="634" y="428"/>
                  </a:lnTo>
                  <a:lnTo>
                    <a:pt x="632" y="385"/>
                  </a:lnTo>
                  <a:lnTo>
                    <a:pt x="628" y="343"/>
                  </a:lnTo>
                  <a:lnTo>
                    <a:pt x="619" y="301"/>
                  </a:lnTo>
                  <a:lnTo>
                    <a:pt x="609" y="262"/>
                  </a:lnTo>
                  <a:lnTo>
                    <a:pt x="596" y="225"/>
                  </a:lnTo>
                  <a:lnTo>
                    <a:pt x="579" y="190"/>
                  </a:lnTo>
                  <a:lnTo>
                    <a:pt x="561" y="157"/>
                  </a:lnTo>
                  <a:lnTo>
                    <a:pt x="540" y="126"/>
                  </a:lnTo>
                  <a:lnTo>
                    <a:pt x="518" y="99"/>
                  </a:lnTo>
                  <a:lnTo>
                    <a:pt x="493" y="74"/>
                  </a:lnTo>
                  <a:lnTo>
                    <a:pt x="468" y="52"/>
                  </a:lnTo>
                  <a:lnTo>
                    <a:pt x="440" y="34"/>
                  </a:lnTo>
                  <a:lnTo>
                    <a:pt x="411" y="20"/>
                  </a:lnTo>
                  <a:lnTo>
                    <a:pt x="380" y="9"/>
                  </a:lnTo>
                  <a:lnTo>
                    <a:pt x="349" y="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1" name="Freeform 289"/>
            <p:cNvSpPr>
              <a:spLocks/>
            </p:cNvSpPr>
            <p:nvPr/>
          </p:nvSpPr>
          <p:spPr bwMode="auto">
            <a:xfrm>
              <a:off x="5266" y="3621"/>
              <a:ext cx="605" cy="408"/>
            </a:xfrm>
            <a:custGeom>
              <a:avLst/>
              <a:gdLst>
                <a:gd name="T0" fmla="*/ 272 w 605"/>
                <a:gd name="T1" fmla="*/ 3 h 816"/>
                <a:gd name="T2" fmla="*/ 213 w 605"/>
                <a:gd name="T3" fmla="*/ 18 h 816"/>
                <a:gd name="T4" fmla="*/ 158 w 605"/>
                <a:gd name="T5" fmla="*/ 50 h 816"/>
                <a:gd name="T6" fmla="*/ 110 w 605"/>
                <a:gd name="T7" fmla="*/ 94 h 816"/>
                <a:gd name="T8" fmla="*/ 69 w 605"/>
                <a:gd name="T9" fmla="*/ 150 h 816"/>
                <a:gd name="T10" fmla="*/ 37 w 605"/>
                <a:gd name="T11" fmla="*/ 215 h 816"/>
                <a:gd name="T12" fmla="*/ 14 w 605"/>
                <a:gd name="T13" fmla="*/ 288 h 816"/>
                <a:gd name="T14" fmla="*/ 2 w 605"/>
                <a:gd name="T15" fmla="*/ 367 h 816"/>
                <a:gd name="T16" fmla="*/ 2 w 605"/>
                <a:gd name="T17" fmla="*/ 450 h 816"/>
                <a:gd name="T18" fmla="*/ 14 w 605"/>
                <a:gd name="T19" fmla="*/ 531 h 816"/>
                <a:gd name="T20" fmla="*/ 37 w 605"/>
                <a:gd name="T21" fmla="*/ 603 h 816"/>
                <a:gd name="T22" fmla="*/ 69 w 605"/>
                <a:gd name="T23" fmla="*/ 668 h 816"/>
                <a:gd name="T24" fmla="*/ 110 w 605"/>
                <a:gd name="T25" fmla="*/ 723 h 816"/>
                <a:gd name="T26" fmla="*/ 158 w 605"/>
                <a:gd name="T27" fmla="*/ 768 h 816"/>
                <a:gd name="T28" fmla="*/ 213 w 605"/>
                <a:gd name="T29" fmla="*/ 798 h 816"/>
                <a:gd name="T30" fmla="*/ 272 w 605"/>
                <a:gd name="T31" fmla="*/ 813 h 816"/>
                <a:gd name="T32" fmla="*/ 334 w 605"/>
                <a:gd name="T33" fmla="*/ 813 h 816"/>
                <a:gd name="T34" fmla="*/ 392 w 605"/>
                <a:gd name="T35" fmla="*/ 798 h 816"/>
                <a:gd name="T36" fmla="*/ 446 w 605"/>
                <a:gd name="T37" fmla="*/ 768 h 816"/>
                <a:gd name="T38" fmla="*/ 495 w 605"/>
                <a:gd name="T39" fmla="*/ 723 h 816"/>
                <a:gd name="T40" fmla="*/ 536 w 605"/>
                <a:gd name="T41" fmla="*/ 668 h 816"/>
                <a:gd name="T42" fmla="*/ 568 w 605"/>
                <a:gd name="T43" fmla="*/ 603 h 816"/>
                <a:gd name="T44" fmla="*/ 592 w 605"/>
                <a:gd name="T45" fmla="*/ 531 h 816"/>
                <a:gd name="T46" fmla="*/ 603 w 605"/>
                <a:gd name="T47" fmla="*/ 450 h 816"/>
                <a:gd name="T48" fmla="*/ 603 w 605"/>
                <a:gd name="T49" fmla="*/ 367 h 816"/>
                <a:gd name="T50" fmla="*/ 592 w 605"/>
                <a:gd name="T51" fmla="*/ 288 h 816"/>
                <a:gd name="T52" fmla="*/ 568 w 605"/>
                <a:gd name="T53" fmla="*/ 215 h 816"/>
                <a:gd name="T54" fmla="*/ 536 w 605"/>
                <a:gd name="T55" fmla="*/ 150 h 816"/>
                <a:gd name="T56" fmla="*/ 495 w 605"/>
                <a:gd name="T57" fmla="*/ 94 h 816"/>
                <a:gd name="T58" fmla="*/ 446 w 605"/>
                <a:gd name="T59" fmla="*/ 50 h 816"/>
                <a:gd name="T60" fmla="*/ 392 w 605"/>
                <a:gd name="T61" fmla="*/ 18 h 816"/>
                <a:gd name="T62" fmla="*/ 334 w 605"/>
                <a:gd name="T63" fmla="*/ 3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5" h="816">
                  <a:moveTo>
                    <a:pt x="303" y="0"/>
                  </a:moveTo>
                  <a:lnTo>
                    <a:pt x="272" y="3"/>
                  </a:lnTo>
                  <a:lnTo>
                    <a:pt x="242" y="8"/>
                  </a:lnTo>
                  <a:lnTo>
                    <a:pt x="213" y="18"/>
                  </a:lnTo>
                  <a:lnTo>
                    <a:pt x="185" y="32"/>
                  </a:lnTo>
                  <a:lnTo>
                    <a:pt x="158" y="50"/>
                  </a:lnTo>
                  <a:lnTo>
                    <a:pt x="134" y="71"/>
                  </a:lnTo>
                  <a:lnTo>
                    <a:pt x="110" y="94"/>
                  </a:lnTo>
                  <a:lnTo>
                    <a:pt x="89" y="121"/>
                  </a:lnTo>
                  <a:lnTo>
                    <a:pt x="69" y="150"/>
                  </a:lnTo>
                  <a:lnTo>
                    <a:pt x="52" y="180"/>
                  </a:lnTo>
                  <a:lnTo>
                    <a:pt x="37" y="215"/>
                  </a:lnTo>
                  <a:lnTo>
                    <a:pt x="24" y="251"/>
                  </a:lnTo>
                  <a:lnTo>
                    <a:pt x="14" y="288"/>
                  </a:lnTo>
                  <a:lnTo>
                    <a:pt x="7" y="327"/>
                  </a:lnTo>
                  <a:lnTo>
                    <a:pt x="2" y="367"/>
                  </a:lnTo>
                  <a:lnTo>
                    <a:pt x="0" y="409"/>
                  </a:lnTo>
                  <a:lnTo>
                    <a:pt x="2" y="450"/>
                  </a:lnTo>
                  <a:lnTo>
                    <a:pt x="7" y="491"/>
                  </a:lnTo>
                  <a:lnTo>
                    <a:pt x="14" y="531"/>
                  </a:lnTo>
                  <a:lnTo>
                    <a:pt x="24" y="568"/>
                  </a:lnTo>
                  <a:lnTo>
                    <a:pt x="37" y="603"/>
                  </a:lnTo>
                  <a:lnTo>
                    <a:pt x="52" y="637"/>
                  </a:lnTo>
                  <a:lnTo>
                    <a:pt x="69" y="668"/>
                  </a:lnTo>
                  <a:lnTo>
                    <a:pt x="89" y="697"/>
                  </a:lnTo>
                  <a:lnTo>
                    <a:pt x="110" y="723"/>
                  </a:lnTo>
                  <a:lnTo>
                    <a:pt x="134" y="747"/>
                  </a:lnTo>
                  <a:lnTo>
                    <a:pt x="158" y="768"/>
                  </a:lnTo>
                  <a:lnTo>
                    <a:pt x="185" y="784"/>
                  </a:lnTo>
                  <a:lnTo>
                    <a:pt x="213" y="798"/>
                  </a:lnTo>
                  <a:lnTo>
                    <a:pt x="242" y="808"/>
                  </a:lnTo>
                  <a:lnTo>
                    <a:pt x="272" y="813"/>
                  </a:lnTo>
                  <a:lnTo>
                    <a:pt x="303" y="816"/>
                  </a:lnTo>
                  <a:lnTo>
                    <a:pt x="334" y="813"/>
                  </a:lnTo>
                  <a:lnTo>
                    <a:pt x="363" y="808"/>
                  </a:lnTo>
                  <a:lnTo>
                    <a:pt x="392" y="798"/>
                  </a:lnTo>
                  <a:lnTo>
                    <a:pt x="420" y="784"/>
                  </a:lnTo>
                  <a:lnTo>
                    <a:pt x="446" y="768"/>
                  </a:lnTo>
                  <a:lnTo>
                    <a:pt x="472" y="747"/>
                  </a:lnTo>
                  <a:lnTo>
                    <a:pt x="495" y="723"/>
                  </a:lnTo>
                  <a:lnTo>
                    <a:pt x="516" y="697"/>
                  </a:lnTo>
                  <a:lnTo>
                    <a:pt x="536" y="668"/>
                  </a:lnTo>
                  <a:lnTo>
                    <a:pt x="553" y="637"/>
                  </a:lnTo>
                  <a:lnTo>
                    <a:pt x="568" y="603"/>
                  </a:lnTo>
                  <a:lnTo>
                    <a:pt x="582" y="568"/>
                  </a:lnTo>
                  <a:lnTo>
                    <a:pt x="592" y="531"/>
                  </a:lnTo>
                  <a:lnTo>
                    <a:pt x="599" y="491"/>
                  </a:lnTo>
                  <a:lnTo>
                    <a:pt x="603" y="450"/>
                  </a:lnTo>
                  <a:lnTo>
                    <a:pt x="605" y="409"/>
                  </a:lnTo>
                  <a:lnTo>
                    <a:pt x="603" y="367"/>
                  </a:lnTo>
                  <a:lnTo>
                    <a:pt x="599" y="327"/>
                  </a:lnTo>
                  <a:lnTo>
                    <a:pt x="592" y="288"/>
                  </a:lnTo>
                  <a:lnTo>
                    <a:pt x="582" y="251"/>
                  </a:lnTo>
                  <a:lnTo>
                    <a:pt x="568" y="215"/>
                  </a:lnTo>
                  <a:lnTo>
                    <a:pt x="553" y="180"/>
                  </a:lnTo>
                  <a:lnTo>
                    <a:pt x="536" y="150"/>
                  </a:lnTo>
                  <a:lnTo>
                    <a:pt x="516" y="121"/>
                  </a:lnTo>
                  <a:lnTo>
                    <a:pt x="495" y="94"/>
                  </a:lnTo>
                  <a:lnTo>
                    <a:pt x="472" y="71"/>
                  </a:lnTo>
                  <a:lnTo>
                    <a:pt x="446" y="50"/>
                  </a:lnTo>
                  <a:lnTo>
                    <a:pt x="420" y="32"/>
                  </a:lnTo>
                  <a:lnTo>
                    <a:pt x="392" y="18"/>
                  </a:lnTo>
                  <a:lnTo>
                    <a:pt x="363" y="8"/>
                  </a:lnTo>
                  <a:lnTo>
                    <a:pt x="334" y="3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2" name="Freeform 290"/>
            <p:cNvSpPr>
              <a:spLocks/>
            </p:cNvSpPr>
            <p:nvPr/>
          </p:nvSpPr>
          <p:spPr bwMode="auto">
            <a:xfrm>
              <a:off x="5282" y="3631"/>
              <a:ext cx="575" cy="389"/>
            </a:xfrm>
            <a:custGeom>
              <a:avLst/>
              <a:gdLst>
                <a:gd name="T0" fmla="*/ 258 w 575"/>
                <a:gd name="T1" fmla="*/ 1 h 777"/>
                <a:gd name="T2" fmla="*/ 202 w 575"/>
                <a:gd name="T3" fmla="*/ 18 h 777"/>
                <a:gd name="T4" fmla="*/ 150 w 575"/>
                <a:gd name="T5" fmla="*/ 47 h 777"/>
                <a:gd name="T6" fmla="*/ 104 w 575"/>
                <a:gd name="T7" fmla="*/ 89 h 777"/>
                <a:gd name="T8" fmla="*/ 65 w 575"/>
                <a:gd name="T9" fmla="*/ 141 h 777"/>
                <a:gd name="T10" fmla="*/ 35 w 575"/>
                <a:gd name="T11" fmla="*/ 204 h 777"/>
                <a:gd name="T12" fmla="*/ 13 w 575"/>
                <a:gd name="T13" fmla="*/ 274 h 777"/>
                <a:gd name="T14" fmla="*/ 1 w 575"/>
                <a:gd name="T15" fmla="*/ 349 h 777"/>
                <a:gd name="T16" fmla="*/ 1 w 575"/>
                <a:gd name="T17" fmla="*/ 429 h 777"/>
                <a:gd name="T18" fmla="*/ 13 w 575"/>
                <a:gd name="T19" fmla="*/ 504 h 777"/>
                <a:gd name="T20" fmla="*/ 35 w 575"/>
                <a:gd name="T21" fmla="*/ 575 h 777"/>
                <a:gd name="T22" fmla="*/ 65 w 575"/>
                <a:gd name="T23" fmla="*/ 636 h 777"/>
                <a:gd name="T24" fmla="*/ 104 w 575"/>
                <a:gd name="T25" fmla="*/ 688 h 777"/>
                <a:gd name="T26" fmla="*/ 150 w 575"/>
                <a:gd name="T27" fmla="*/ 730 h 777"/>
                <a:gd name="T28" fmla="*/ 202 w 575"/>
                <a:gd name="T29" fmla="*/ 759 h 777"/>
                <a:gd name="T30" fmla="*/ 258 w 575"/>
                <a:gd name="T31" fmla="*/ 776 h 777"/>
                <a:gd name="T32" fmla="*/ 318 w 575"/>
                <a:gd name="T33" fmla="*/ 776 h 777"/>
                <a:gd name="T34" fmla="*/ 373 w 575"/>
                <a:gd name="T35" fmla="*/ 759 h 777"/>
                <a:gd name="T36" fmla="*/ 424 w 575"/>
                <a:gd name="T37" fmla="*/ 730 h 777"/>
                <a:gd name="T38" fmla="*/ 470 w 575"/>
                <a:gd name="T39" fmla="*/ 688 h 777"/>
                <a:gd name="T40" fmla="*/ 509 w 575"/>
                <a:gd name="T41" fmla="*/ 636 h 777"/>
                <a:gd name="T42" fmla="*/ 540 w 575"/>
                <a:gd name="T43" fmla="*/ 575 h 777"/>
                <a:gd name="T44" fmla="*/ 562 w 575"/>
                <a:gd name="T45" fmla="*/ 504 h 777"/>
                <a:gd name="T46" fmla="*/ 574 w 575"/>
                <a:gd name="T47" fmla="*/ 429 h 777"/>
                <a:gd name="T48" fmla="*/ 574 w 575"/>
                <a:gd name="T49" fmla="*/ 349 h 777"/>
                <a:gd name="T50" fmla="*/ 562 w 575"/>
                <a:gd name="T51" fmla="*/ 274 h 777"/>
                <a:gd name="T52" fmla="*/ 540 w 575"/>
                <a:gd name="T53" fmla="*/ 204 h 777"/>
                <a:gd name="T54" fmla="*/ 509 w 575"/>
                <a:gd name="T55" fmla="*/ 141 h 777"/>
                <a:gd name="T56" fmla="*/ 470 w 575"/>
                <a:gd name="T57" fmla="*/ 89 h 777"/>
                <a:gd name="T58" fmla="*/ 424 w 575"/>
                <a:gd name="T59" fmla="*/ 47 h 777"/>
                <a:gd name="T60" fmla="*/ 373 w 575"/>
                <a:gd name="T61" fmla="*/ 18 h 777"/>
                <a:gd name="T62" fmla="*/ 318 w 575"/>
                <a:gd name="T63" fmla="*/ 1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5" h="777">
                  <a:moveTo>
                    <a:pt x="288" y="0"/>
                  </a:moveTo>
                  <a:lnTo>
                    <a:pt x="258" y="1"/>
                  </a:lnTo>
                  <a:lnTo>
                    <a:pt x="229" y="8"/>
                  </a:lnTo>
                  <a:lnTo>
                    <a:pt x="202" y="18"/>
                  </a:lnTo>
                  <a:lnTo>
                    <a:pt x="175" y="30"/>
                  </a:lnTo>
                  <a:lnTo>
                    <a:pt x="150" y="47"/>
                  </a:lnTo>
                  <a:lnTo>
                    <a:pt x="127" y="66"/>
                  </a:lnTo>
                  <a:lnTo>
                    <a:pt x="104" y="89"/>
                  </a:lnTo>
                  <a:lnTo>
                    <a:pt x="84" y="114"/>
                  </a:lnTo>
                  <a:lnTo>
                    <a:pt x="65" y="141"/>
                  </a:lnTo>
                  <a:lnTo>
                    <a:pt x="49" y="172"/>
                  </a:lnTo>
                  <a:lnTo>
                    <a:pt x="35" y="204"/>
                  </a:lnTo>
                  <a:lnTo>
                    <a:pt x="22" y="238"/>
                  </a:lnTo>
                  <a:lnTo>
                    <a:pt x="13" y="274"/>
                  </a:lnTo>
                  <a:lnTo>
                    <a:pt x="6" y="310"/>
                  </a:lnTo>
                  <a:lnTo>
                    <a:pt x="1" y="349"/>
                  </a:lnTo>
                  <a:lnTo>
                    <a:pt x="0" y="389"/>
                  </a:lnTo>
                  <a:lnTo>
                    <a:pt x="1" y="429"/>
                  </a:lnTo>
                  <a:lnTo>
                    <a:pt x="6" y="468"/>
                  </a:lnTo>
                  <a:lnTo>
                    <a:pt x="13" y="504"/>
                  </a:lnTo>
                  <a:lnTo>
                    <a:pt x="22" y="540"/>
                  </a:lnTo>
                  <a:lnTo>
                    <a:pt x="35" y="575"/>
                  </a:lnTo>
                  <a:lnTo>
                    <a:pt x="49" y="607"/>
                  </a:lnTo>
                  <a:lnTo>
                    <a:pt x="65" y="636"/>
                  </a:lnTo>
                  <a:lnTo>
                    <a:pt x="84" y="663"/>
                  </a:lnTo>
                  <a:lnTo>
                    <a:pt x="104" y="688"/>
                  </a:lnTo>
                  <a:lnTo>
                    <a:pt x="127" y="711"/>
                  </a:lnTo>
                  <a:lnTo>
                    <a:pt x="150" y="730"/>
                  </a:lnTo>
                  <a:lnTo>
                    <a:pt x="175" y="747"/>
                  </a:lnTo>
                  <a:lnTo>
                    <a:pt x="202" y="759"/>
                  </a:lnTo>
                  <a:lnTo>
                    <a:pt x="229" y="769"/>
                  </a:lnTo>
                  <a:lnTo>
                    <a:pt x="258" y="776"/>
                  </a:lnTo>
                  <a:lnTo>
                    <a:pt x="288" y="777"/>
                  </a:lnTo>
                  <a:lnTo>
                    <a:pt x="318" y="776"/>
                  </a:lnTo>
                  <a:lnTo>
                    <a:pt x="345" y="769"/>
                  </a:lnTo>
                  <a:lnTo>
                    <a:pt x="373" y="759"/>
                  </a:lnTo>
                  <a:lnTo>
                    <a:pt x="400" y="747"/>
                  </a:lnTo>
                  <a:lnTo>
                    <a:pt x="424" y="730"/>
                  </a:lnTo>
                  <a:lnTo>
                    <a:pt x="448" y="711"/>
                  </a:lnTo>
                  <a:lnTo>
                    <a:pt x="470" y="688"/>
                  </a:lnTo>
                  <a:lnTo>
                    <a:pt x="491" y="663"/>
                  </a:lnTo>
                  <a:lnTo>
                    <a:pt x="509" y="636"/>
                  </a:lnTo>
                  <a:lnTo>
                    <a:pt x="526" y="607"/>
                  </a:lnTo>
                  <a:lnTo>
                    <a:pt x="540" y="575"/>
                  </a:lnTo>
                  <a:lnTo>
                    <a:pt x="552" y="540"/>
                  </a:lnTo>
                  <a:lnTo>
                    <a:pt x="562" y="504"/>
                  </a:lnTo>
                  <a:lnTo>
                    <a:pt x="569" y="468"/>
                  </a:lnTo>
                  <a:lnTo>
                    <a:pt x="574" y="429"/>
                  </a:lnTo>
                  <a:lnTo>
                    <a:pt x="575" y="389"/>
                  </a:lnTo>
                  <a:lnTo>
                    <a:pt x="574" y="349"/>
                  </a:lnTo>
                  <a:lnTo>
                    <a:pt x="569" y="310"/>
                  </a:lnTo>
                  <a:lnTo>
                    <a:pt x="562" y="274"/>
                  </a:lnTo>
                  <a:lnTo>
                    <a:pt x="552" y="238"/>
                  </a:lnTo>
                  <a:lnTo>
                    <a:pt x="540" y="204"/>
                  </a:lnTo>
                  <a:lnTo>
                    <a:pt x="526" y="172"/>
                  </a:lnTo>
                  <a:lnTo>
                    <a:pt x="509" y="141"/>
                  </a:lnTo>
                  <a:lnTo>
                    <a:pt x="491" y="114"/>
                  </a:lnTo>
                  <a:lnTo>
                    <a:pt x="470" y="89"/>
                  </a:lnTo>
                  <a:lnTo>
                    <a:pt x="448" y="66"/>
                  </a:lnTo>
                  <a:lnTo>
                    <a:pt x="424" y="47"/>
                  </a:lnTo>
                  <a:lnTo>
                    <a:pt x="400" y="30"/>
                  </a:lnTo>
                  <a:lnTo>
                    <a:pt x="373" y="18"/>
                  </a:lnTo>
                  <a:lnTo>
                    <a:pt x="345" y="8"/>
                  </a:lnTo>
                  <a:lnTo>
                    <a:pt x="318" y="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3" name="Freeform 291"/>
            <p:cNvSpPr>
              <a:spLocks/>
            </p:cNvSpPr>
            <p:nvPr/>
          </p:nvSpPr>
          <p:spPr bwMode="auto">
            <a:xfrm>
              <a:off x="5297" y="3641"/>
              <a:ext cx="547" cy="369"/>
            </a:xfrm>
            <a:custGeom>
              <a:avLst/>
              <a:gdLst>
                <a:gd name="T0" fmla="*/ 245 w 547"/>
                <a:gd name="T1" fmla="*/ 1 h 737"/>
                <a:gd name="T2" fmla="*/ 192 w 547"/>
                <a:gd name="T3" fmla="*/ 16 h 737"/>
                <a:gd name="T4" fmla="*/ 143 w 547"/>
                <a:gd name="T5" fmla="*/ 44 h 737"/>
                <a:gd name="T6" fmla="*/ 100 w 547"/>
                <a:gd name="T7" fmla="*/ 84 h 737"/>
                <a:gd name="T8" fmla="*/ 63 w 547"/>
                <a:gd name="T9" fmla="*/ 134 h 737"/>
                <a:gd name="T10" fmla="*/ 33 w 547"/>
                <a:gd name="T11" fmla="*/ 194 h 737"/>
                <a:gd name="T12" fmla="*/ 12 w 547"/>
                <a:gd name="T13" fmla="*/ 259 h 737"/>
                <a:gd name="T14" fmla="*/ 1 w 547"/>
                <a:gd name="T15" fmla="*/ 331 h 737"/>
                <a:gd name="T16" fmla="*/ 1 w 547"/>
                <a:gd name="T17" fmla="*/ 406 h 737"/>
                <a:gd name="T18" fmla="*/ 12 w 547"/>
                <a:gd name="T19" fmla="*/ 479 h 737"/>
                <a:gd name="T20" fmla="*/ 33 w 547"/>
                <a:gd name="T21" fmla="*/ 544 h 737"/>
                <a:gd name="T22" fmla="*/ 63 w 547"/>
                <a:gd name="T23" fmla="*/ 604 h 737"/>
                <a:gd name="T24" fmla="*/ 100 w 547"/>
                <a:gd name="T25" fmla="*/ 654 h 737"/>
                <a:gd name="T26" fmla="*/ 143 w 547"/>
                <a:gd name="T27" fmla="*/ 692 h 737"/>
                <a:gd name="T28" fmla="*/ 192 w 547"/>
                <a:gd name="T29" fmla="*/ 720 h 737"/>
                <a:gd name="T30" fmla="*/ 245 w 547"/>
                <a:gd name="T31" fmla="*/ 735 h 737"/>
                <a:gd name="T32" fmla="*/ 301 w 547"/>
                <a:gd name="T33" fmla="*/ 735 h 737"/>
                <a:gd name="T34" fmla="*/ 354 w 547"/>
                <a:gd name="T35" fmla="*/ 720 h 737"/>
                <a:gd name="T36" fmla="*/ 403 w 547"/>
                <a:gd name="T37" fmla="*/ 692 h 737"/>
                <a:gd name="T38" fmla="*/ 447 w 547"/>
                <a:gd name="T39" fmla="*/ 654 h 737"/>
                <a:gd name="T40" fmla="*/ 484 w 547"/>
                <a:gd name="T41" fmla="*/ 604 h 737"/>
                <a:gd name="T42" fmla="*/ 514 w 547"/>
                <a:gd name="T43" fmla="*/ 544 h 737"/>
                <a:gd name="T44" fmla="*/ 534 w 547"/>
                <a:gd name="T45" fmla="*/ 479 h 737"/>
                <a:gd name="T46" fmla="*/ 546 w 547"/>
                <a:gd name="T47" fmla="*/ 406 h 737"/>
                <a:gd name="T48" fmla="*/ 546 w 547"/>
                <a:gd name="T49" fmla="*/ 331 h 737"/>
                <a:gd name="T50" fmla="*/ 534 w 547"/>
                <a:gd name="T51" fmla="*/ 259 h 737"/>
                <a:gd name="T52" fmla="*/ 514 w 547"/>
                <a:gd name="T53" fmla="*/ 194 h 737"/>
                <a:gd name="T54" fmla="*/ 484 w 547"/>
                <a:gd name="T55" fmla="*/ 134 h 737"/>
                <a:gd name="T56" fmla="*/ 447 w 547"/>
                <a:gd name="T57" fmla="*/ 84 h 737"/>
                <a:gd name="T58" fmla="*/ 403 w 547"/>
                <a:gd name="T59" fmla="*/ 44 h 737"/>
                <a:gd name="T60" fmla="*/ 354 w 547"/>
                <a:gd name="T61" fmla="*/ 16 h 737"/>
                <a:gd name="T62" fmla="*/ 301 w 547"/>
                <a:gd name="T63" fmla="*/ 1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7" h="737">
                  <a:moveTo>
                    <a:pt x="273" y="0"/>
                  </a:moveTo>
                  <a:lnTo>
                    <a:pt x="245" y="1"/>
                  </a:lnTo>
                  <a:lnTo>
                    <a:pt x="218" y="7"/>
                  </a:lnTo>
                  <a:lnTo>
                    <a:pt x="192" y="16"/>
                  </a:lnTo>
                  <a:lnTo>
                    <a:pt x="166" y="29"/>
                  </a:lnTo>
                  <a:lnTo>
                    <a:pt x="143" y="44"/>
                  </a:lnTo>
                  <a:lnTo>
                    <a:pt x="120" y="63"/>
                  </a:lnTo>
                  <a:lnTo>
                    <a:pt x="100" y="84"/>
                  </a:lnTo>
                  <a:lnTo>
                    <a:pt x="80" y="108"/>
                  </a:lnTo>
                  <a:lnTo>
                    <a:pt x="63" y="134"/>
                  </a:lnTo>
                  <a:lnTo>
                    <a:pt x="46" y="163"/>
                  </a:lnTo>
                  <a:lnTo>
                    <a:pt x="33" y="194"/>
                  </a:lnTo>
                  <a:lnTo>
                    <a:pt x="22" y="226"/>
                  </a:lnTo>
                  <a:lnTo>
                    <a:pt x="12" y="259"/>
                  </a:lnTo>
                  <a:lnTo>
                    <a:pt x="5" y="295"/>
                  </a:lnTo>
                  <a:lnTo>
                    <a:pt x="1" y="331"/>
                  </a:lnTo>
                  <a:lnTo>
                    <a:pt x="0" y="368"/>
                  </a:lnTo>
                  <a:lnTo>
                    <a:pt x="1" y="406"/>
                  </a:lnTo>
                  <a:lnTo>
                    <a:pt x="5" y="443"/>
                  </a:lnTo>
                  <a:lnTo>
                    <a:pt x="12" y="479"/>
                  </a:lnTo>
                  <a:lnTo>
                    <a:pt x="22" y="512"/>
                  </a:lnTo>
                  <a:lnTo>
                    <a:pt x="33" y="544"/>
                  </a:lnTo>
                  <a:lnTo>
                    <a:pt x="46" y="575"/>
                  </a:lnTo>
                  <a:lnTo>
                    <a:pt x="63" y="604"/>
                  </a:lnTo>
                  <a:lnTo>
                    <a:pt x="80" y="629"/>
                  </a:lnTo>
                  <a:lnTo>
                    <a:pt x="100" y="654"/>
                  </a:lnTo>
                  <a:lnTo>
                    <a:pt x="120" y="674"/>
                  </a:lnTo>
                  <a:lnTo>
                    <a:pt x="143" y="692"/>
                  </a:lnTo>
                  <a:lnTo>
                    <a:pt x="166" y="708"/>
                  </a:lnTo>
                  <a:lnTo>
                    <a:pt x="192" y="720"/>
                  </a:lnTo>
                  <a:lnTo>
                    <a:pt x="218" y="730"/>
                  </a:lnTo>
                  <a:lnTo>
                    <a:pt x="245" y="735"/>
                  </a:lnTo>
                  <a:lnTo>
                    <a:pt x="273" y="737"/>
                  </a:lnTo>
                  <a:lnTo>
                    <a:pt x="301" y="735"/>
                  </a:lnTo>
                  <a:lnTo>
                    <a:pt x="328" y="730"/>
                  </a:lnTo>
                  <a:lnTo>
                    <a:pt x="354" y="720"/>
                  </a:lnTo>
                  <a:lnTo>
                    <a:pt x="380" y="708"/>
                  </a:lnTo>
                  <a:lnTo>
                    <a:pt x="403" y="692"/>
                  </a:lnTo>
                  <a:lnTo>
                    <a:pt x="426" y="674"/>
                  </a:lnTo>
                  <a:lnTo>
                    <a:pt x="447" y="654"/>
                  </a:lnTo>
                  <a:lnTo>
                    <a:pt x="467" y="629"/>
                  </a:lnTo>
                  <a:lnTo>
                    <a:pt x="484" y="604"/>
                  </a:lnTo>
                  <a:lnTo>
                    <a:pt x="500" y="575"/>
                  </a:lnTo>
                  <a:lnTo>
                    <a:pt x="514" y="544"/>
                  </a:lnTo>
                  <a:lnTo>
                    <a:pt x="525" y="512"/>
                  </a:lnTo>
                  <a:lnTo>
                    <a:pt x="534" y="479"/>
                  </a:lnTo>
                  <a:lnTo>
                    <a:pt x="542" y="443"/>
                  </a:lnTo>
                  <a:lnTo>
                    <a:pt x="546" y="406"/>
                  </a:lnTo>
                  <a:lnTo>
                    <a:pt x="547" y="368"/>
                  </a:lnTo>
                  <a:lnTo>
                    <a:pt x="546" y="331"/>
                  </a:lnTo>
                  <a:lnTo>
                    <a:pt x="542" y="295"/>
                  </a:lnTo>
                  <a:lnTo>
                    <a:pt x="534" y="259"/>
                  </a:lnTo>
                  <a:lnTo>
                    <a:pt x="525" y="226"/>
                  </a:lnTo>
                  <a:lnTo>
                    <a:pt x="514" y="194"/>
                  </a:lnTo>
                  <a:lnTo>
                    <a:pt x="500" y="163"/>
                  </a:lnTo>
                  <a:lnTo>
                    <a:pt x="484" y="134"/>
                  </a:lnTo>
                  <a:lnTo>
                    <a:pt x="467" y="108"/>
                  </a:lnTo>
                  <a:lnTo>
                    <a:pt x="447" y="84"/>
                  </a:lnTo>
                  <a:lnTo>
                    <a:pt x="426" y="63"/>
                  </a:lnTo>
                  <a:lnTo>
                    <a:pt x="403" y="44"/>
                  </a:lnTo>
                  <a:lnTo>
                    <a:pt x="380" y="29"/>
                  </a:lnTo>
                  <a:lnTo>
                    <a:pt x="354" y="16"/>
                  </a:lnTo>
                  <a:lnTo>
                    <a:pt x="328" y="7"/>
                  </a:lnTo>
                  <a:lnTo>
                    <a:pt x="301" y="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4" name="Freeform 292"/>
            <p:cNvSpPr>
              <a:spLocks/>
            </p:cNvSpPr>
            <p:nvPr/>
          </p:nvSpPr>
          <p:spPr bwMode="auto">
            <a:xfrm>
              <a:off x="5313" y="3652"/>
              <a:ext cx="516" cy="349"/>
            </a:xfrm>
            <a:custGeom>
              <a:avLst/>
              <a:gdLst>
                <a:gd name="T0" fmla="*/ 231 w 516"/>
                <a:gd name="T1" fmla="*/ 2 h 699"/>
                <a:gd name="T2" fmla="*/ 181 w 516"/>
                <a:gd name="T3" fmla="*/ 16 h 699"/>
                <a:gd name="T4" fmla="*/ 135 w 516"/>
                <a:gd name="T5" fmla="*/ 42 h 699"/>
                <a:gd name="T6" fmla="*/ 94 w 516"/>
                <a:gd name="T7" fmla="*/ 81 h 699"/>
                <a:gd name="T8" fmla="*/ 59 w 516"/>
                <a:gd name="T9" fmla="*/ 128 h 699"/>
                <a:gd name="T10" fmla="*/ 30 w 516"/>
                <a:gd name="T11" fmla="*/ 183 h 699"/>
                <a:gd name="T12" fmla="*/ 11 w 516"/>
                <a:gd name="T13" fmla="*/ 246 h 699"/>
                <a:gd name="T14" fmla="*/ 1 w 516"/>
                <a:gd name="T15" fmla="*/ 314 h 699"/>
                <a:gd name="T16" fmla="*/ 1 w 516"/>
                <a:gd name="T17" fmla="*/ 386 h 699"/>
                <a:gd name="T18" fmla="*/ 11 w 516"/>
                <a:gd name="T19" fmla="*/ 453 h 699"/>
                <a:gd name="T20" fmla="*/ 30 w 516"/>
                <a:gd name="T21" fmla="*/ 516 h 699"/>
                <a:gd name="T22" fmla="*/ 59 w 516"/>
                <a:gd name="T23" fmla="*/ 571 h 699"/>
                <a:gd name="T24" fmla="*/ 94 w 516"/>
                <a:gd name="T25" fmla="*/ 618 h 699"/>
                <a:gd name="T26" fmla="*/ 135 w 516"/>
                <a:gd name="T27" fmla="*/ 657 h 699"/>
                <a:gd name="T28" fmla="*/ 181 w 516"/>
                <a:gd name="T29" fmla="*/ 683 h 699"/>
                <a:gd name="T30" fmla="*/ 231 w 516"/>
                <a:gd name="T31" fmla="*/ 697 h 699"/>
                <a:gd name="T32" fmla="*/ 285 w 516"/>
                <a:gd name="T33" fmla="*/ 697 h 699"/>
                <a:gd name="T34" fmla="*/ 335 w 516"/>
                <a:gd name="T35" fmla="*/ 683 h 699"/>
                <a:gd name="T36" fmla="*/ 381 w 516"/>
                <a:gd name="T37" fmla="*/ 657 h 699"/>
                <a:gd name="T38" fmla="*/ 422 w 516"/>
                <a:gd name="T39" fmla="*/ 618 h 699"/>
                <a:gd name="T40" fmla="*/ 457 w 516"/>
                <a:gd name="T41" fmla="*/ 571 h 699"/>
                <a:gd name="T42" fmla="*/ 486 w 516"/>
                <a:gd name="T43" fmla="*/ 516 h 699"/>
                <a:gd name="T44" fmla="*/ 505 w 516"/>
                <a:gd name="T45" fmla="*/ 453 h 699"/>
                <a:gd name="T46" fmla="*/ 515 w 516"/>
                <a:gd name="T47" fmla="*/ 386 h 699"/>
                <a:gd name="T48" fmla="*/ 515 w 516"/>
                <a:gd name="T49" fmla="*/ 314 h 699"/>
                <a:gd name="T50" fmla="*/ 505 w 516"/>
                <a:gd name="T51" fmla="*/ 246 h 699"/>
                <a:gd name="T52" fmla="*/ 486 w 516"/>
                <a:gd name="T53" fmla="*/ 183 h 699"/>
                <a:gd name="T54" fmla="*/ 457 w 516"/>
                <a:gd name="T55" fmla="*/ 128 h 699"/>
                <a:gd name="T56" fmla="*/ 422 w 516"/>
                <a:gd name="T57" fmla="*/ 81 h 699"/>
                <a:gd name="T58" fmla="*/ 381 w 516"/>
                <a:gd name="T59" fmla="*/ 42 h 699"/>
                <a:gd name="T60" fmla="*/ 335 w 516"/>
                <a:gd name="T61" fmla="*/ 16 h 699"/>
                <a:gd name="T62" fmla="*/ 285 w 516"/>
                <a:gd name="T63" fmla="*/ 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6" h="699">
                  <a:moveTo>
                    <a:pt x="258" y="0"/>
                  </a:moveTo>
                  <a:lnTo>
                    <a:pt x="231" y="2"/>
                  </a:lnTo>
                  <a:lnTo>
                    <a:pt x="206" y="7"/>
                  </a:lnTo>
                  <a:lnTo>
                    <a:pt x="181" y="16"/>
                  </a:lnTo>
                  <a:lnTo>
                    <a:pt x="157" y="28"/>
                  </a:lnTo>
                  <a:lnTo>
                    <a:pt x="135" y="42"/>
                  </a:lnTo>
                  <a:lnTo>
                    <a:pt x="113" y="60"/>
                  </a:lnTo>
                  <a:lnTo>
                    <a:pt x="94" y="81"/>
                  </a:lnTo>
                  <a:lnTo>
                    <a:pt x="75" y="103"/>
                  </a:lnTo>
                  <a:lnTo>
                    <a:pt x="59" y="128"/>
                  </a:lnTo>
                  <a:lnTo>
                    <a:pt x="44" y="154"/>
                  </a:lnTo>
                  <a:lnTo>
                    <a:pt x="30" y="183"/>
                  </a:lnTo>
                  <a:lnTo>
                    <a:pt x="20" y="214"/>
                  </a:lnTo>
                  <a:lnTo>
                    <a:pt x="11" y="246"/>
                  </a:lnTo>
                  <a:lnTo>
                    <a:pt x="5" y="279"/>
                  </a:lnTo>
                  <a:lnTo>
                    <a:pt x="1" y="314"/>
                  </a:lnTo>
                  <a:lnTo>
                    <a:pt x="0" y="350"/>
                  </a:lnTo>
                  <a:lnTo>
                    <a:pt x="1" y="386"/>
                  </a:lnTo>
                  <a:lnTo>
                    <a:pt x="5" y="420"/>
                  </a:lnTo>
                  <a:lnTo>
                    <a:pt x="11" y="453"/>
                  </a:lnTo>
                  <a:lnTo>
                    <a:pt x="20" y="485"/>
                  </a:lnTo>
                  <a:lnTo>
                    <a:pt x="30" y="516"/>
                  </a:lnTo>
                  <a:lnTo>
                    <a:pt x="44" y="545"/>
                  </a:lnTo>
                  <a:lnTo>
                    <a:pt x="59" y="571"/>
                  </a:lnTo>
                  <a:lnTo>
                    <a:pt x="75" y="596"/>
                  </a:lnTo>
                  <a:lnTo>
                    <a:pt x="94" y="618"/>
                  </a:lnTo>
                  <a:lnTo>
                    <a:pt x="113" y="639"/>
                  </a:lnTo>
                  <a:lnTo>
                    <a:pt x="135" y="657"/>
                  </a:lnTo>
                  <a:lnTo>
                    <a:pt x="157" y="671"/>
                  </a:lnTo>
                  <a:lnTo>
                    <a:pt x="181" y="683"/>
                  </a:lnTo>
                  <a:lnTo>
                    <a:pt x="206" y="692"/>
                  </a:lnTo>
                  <a:lnTo>
                    <a:pt x="231" y="697"/>
                  </a:lnTo>
                  <a:lnTo>
                    <a:pt x="258" y="699"/>
                  </a:lnTo>
                  <a:lnTo>
                    <a:pt x="285" y="697"/>
                  </a:lnTo>
                  <a:lnTo>
                    <a:pt x="310" y="692"/>
                  </a:lnTo>
                  <a:lnTo>
                    <a:pt x="335" y="683"/>
                  </a:lnTo>
                  <a:lnTo>
                    <a:pt x="358" y="671"/>
                  </a:lnTo>
                  <a:lnTo>
                    <a:pt x="381" y="657"/>
                  </a:lnTo>
                  <a:lnTo>
                    <a:pt x="403" y="639"/>
                  </a:lnTo>
                  <a:lnTo>
                    <a:pt x="422" y="618"/>
                  </a:lnTo>
                  <a:lnTo>
                    <a:pt x="440" y="596"/>
                  </a:lnTo>
                  <a:lnTo>
                    <a:pt x="457" y="571"/>
                  </a:lnTo>
                  <a:lnTo>
                    <a:pt x="472" y="545"/>
                  </a:lnTo>
                  <a:lnTo>
                    <a:pt x="486" y="516"/>
                  </a:lnTo>
                  <a:lnTo>
                    <a:pt x="496" y="485"/>
                  </a:lnTo>
                  <a:lnTo>
                    <a:pt x="505" y="453"/>
                  </a:lnTo>
                  <a:lnTo>
                    <a:pt x="511" y="420"/>
                  </a:lnTo>
                  <a:lnTo>
                    <a:pt x="515" y="386"/>
                  </a:lnTo>
                  <a:lnTo>
                    <a:pt x="516" y="350"/>
                  </a:lnTo>
                  <a:lnTo>
                    <a:pt x="515" y="314"/>
                  </a:lnTo>
                  <a:lnTo>
                    <a:pt x="511" y="279"/>
                  </a:lnTo>
                  <a:lnTo>
                    <a:pt x="505" y="246"/>
                  </a:lnTo>
                  <a:lnTo>
                    <a:pt x="496" y="214"/>
                  </a:lnTo>
                  <a:lnTo>
                    <a:pt x="486" y="183"/>
                  </a:lnTo>
                  <a:lnTo>
                    <a:pt x="472" y="154"/>
                  </a:lnTo>
                  <a:lnTo>
                    <a:pt x="457" y="128"/>
                  </a:lnTo>
                  <a:lnTo>
                    <a:pt x="440" y="103"/>
                  </a:lnTo>
                  <a:lnTo>
                    <a:pt x="422" y="81"/>
                  </a:lnTo>
                  <a:lnTo>
                    <a:pt x="403" y="60"/>
                  </a:lnTo>
                  <a:lnTo>
                    <a:pt x="381" y="42"/>
                  </a:lnTo>
                  <a:lnTo>
                    <a:pt x="358" y="28"/>
                  </a:lnTo>
                  <a:lnTo>
                    <a:pt x="335" y="16"/>
                  </a:lnTo>
                  <a:lnTo>
                    <a:pt x="310" y="7"/>
                  </a:lnTo>
                  <a:lnTo>
                    <a:pt x="285" y="2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5" name="Freeform 293"/>
            <p:cNvSpPr>
              <a:spLocks/>
            </p:cNvSpPr>
            <p:nvPr/>
          </p:nvSpPr>
          <p:spPr bwMode="auto">
            <a:xfrm>
              <a:off x="5328" y="3662"/>
              <a:ext cx="488" cy="329"/>
            </a:xfrm>
            <a:custGeom>
              <a:avLst/>
              <a:gdLst>
                <a:gd name="T0" fmla="*/ 219 w 488"/>
                <a:gd name="T1" fmla="*/ 2 h 658"/>
                <a:gd name="T2" fmla="*/ 171 w 488"/>
                <a:gd name="T3" fmla="*/ 15 h 658"/>
                <a:gd name="T4" fmla="*/ 127 w 488"/>
                <a:gd name="T5" fmla="*/ 40 h 658"/>
                <a:gd name="T6" fmla="*/ 88 w 488"/>
                <a:gd name="T7" fmla="*/ 75 h 658"/>
                <a:gd name="T8" fmla="*/ 55 w 488"/>
                <a:gd name="T9" fmla="*/ 121 h 658"/>
                <a:gd name="T10" fmla="*/ 30 w 488"/>
                <a:gd name="T11" fmla="*/ 173 h 658"/>
                <a:gd name="T12" fmla="*/ 11 w 488"/>
                <a:gd name="T13" fmla="*/ 232 h 658"/>
                <a:gd name="T14" fmla="*/ 1 w 488"/>
                <a:gd name="T15" fmla="*/ 297 h 658"/>
                <a:gd name="T16" fmla="*/ 1 w 488"/>
                <a:gd name="T17" fmla="*/ 363 h 658"/>
                <a:gd name="T18" fmla="*/ 11 w 488"/>
                <a:gd name="T19" fmla="*/ 428 h 658"/>
                <a:gd name="T20" fmla="*/ 30 w 488"/>
                <a:gd name="T21" fmla="*/ 487 h 658"/>
                <a:gd name="T22" fmla="*/ 55 w 488"/>
                <a:gd name="T23" fmla="*/ 539 h 658"/>
                <a:gd name="T24" fmla="*/ 88 w 488"/>
                <a:gd name="T25" fmla="*/ 583 h 658"/>
                <a:gd name="T26" fmla="*/ 127 w 488"/>
                <a:gd name="T27" fmla="*/ 618 h 658"/>
                <a:gd name="T28" fmla="*/ 171 w 488"/>
                <a:gd name="T29" fmla="*/ 643 h 658"/>
                <a:gd name="T30" fmla="*/ 219 w 488"/>
                <a:gd name="T31" fmla="*/ 657 h 658"/>
                <a:gd name="T32" fmla="*/ 269 w 488"/>
                <a:gd name="T33" fmla="*/ 657 h 658"/>
                <a:gd name="T34" fmla="*/ 317 w 488"/>
                <a:gd name="T35" fmla="*/ 643 h 658"/>
                <a:gd name="T36" fmla="*/ 360 w 488"/>
                <a:gd name="T37" fmla="*/ 618 h 658"/>
                <a:gd name="T38" fmla="*/ 399 w 488"/>
                <a:gd name="T39" fmla="*/ 583 h 658"/>
                <a:gd name="T40" fmla="*/ 433 w 488"/>
                <a:gd name="T41" fmla="*/ 539 h 658"/>
                <a:gd name="T42" fmla="*/ 458 w 488"/>
                <a:gd name="T43" fmla="*/ 487 h 658"/>
                <a:gd name="T44" fmla="*/ 477 w 488"/>
                <a:gd name="T45" fmla="*/ 428 h 658"/>
                <a:gd name="T46" fmla="*/ 487 w 488"/>
                <a:gd name="T47" fmla="*/ 363 h 658"/>
                <a:gd name="T48" fmla="*/ 487 w 488"/>
                <a:gd name="T49" fmla="*/ 297 h 658"/>
                <a:gd name="T50" fmla="*/ 477 w 488"/>
                <a:gd name="T51" fmla="*/ 232 h 658"/>
                <a:gd name="T52" fmla="*/ 458 w 488"/>
                <a:gd name="T53" fmla="*/ 173 h 658"/>
                <a:gd name="T54" fmla="*/ 433 w 488"/>
                <a:gd name="T55" fmla="*/ 121 h 658"/>
                <a:gd name="T56" fmla="*/ 399 w 488"/>
                <a:gd name="T57" fmla="*/ 75 h 658"/>
                <a:gd name="T58" fmla="*/ 360 w 488"/>
                <a:gd name="T59" fmla="*/ 40 h 658"/>
                <a:gd name="T60" fmla="*/ 317 w 488"/>
                <a:gd name="T61" fmla="*/ 15 h 658"/>
                <a:gd name="T62" fmla="*/ 269 w 488"/>
                <a:gd name="T63" fmla="*/ 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8" h="658">
                  <a:moveTo>
                    <a:pt x="244" y="0"/>
                  </a:moveTo>
                  <a:lnTo>
                    <a:pt x="219" y="2"/>
                  </a:lnTo>
                  <a:lnTo>
                    <a:pt x="195" y="7"/>
                  </a:lnTo>
                  <a:lnTo>
                    <a:pt x="171" y="15"/>
                  </a:lnTo>
                  <a:lnTo>
                    <a:pt x="149" y="27"/>
                  </a:lnTo>
                  <a:lnTo>
                    <a:pt x="127" y="40"/>
                  </a:lnTo>
                  <a:lnTo>
                    <a:pt x="108" y="57"/>
                  </a:lnTo>
                  <a:lnTo>
                    <a:pt x="88" y="75"/>
                  </a:lnTo>
                  <a:lnTo>
                    <a:pt x="72" y="97"/>
                  </a:lnTo>
                  <a:lnTo>
                    <a:pt x="55" y="121"/>
                  </a:lnTo>
                  <a:lnTo>
                    <a:pt x="42" y="146"/>
                  </a:lnTo>
                  <a:lnTo>
                    <a:pt x="30" y="173"/>
                  </a:lnTo>
                  <a:lnTo>
                    <a:pt x="19" y="203"/>
                  </a:lnTo>
                  <a:lnTo>
                    <a:pt x="11" y="232"/>
                  </a:lnTo>
                  <a:lnTo>
                    <a:pt x="5" y="263"/>
                  </a:lnTo>
                  <a:lnTo>
                    <a:pt x="1" y="297"/>
                  </a:lnTo>
                  <a:lnTo>
                    <a:pt x="0" y="330"/>
                  </a:lnTo>
                  <a:lnTo>
                    <a:pt x="1" y="363"/>
                  </a:lnTo>
                  <a:lnTo>
                    <a:pt x="5" y="396"/>
                  </a:lnTo>
                  <a:lnTo>
                    <a:pt x="11" y="428"/>
                  </a:lnTo>
                  <a:lnTo>
                    <a:pt x="19" y="457"/>
                  </a:lnTo>
                  <a:lnTo>
                    <a:pt x="30" y="487"/>
                  </a:lnTo>
                  <a:lnTo>
                    <a:pt x="42" y="514"/>
                  </a:lnTo>
                  <a:lnTo>
                    <a:pt x="55" y="539"/>
                  </a:lnTo>
                  <a:lnTo>
                    <a:pt x="72" y="563"/>
                  </a:lnTo>
                  <a:lnTo>
                    <a:pt x="88" y="583"/>
                  </a:lnTo>
                  <a:lnTo>
                    <a:pt x="108" y="603"/>
                  </a:lnTo>
                  <a:lnTo>
                    <a:pt x="127" y="618"/>
                  </a:lnTo>
                  <a:lnTo>
                    <a:pt x="149" y="632"/>
                  </a:lnTo>
                  <a:lnTo>
                    <a:pt x="171" y="643"/>
                  </a:lnTo>
                  <a:lnTo>
                    <a:pt x="195" y="651"/>
                  </a:lnTo>
                  <a:lnTo>
                    <a:pt x="219" y="657"/>
                  </a:lnTo>
                  <a:lnTo>
                    <a:pt x="244" y="658"/>
                  </a:lnTo>
                  <a:lnTo>
                    <a:pt x="269" y="657"/>
                  </a:lnTo>
                  <a:lnTo>
                    <a:pt x="293" y="651"/>
                  </a:lnTo>
                  <a:lnTo>
                    <a:pt x="317" y="643"/>
                  </a:lnTo>
                  <a:lnTo>
                    <a:pt x="338" y="632"/>
                  </a:lnTo>
                  <a:lnTo>
                    <a:pt x="360" y="618"/>
                  </a:lnTo>
                  <a:lnTo>
                    <a:pt x="380" y="603"/>
                  </a:lnTo>
                  <a:lnTo>
                    <a:pt x="399" y="583"/>
                  </a:lnTo>
                  <a:lnTo>
                    <a:pt x="416" y="563"/>
                  </a:lnTo>
                  <a:lnTo>
                    <a:pt x="433" y="539"/>
                  </a:lnTo>
                  <a:lnTo>
                    <a:pt x="446" y="514"/>
                  </a:lnTo>
                  <a:lnTo>
                    <a:pt x="458" y="487"/>
                  </a:lnTo>
                  <a:lnTo>
                    <a:pt x="469" y="457"/>
                  </a:lnTo>
                  <a:lnTo>
                    <a:pt x="477" y="428"/>
                  </a:lnTo>
                  <a:lnTo>
                    <a:pt x="483" y="396"/>
                  </a:lnTo>
                  <a:lnTo>
                    <a:pt x="487" y="363"/>
                  </a:lnTo>
                  <a:lnTo>
                    <a:pt x="488" y="330"/>
                  </a:lnTo>
                  <a:lnTo>
                    <a:pt x="487" y="297"/>
                  </a:lnTo>
                  <a:lnTo>
                    <a:pt x="483" y="263"/>
                  </a:lnTo>
                  <a:lnTo>
                    <a:pt x="477" y="232"/>
                  </a:lnTo>
                  <a:lnTo>
                    <a:pt x="469" y="203"/>
                  </a:lnTo>
                  <a:lnTo>
                    <a:pt x="458" y="173"/>
                  </a:lnTo>
                  <a:lnTo>
                    <a:pt x="446" y="146"/>
                  </a:lnTo>
                  <a:lnTo>
                    <a:pt x="433" y="121"/>
                  </a:lnTo>
                  <a:lnTo>
                    <a:pt x="416" y="97"/>
                  </a:lnTo>
                  <a:lnTo>
                    <a:pt x="399" y="75"/>
                  </a:lnTo>
                  <a:lnTo>
                    <a:pt x="380" y="57"/>
                  </a:lnTo>
                  <a:lnTo>
                    <a:pt x="360" y="40"/>
                  </a:lnTo>
                  <a:lnTo>
                    <a:pt x="338" y="27"/>
                  </a:lnTo>
                  <a:lnTo>
                    <a:pt x="317" y="15"/>
                  </a:lnTo>
                  <a:lnTo>
                    <a:pt x="293" y="7"/>
                  </a:lnTo>
                  <a:lnTo>
                    <a:pt x="269" y="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6" name="Freeform 294"/>
            <p:cNvSpPr>
              <a:spLocks/>
            </p:cNvSpPr>
            <p:nvPr/>
          </p:nvSpPr>
          <p:spPr bwMode="auto">
            <a:xfrm>
              <a:off x="5343" y="3673"/>
              <a:ext cx="459" cy="309"/>
            </a:xfrm>
            <a:custGeom>
              <a:avLst/>
              <a:gdLst>
                <a:gd name="T0" fmla="*/ 206 w 459"/>
                <a:gd name="T1" fmla="*/ 1 h 619"/>
                <a:gd name="T2" fmla="*/ 161 w 459"/>
                <a:gd name="T3" fmla="*/ 14 h 619"/>
                <a:gd name="T4" fmla="*/ 120 w 459"/>
                <a:gd name="T5" fmla="*/ 37 h 619"/>
                <a:gd name="T6" fmla="*/ 83 w 459"/>
                <a:gd name="T7" fmla="*/ 71 h 619"/>
                <a:gd name="T8" fmla="*/ 53 w 459"/>
                <a:gd name="T9" fmla="*/ 114 h 619"/>
                <a:gd name="T10" fmla="*/ 28 w 459"/>
                <a:gd name="T11" fmla="*/ 164 h 619"/>
                <a:gd name="T12" fmla="*/ 11 w 459"/>
                <a:gd name="T13" fmla="*/ 219 h 619"/>
                <a:gd name="T14" fmla="*/ 1 w 459"/>
                <a:gd name="T15" fmla="*/ 278 h 619"/>
                <a:gd name="T16" fmla="*/ 1 w 459"/>
                <a:gd name="T17" fmla="*/ 342 h 619"/>
                <a:gd name="T18" fmla="*/ 11 w 459"/>
                <a:gd name="T19" fmla="*/ 402 h 619"/>
                <a:gd name="T20" fmla="*/ 28 w 459"/>
                <a:gd name="T21" fmla="*/ 457 h 619"/>
                <a:gd name="T22" fmla="*/ 53 w 459"/>
                <a:gd name="T23" fmla="*/ 507 h 619"/>
                <a:gd name="T24" fmla="*/ 83 w 459"/>
                <a:gd name="T25" fmla="*/ 549 h 619"/>
                <a:gd name="T26" fmla="*/ 120 w 459"/>
                <a:gd name="T27" fmla="*/ 582 h 619"/>
                <a:gd name="T28" fmla="*/ 161 w 459"/>
                <a:gd name="T29" fmla="*/ 605 h 619"/>
                <a:gd name="T30" fmla="*/ 206 w 459"/>
                <a:gd name="T31" fmla="*/ 618 h 619"/>
                <a:gd name="T32" fmla="*/ 254 w 459"/>
                <a:gd name="T33" fmla="*/ 618 h 619"/>
                <a:gd name="T34" fmla="*/ 298 w 459"/>
                <a:gd name="T35" fmla="*/ 605 h 619"/>
                <a:gd name="T36" fmla="*/ 339 w 459"/>
                <a:gd name="T37" fmla="*/ 582 h 619"/>
                <a:gd name="T38" fmla="*/ 375 w 459"/>
                <a:gd name="T39" fmla="*/ 549 h 619"/>
                <a:gd name="T40" fmla="*/ 406 w 459"/>
                <a:gd name="T41" fmla="*/ 507 h 619"/>
                <a:gd name="T42" fmla="*/ 431 w 459"/>
                <a:gd name="T43" fmla="*/ 457 h 619"/>
                <a:gd name="T44" fmla="*/ 448 w 459"/>
                <a:gd name="T45" fmla="*/ 402 h 619"/>
                <a:gd name="T46" fmla="*/ 458 w 459"/>
                <a:gd name="T47" fmla="*/ 342 h 619"/>
                <a:gd name="T48" fmla="*/ 458 w 459"/>
                <a:gd name="T49" fmla="*/ 278 h 619"/>
                <a:gd name="T50" fmla="*/ 448 w 459"/>
                <a:gd name="T51" fmla="*/ 219 h 619"/>
                <a:gd name="T52" fmla="*/ 431 w 459"/>
                <a:gd name="T53" fmla="*/ 164 h 619"/>
                <a:gd name="T54" fmla="*/ 406 w 459"/>
                <a:gd name="T55" fmla="*/ 114 h 619"/>
                <a:gd name="T56" fmla="*/ 375 w 459"/>
                <a:gd name="T57" fmla="*/ 71 h 619"/>
                <a:gd name="T58" fmla="*/ 339 w 459"/>
                <a:gd name="T59" fmla="*/ 37 h 619"/>
                <a:gd name="T60" fmla="*/ 298 w 459"/>
                <a:gd name="T61" fmla="*/ 14 h 619"/>
                <a:gd name="T62" fmla="*/ 254 w 459"/>
                <a:gd name="T6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9" h="619">
                  <a:moveTo>
                    <a:pt x="230" y="0"/>
                  </a:moveTo>
                  <a:lnTo>
                    <a:pt x="206" y="1"/>
                  </a:lnTo>
                  <a:lnTo>
                    <a:pt x="184" y="7"/>
                  </a:lnTo>
                  <a:lnTo>
                    <a:pt x="161" y="14"/>
                  </a:lnTo>
                  <a:lnTo>
                    <a:pt x="141" y="25"/>
                  </a:lnTo>
                  <a:lnTo>
                    <a:pt x="120" y="37"/>
                  </a:lnTo>
                  <a:lnTo>
                    <a:pt x="102" y="53"/>
                  </a:lnTo>
                  <a:lnTo>
                    <a:pt x="83" y="71"/>
                  </a:lnTo>
                  <a:lnTo>
                    <a:pt x="68" y="91"/>
                  </a:lnTo>
                  <a:lnTo>
                    <a:pt x="53" y="114"/>
                  </a:lnTo>
                  <a:lnTo>
                    <a:pt x="39" y="137"/>
                  </a:lnTo>
                  <a:lnTo>
                    <a:pt x="28" y="164"/>
                  </a:lnTo>
                  <a:lnTo>
                    <a:pt x="19" y="190"/>
                  </a:lnTo>
                  <a:lnTo>
                    <a:pt x="11" y="219"/>
                  </a:lnTo>
                  <a:lnTo>
                    <a:pt x="5" y="248"/>
                  </a:lnTo>
                  <a:lnTo>
                    <a:pt x="1" y="278"/>
                  </a:lnTo>
                  <a:lnTo>
                    <a:pt x="0" y="310"/>
                  </a:lnTo>
                  <a:lnTo>
                    <a:pt x="1" y="342"/>
                  </a:lnTo>
                  <a:lnTo>
                    <a:pt x="5" y="373"/>
                  </a:lnTo>
                  <a:lnTo>
                    <a:pt x="11" y="402"/>
                  </a:lnTo>
                  <a:lnTo>
                    <a:pt x="19" y="431"/>
                  </a:lnTo>
                  <a:lnTo>
                    <a:pt x="28" y="457"/>
                  </a:lnTo>
                  <a:lnTo>
                    <a:pt x="39" y="484"/>
                  </a:lnTo>
                  <a:lnTo>
                    <a:pt x="53" y="507"/>
                  </a:lnTo>
                  <a:lnTo>
                    <a:pt x="68" y="529"/>
                  </a:lnTo>
                  <a:lnTo>
                    <a:pt x="83" y="549"/>
                  </a:lnTo>
                  <a:lnTo>
                    <a:pt x="102" y="567"/>
                  </a:lnTo>
                  <a:lnTo>
                    <a:pt x="120" y="582"/>
                  </a:lnTo>
                  <a:lnTo>
                    <a:pt x="141" y="594"/>
                  </a:lnTo>
                  <a:lnTo>
                    <a:pt x="161" y="605"/>
                  </a:lnTo>
                  <a:lnTo>
                    <a:pt x="184" y="612"/>
                  </a:lnTo>
                  <a:lnTo>
                    <a:pt x="206" y="618"/>
                  </a:lnTo>
                  <a:lnTo>
                    <a:pt x="230" y="619"/>
                  </a:lnTo>
                  <a:lnTo>
                    <a:pt x="254" y="618"/>
                  </a:lnTo>
                  <a:lnTo>
                    <a:pt x="276" y="612"/>
                  </a:lnTo>
                  <a:lnTo>
                    <a:pt x="298" y="605"/>
                  </a:lnTo>
                  <a:lnTo>
                    <a:pt x="318" y="594"/>
                  </a:lnTo>
                  <a:lnTo>
                    <a:pt x="339" y="582"/>
                  </a:lnTo>
                  <a:lnTo>
                    <a:pt x="357" y="567"/>
                  </a:lnTo>
                  <a:lnTo>
                    <a:pt x="375" y="549"/>
                  </a:lnTo>
                  <a:lnTo>
                    <a:pt x="391" y="529"/>
                  </a:lnTo>
                  <a:lnTo>
                    <a:pt x="406" y="507"/>
                  </a:lnTo>
                  <a:lnTo>
                    <a:pt x="420" y="484"/>
                  </a:lnTo>
                  <a:lnTo>
                    <a:pt x="431" y="457"/>
                  </a:lnTo>
                  <a:lnTo>
                    <a:pt x="440" y="431"/>
                  </a:lnTo>
                  <a:lnTo>
                    <a:pt x="448" y="402"/>
                  </a:lnTo>
                  <a:lnTo>
                    <a:pt x="454" y="373"/>
                  </a:lnTo>
                  <a:lnTo>
                    <a:pt x="458" y="342"/>
                  </a:lnTo>
                  <a:lnTo>
                    <a:pt x="459" y="310"/>
                  </a:lnTo>
                  <a:lnTo>
                    <a:pt x="458" y="278"/>
                  </a:lnTo>
                  <a:lnTo>
                    <a:pt x="454" y="248"/>
                  </a:lnTo>
                  <a:lnTo>
                    <a:pt x="448" y="219"/>
                  </a:lnTo>
                  <a:lnTo>
                    <a:pt x="440" y="190"/>
                  </a:lnTo>
                  <a:lnTo>
                    <a:pt x="431" y="164"/>
                  </a:lnTo>
                  <a:lnTo>
                    <a:pt x="420" y="137"/>
                  </a:lnTo>
                  <a:lnTo>
                    <a:pt x="406" y="114"/>
                  </a:lnTo>
                  <a:lnTo>
                    <a:pt x="391" y="91"/>
                  </a:lnTo>
                  <a:lnTo>
                    <a:pt x="375" y="71"/>
                  </a:lnTo>
                  <a:lnTo>
                    <a:pt x="357" y="53"/>
                  </a:lnTo>
                  <a:lnTo>
                    <a:pt x="339" y="37"/>
                  </a:lnTo>
                  <a:lnTo>
                    <a:pt x="318" y="25"/>
                  </a:lnTo>
                  <a:lnTo>
                    <a:pt x="298" y="14"/>
                  </a:lnTo>
                  <a:lnTo>
                    <a:pt x="276" y="7"/>
                  </a:lnTo>
                  <a:lnTo>
                    <a:pt x="254" y="1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7" name="Freeform 295"/>
            <p:cNvSpPr>
              <a:spLocks/>
            </p:cNvSpPr>
            <p:nvPr/>
          </p:nvSpPr>
          <p:spPr bwMode="auto">
            <a:xfrm>
              <a:off x="5359" y="3683"/>
              <a:ext cx="429" cy="289"/>
            </a:xfrm>
            <a:custGeom>
              <a:avLst/>
              <a:gdLst>
                <a:gd name="T0" fmla="*/ 192 w 429"/>
                <a:gd name="T1" fmla="*/ 1 h 579"/>
                <a:gd name="T2" fmla="*/ 150 w 429"/>
                <a:gd name="T3" fmla="*/ 12 h 579"/>
                <a:gd name="T4" fmla="*/ 112 w 429"/>
                <a:gd name="T5" fmla="*/ 34 h 579"/>
                <a:gd name="T6" fmla="*/ 78 w 429"/>
                <a:gd name="T7" fmla="*/ 66 h 579"/>
                <a:gd name="T8" fmla="*/ 49 w 429"/>
                <a:gd name="T9" fmla="*/ 105 h 579"/>
                <a:gd name="T10" fmla="*/ 25 w 429"/>
                <a:gd name="T11" fmla="*/ 152 h 579"/>
                <a:gd name="T12" fmla="*/ 9 w 429"/>
                <a:gd name="T13" fmla="*/ 203 h 579"/>
                <a:gd name="T14" fmla="*/ 1 w 429"/>
                <a:gd name="T15" fmla="*/ 260 h 579"/>
                <a:gd name="T16" fmla="*/ 1 w 429"/>
                <a:gd name="T17" fmla="*/ 318 h 579"/>
                <a:gd name="T18" fmla="*/ 9 w 429"/>
                <a:gd name="T19" fmla="*/ 375 h 579"/>
                <a:gd name="T20" fmla="*/ 25 w 429"/>
                <a:gd name="T21" fmla="*/ 428 h 579"/>
                <a:gd name="T22" fmla="*/ 49 w 429"/>
                <a:gd name="T23" fmla="*/ 474 h 579"/>
                <a:gd name="T24" fmla="*/ 78 w 429"/>
                <a:gd name="T25" fmla="*/ 512 h 579"/>
                <a:gd name="T26" fmla="*/ 112 w 429"/>
                <a:gd name="T27" fmla="*/ 544 h 579"/>
                <a:gd name="T28" fmla="*/ 150 w 429"/>
                <a:gd name="T29" fmla="*/ 566 h 579"/>
                <a:gd name="T30" fmla="*/ 192 w 429"/>
                <a:gd name="T31" fmla="*/ 578 h 579"/>
                <a:gd name="T32" fmla="*/ 236 w 429"/>
                <a:gd name="T33" fmla="*/ 578 h 579"/>
                <a:gd name="T34" fmla="*/ 278 w 429"/>
                <a:gd name="T35" fmla="*/ 566 h 579"/>
                <a:gd name="T36" fmla="*/ 317 w 429"/>
                <a:gd name="T37" fmla="*/ 544 h 579"/>
                <a:gd name="T38" fmla="*/ 350 w 429"/>
                <a:gd name="T39" fmla="*/ 512 h 579"/>
                <a:gd name="T40" fmla="*/ 380 w 429"/>
                <a:gd name="T41" fmla="*/ 474 h 579"/>
                <a:gd name="T42" fmla="*/ 403 w 429"/>
                <a:gd name="T43" fmla="*/ 428 h 579"/>
                <a:gd name="T44" fmla="*/ 419 w 429"/>
                <a:gd name="T45" fmla="*/ 375 h 579"/>
                <a:gd name="T46" fmla="*/ 428 w 429"/>
                <a:gd name="T47" fmla="*/ 318 h 579"/>
                <a:gd name="T48" fmla="*/ 428 w 429"/>
                <a:gd name="T49" fmla="*/ 260 h 579"/>
                <a:gd name="T50" fmla="*/ 419 w 429"/>
                <a:gd name="T51" fmla="*/ 203 h 579"/>
                <a:gd name="T52" fmla="*/ 403 w 429"/>
                <a:gd name="T53" fmla="*/ 152 h 579"/>
                <a:gd name="T54" fmla="*/ 380 w 429"/>
                <a:gd name="T55" fmla="*/ 105 h 579"/>
                <a:gd name="T56" fmla="*/ 350 w 429"/>
                <a:gd name="T57" fmla="*/ 66 h 579"/>
                <a:gd name="T58" fmla="*/ 317 w 429"/>
                <a:gd name="T59" fmla="*/ 34 h 579"/>
                <a:gd name="T60" fmla="*/ 278 w 429"/>
                <a:gd name="T61" fmla="*/ 12 h 579"/>
                <a:gd name="T62" fmla="*/ 236 w 429"/>
                <a:gd name="T63" fmla="*/ 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9" h="579">
                  <a:moveTo>
                    <a:pt x="214" y="0"/>
                  </a:moveTo>
                  <a:lnTo>
                    <a:pt x="192" y="1"/>
                  </a:lnTo>
                  <a:lnTo>
                    <a:pt x="171" y="5"/>
                  </a:lnTo>
                  <a:lnTo>
                    <a:pt x="150" y="12"/>
                  </a:lnTo>
                  <a:lnTo>
                    <a:pt x="131" y="22"/>
                  </a:lnTo>
                  <a:lnTo>
                    <a:pt x="112" y="34"/>
                  </a:lnTo>
                  <a:lnTo>
                    <a:pt x="94" y="50"/>
                  </a:lnTo>
                  <a:lnTo>
                    <a:pt x="78" y="66"/>
                  </a:lnTo>
                  <a:lnTo>
                    <a:pt x="62" y="84"/>
                  </a:lnTo>
                  <a:lnTo>
                    <a:pt x="49" y="105"/>
                  </a:lnTo>
                  <a:lnTo>
                    <a:pt x="37" y="127"/>
                  </a:lnTo>
                  <a:lnTo>
                    <a:pt x="25" y="152"/>
                  </a:lnTo>
                  <a:lnTo>
                    <a:pt x="16" y="177"/>
                  </a:lnTo>
                  <a:lnTo>
                    <a:pt x="9" y="203"/>
                  </a:lnTo>
                  <a:lnTo>
                    <a:pt x="4" y="231"/>
                  </a:lnTo>
                  <a:lnTo>
                    <a:pt x="1" y="260"/>
                  </a:lnTo>
                  <a:lnTo>
                    <a:pt x="0" y="289"/>
                  </a:lnTo>
                  <a:lnTo>
                    <a:pt x="1" y="318"/>
                  </a:lnTo>
                  <a:lnTo>
                    <a:pt x="4" y="348"/>
                  </a:lnTo>
                  <a:lnTo>
                    <a:pt x="9" y="375"/>
                  </a:lnTo>
                  <a:lnTo>
                    <a:pt x="16" y="403"/>
                  </a:lnTo>
                  <a:lnTo>
                    <a:pt x="25" y="428"/>
                  </a:lnTo>
                  <a:lnTo>
                    <a:pt x="37" y="451"/>
                  </a:lnTo>
                  <a:lnTo>
                    <a:pt x="49" y="474"/>
                  </a:lnTo>
                  <a:lnTo>
                    <a:pt x="62" y="494"/>
                  </a:lnTo>
                  <a:lnTo>
                    <a:pt x="78" y="512"/>
                  </a:lnTo>
                  <a:lnTo>
                    <a:pt x="94" y="529"/>
                  </a:lnTo>
                  <a:lnTo>
                    <a:pt x="112" y="544"/>
                  </a:lnTo>
                  <a:lnTo>
                    <a:pt x="131" y="557"/>
                  </a:lnTo>
                  <a:lnTo>
                    <a:pt x="150" y="566"/>
                  </a:lnTo>
                  <a:lnTo>
                    <a:pt x="171" y="573"/>
                  </a:lnTo>
                  <a:lnTo>
                    <a:pt x="192" y="578"/>
                  </a:lnTo>
                  <a:lnTo>
                    <a:pt x="214" y="579"/>
                  </a:lnTo>
                  <a:lnTo>
                    <a:pt x="236" y="578"/>
                  </a:lnTo>
                  <a:lnTo>
                    <a:pt x="257" y="573"/>
                  </a:lnTo>
                  <a:lnTo>
                    <a:pt x="278" y="566"/>
                  </a:lnTo>
                  <a:lnTo>
                    <a:pt x="297" y="557"/>
                  </a:lnTo>
                  <a:lnTo>
                    <a:pt x="317" y="544"/>
                  </a:lnTo>
                  <a:lnTo>
                    <a:pt x="334" y="529"/>
                  </a:lnTo>
                  <a:lnTo>
                    <a:pt x="350" y="512"/>
                  </a:lnTo>
                  <a:lnTo>
                    <a:pt x="366" y="494"/>
                  </a:lnTo>
                  <a:lnTo>
                    <a:pt x="380" y="474"/>
                  </a:lnTo>
                  <a:lnTo>
                    <a:pt x="392" y="451"/>
                  </a:lnTo>
                  <a:lnTo>
                    <a:pt x="403" y="428"/>
                  </a:lnTo>
                  <a:lnTo>
                    <a:pt x="412" y="403"/>
                  </a:lnTo>
                  <a:lnTo>
                    <a:pt x="419" y="375"/>
                  </a:lnTo>
                  <a:lnTo>
                    <a:pt x="425" y="348"/>
                  </a:lnTo>
                  <a:lnTo>
                    <a:pt x="428" y="318"/>
                  </a:lnTo>
                  <a:lnTo>
                    <a:pt x="429" y="289"/>
                  </a:lnTo>
                  <a:lnTo>
                    <a:pt x="428" y="260"/>
                  </a:lnTo>
                  <a:lnTo>
                    <a:pt x="425" y="231"/>
                  </a:lnTo>
                  <a:lnTo>
                    <a:pt x="419" y="203"/>
                  </a:lnTo>
                  <a:lnTo>
                    <a:pt x="412" y="177"/>
                  </a:lnTo>
                  <a:lnTo>
                    <a:pt x="403" y="152"/>
                  </a:lnTo>
                  <a:lnTo>
                    <a:pt x="392" y="127"/>
                  </a:lnTo>
                  <a:lnTo>
                    <a:pt x="380" y="105"/>
                  </a:lnTo>
                  <a:lnTo>
                    <a:pt x="366" y="84"/>
                  </a:lnTo>
                  <a:lnTo>
                    <a:pt x="350" y="66"/>
                  </a:lnTo>
                  <a:lnTo>
                    <a:pt x="334" y="50"/>
                  </a:lnTo>
                  <a:lnTo>
                    <a:pt x="317" y="34"/>
                  </a:lnTo>
                  <a:lnTo>
                    <a:pt x="297" y="22"/>
                  </a:lnTo>
                  <a:lnTo>
                    <a:pt x="278" y="12"/>
                  </a:lnTo>
                  <a:lnTo>
                    <a:pt x="257" y="5"/>
                  </a:lnTo>
                  <a:lnTo>
                    <a:pt x="236" y="1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8" name="Freeform 296"/>
            <p:cNvSpPr>
              <a:spLocks/>
            </p:cNvSpPr>
            <p:nvPr/>
          </p:nvSpPr>
          <p:spPr bwMode="auto">
            <a:xfrm>
              <a:off x="5374" y="3693"/>
              <a:ext cx="400" cy="270"/>
            </a:xfrm>
            <a:custGeom>
              <a:avLst/>
              <a:gdLst>
                <a:gd name="T0" fmla="*/ 179 w 400"/>
                <a:gd name="T1" fmla="*/ 1 h 540"/>
                <a:gd name="T2" fmla="*/ 141 w 400"/>
                <a:gd name="T3" fmla="*/ 12 h 540"/>
                <a:gd name="T4" fmla="*/ 105 w 400"/>
                <a:gd name="T5" fmla="*/ 33 h 540"/>
                <a:gd name="T6" fmla="*/ 73 w 400"/>
                <a:gd name="T7" fmla="*/ 62 h 540"/>
                <a:gd name="T8" fmla="*/ 45 w 400"/>
                <a:gd name="T9" fmla="*/ 98 h 540"/>
                <a:gd name="T10" fmla="*/ 24 w 400"/>
                <a:gd name="T11" fmla="*/ 141 h 540"/>
                <a:gd name="T12" fmla="*/ 9 w 400"/>
                <a:gd name="T13" fmla="*/ 189 h 540"/>
                <a:gd name="T14" fmla="*/ 1 w 400"/>
                <a:gd name="T15" fmla="*/ 242 h 540"/>
                <a:gd name="T16" fmla="*/ 1 w 400"/>
                <a:gd name="T17" fmla="*/ 297 h 540"/>
                <a:gd name="T18" fmla="*/ 9 w 400"/>
                <a:gd name="T19" fmla="*/ 350 h 540"/>
                <a:gd name="T20" fmla="*/ 24 w 400"/>
                <a:gd name="T21" fmla="*/ 399 h 540"/>
                <a:gd name="T22" fmla="*/ 45 w 400"/>
                <a:gd name="T23" fmla="*/ 442 h 540"/>
                <a:gd name="T24" fmla="*/ 73 w 400"/>
                <a:gd name="T25" fmla="*/ 479 h 540"/>
                <a:gd name="T26" fmla="*/ 105 w 400"/>
                <a:gd name="T27" fmla="*/ 508 h 540"/>
                <a:gd name="T28" fmla="*/ 141 w 400"/>
                <a:gd name="T29" fmla="*/ 527 h 540"/>
                <a:gd name="T30" fmla="*/ 179 w 400"/>
                <a:gd name="T31" fmla="*/ 538 h 540"/>
                <a:gd name="T32" fmla="*/ 221 w 400"/>
                <a:gd name="T33" fmla="*/ 538 h 540"/>
                <a:gd name="T34" fmla="*/ 259 w 400"/>
                <a:gd name="T35" fmla="*/ 527 h 540"/>
                <a:gd name="T36" fmla="*/ 295 w 400"/>
                <a:gd name="T37" fmla="*/ 508 h 540"/>
                <a:gd name="T38" fmla="*/ 327 w 400"/>
                <a:gd name="T39" fmla="*/ 479 h 540"/>
                <a:gd name="T40" fmla="*/ 354 w 400"/>
                <a:gd name="T41" fmla="*/ 442 h 540"/>
                <a:gd name="T42" fmla="*/ 375 w 400"/>
                <a:gd name="T43" fmla="*/ 399 h 540"/>
                <a:gd name="T44" fmla="*/ 391 w 400"/>
                <a:gd name="T45" fmla="*/ 350 h 540"/>
                <a:gd name="T46" fmla="*/ 399 w 400"/>
                <a:gd name="T47" fmla="*/ 297 h 540"/>
                <a:gd name="T48" fmla="*/ 399 w 400"/>
                <a:gd name="T49" fmla="*/ 242 h 540"/>
                <a:gd name="T50" fmla="*/ 391 w 400"/>
                <a:gd name="T51" fmla="*/ 189 h 540"/>
                <a:gd name="T52" fmla="*/ 375 w 400"/>
                <a:gd name="T53" fmla="*/ 141 h 540"/>
                <a:gd name="T54" fmla="*/ 354 w 400"/>
                <a:gd name="T55" fmla="*/ 98 h 540"/>
                <a:gd name="T56" fmla="*/ 327 w 400"/>
                <a:gd name="T57" fmla="*/ 62 h 540"/>
                <a:gd name="T58" fmla="*/ 295 w 400"/>
                <a:gd name="T59" fmla="*/ 33 h 540"/>
                <a:gd name="T60" fmla="*/ 259 w 400"/>
                <a:gd name="T61" fmla="*/ 12 h 540"/>
                <a:gd name="T62" fmla="*/ 221 w 400"/>
                <a:gd name="T63" fmla="*/ 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540">
                  <a:moveTo>
                    <a:pt x="200" y="0"/>
                  </a:moveTo>
                  <a:lnTo>
                    <a:pt x="179" y="1"/>
                  </a:lnTo>
                  <a:lnTo>
                    <a:pt x="160" y="5"/>
                  </a:lnTo>
                  <a:lnTo>
                    <a:pt x="141" y="12"/>
                  </a:lnTo>
                  <a:lnTo>
                    <a:pt x="122" y="20"/>
                  </a:lnTo>
                  <a:lnTo>
                    <a:pt x="105" y="33"/>
                  </a:lnTo>
                  <a:lnTo>
                    <a:pt x="88" y="45"/>
                  </a:lnTo>
                  <a:lnTo>
                    <a:pt x="73" y="62"/>
                  </a:lnTo>
                  <a:lnTo>
                    <a:pt x="58" y="79"/>
                  </a:lnTo>
                  <a:lnTo>
                    <a:pt x="45" y="98"/>
                  </a:lnTo>
                  <a:lnTo>
                    <a:pt x="34" y="119"/>
                  </a:lnTo>
                  <a:lnTo>
                    <a:pt x="24" y="141"/>
                  </a:lnTo>
                  <a:lnTo>
                    <a:pt x="15" y="164"/>
                  </a:lnTo>
                  <a:lnTo>
                    <a:pt x="9" y="189"/>
                  </a:lnTo>
                  <a:lnTo>
                    <a:pt x="4" y="216"/>
                  </a:lnTo>
                  <a:lnTo>
                    <a:pt x="1" y="242"/>
                  </a:lnTo>
                  <a:lnTo>
                    <a:pt x="0" y="270"/>
                  </a:lnTo>
                  <a:lnTo>
                    <a:pt x="1" y="297"/>
                  </a:lnTo>
                  <a:lnTo>
                    <a:pt x="4" y="324"/>
                  </a:lnTo>
                  <a:lnTo>
                    <a:pt x="9" y="350"/>
                  </a:lnTo>
                  <a:lnTo>
                    <a:pt x="15" y="375"/>
                  </a:lnTo>
                  <a:lnTo>
                    <a:pt x="24" y="399"/>
                  </a:lnTo>
                  <a:lnTo>
                    <a:pt x="34" y="421"/>
                  </a:lnTo>
                  <a:lnTo>
                    <a:pt x="45" y="442"/>
                  </a:lnTo>
                  <a:lnTo>
                    <a:pt x="58" y="461"/>
                  </a:lnTo>
                  <a:lnTo>
                    <a:pt x="73" y="479"/>
                  </a:lnTo>
                  <a:lnTo>
                    <a:pt x="88" y="494"/>
                  </a:lnTo>
                  <a:lnTo>
                    <a:pt x="105" y="508"/>
                  </a:lnTo>
                  <a:lnTo>
                    <a:pt x="122" y="519"/>
                  </a:lnTo>
                  <a:lnTo>
                    <a:pt x="141" y="527"/>
                  </a:lnTo>
                  <a:lnTo>
                    <a:pt x="160" y="534"/>
                  </a:lnTo>
                  <a:lnTo>
                    <a:pt x="179" y="538"/>
                  </a:lnTo>
                  <a:lnTo>
                    <a:pt x="200" y="540"/>
                  </a:lnTo>
                  <a:lnTo>
                    <a:pt x="221" y="538"/>
                  </a:lnTo>
                  <a:lnTo>
                    <a:pt x="240" y="534"/>
                  </a:lnTo>
                  <a:lnTo>
                    <a:pt x="259" y="527"/>
                  </a:lnTo>
                  <a:lnTo>
                    <a:pt x="278" y="519"/>
                  </a:lnTo>
                  <a:lnTo>
                    <a:pt x="295" y="508"/>
                  </a:lnTo>
                  <a:lnTo>
                    <a:pt x="312" y="494"/>
                  </a:lnTo>
                  <a:lnTo>
                    <a:pt x="327" y="479"/>
                  </a:lnTo>
                  <a:lnTo>
                    <a:pt x="342" y="461"/>
                  </a:lnTo>
                  <a:lnTo>
                    <a:pt x="354" y="442"/>
                  </a:lnTo>
                  <a:lnTo>
                    <a:pt x="366" y="421"/>
                  </a:lnTo>
                  <a:lnTo>
                    <a:pt x="375" y="399"/>
                  </a:lnTo>
                  <a:lnTo>
                    <a:pt x="385" y="375"/>
                  </a:lnTo>
                  <a:lnTo>
                    <a:pt x="391" y="350"/>
                  </a:lnTo>
                  <a:lnTo>
                    <a:pt x="396" y="324"/>
                  </a:lnTo>
                  <a:lnTo>
                    <a:pt x="399" y="297"/>
                  </a:lnTo>
                  <a:lnTo>
                    <a:pt x="400" y="270"/>
                  </a:lnTo>
                  <a:lnTo>
                    <a:pt x="399" y="242"/>
                  </a:lnTo>
                  <a:lnTo>
                    <a:pt x="396" y="216"/>
                  </a:lnTo>
                  <a:lnTo>
                    <a:pt x="391" y="189"/>
                  </a:lnTo>
                  <a:lnTo>
                    <a:pt x="385" y="164"/>
                  </a:lnTo>
                  <a:lnTo>
                    <a:pt x="375" y="141"/>
                  </a:lnTo>
                  <a:lnTo>
                    <a:pt x="366" y="119"/>
                  </a:lnTo>
                  <a:lnTo>
                    <a:pt x="354" y="98"/>
                  </a:lnTo>
                  <a:lnTo>
                    <a:pt x="342" y="79"/>
                  </a:lnTo>
                  <a:lnTo>
                    <a:pt x="327" y="62"/>
                  </a:lnTo>
                  <a:lnTo>
                    <a:pt x="312" y="45"/>
                  </a:lnTo>
                  <a:lnTo>
                    <a:pt x="295" y="33"/>
                  </a:lnTo>
                  <a:lnTo>
                    <a:pt x="278" y="20"/>
                  </a:lnTo>
                  <a:lnTo>
                    <a:pt x="259" y="12"/>
                  </a:lnTo>
                  <a:lnTo>
                    <a:pt x="240" y="5"/>
                  </a:lnTo>
                  <a:lnTo>
                    <a:pt x="221" y="1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69" name="Freeform 297"/>
            <p:cNvSpPr>
              <a:spLocks/>
            </p:cNvSpPr>
            <p:nvPr/>
          </p:nvSpPr>
          <p:spPr bwMode="auto">
            <a:xfrm>
              <a:off x="5389" y="3704"/>
              <a:ext cx="372" cy="250"/>
            </a:xfrm>
            <a:custGeom>
              <a:avLst/>
              <a:gdLst>
                <a:gd name="T0" fmla="*/ 167 w 372"/>
                <a:gd name="T1" fmla="*/ 2 h 500"/>
                <a:gd name="T2" fmla="*/ 131 w 372"/>
                <a:gd name="T3" fmla="*/ 11 h 500"/>
                <a:gd name="T4" fmla="*/ 98 w 372"/>
                <a:gd name="T5" fmla="*/ 31 h 500"/>
                <a:gd name="T6" fmla="*/ 68 w 372"/>
                <a:gd name="T7" fmla="*/ 59 h 500"/>
                <a:gd name="T8" fmla="*/ 42 w 372"/>
                <a:gd name="T9" fmla="*/ 92 h 500"/>
                <a:gd name="T10" fmla="*/ 23 w 372"/>
                <a:gd name="T11" fmla="*/ 132 h 500"/>
                <a:gd name="T12" fmla="*/ 9 w 372"/>
                <a:gd name="T13" fmla="*/ 178 h 500"/>
                <a:gd name="T14" fmla="*/ 1 w 372"/>
                <a:gd name="T15" fmla="*/ 226 h 500"/>
                <a:gd name="T16" fmla="*/ 1 w 372"/>
                <a:gd name="T17" fmla="*/ 277 h 500"/>
                <a:gd name="T18" fmla="*/ 9 w 372"/>
                <a:gd name="T19" fmla="*/ 326 h 500"/>
                <a:gd name="T20" fmla="*/ 23 w 372"/>
                <a:gd name="T21" fmla="*/ 370 h 500"/>
                <a:gd name="T22" fmla="*/ 42 w 372"/>
                <a:gd name="T23" fmla="*/ 410 h 500"/>
                <a:gd name="T24" fmla="*/ 68 w 372"/>
                <a:gd name="T25" fmla="*/ 444 h 500"/>
                <a:gd name="T26" fmla="*/ 98 w 372"/>
                <a:gd name="T27" fmla="*/ 470 h 500"/>
                <a:gd name="T28" fmla="*/ 131 w 372"/>
                <a:gd name="T29" fmla="*/ 489 h 500"/>
                <a:gd name="T30" fmla="*/ 167 w 372"/>
                <a:gd name="T31" fmla="*/ 499 h 500"/>
                <a:gd name="T32" fmla="*/ 204 w 372"/>
                <a:gd name="T33" fmla="*/ 499 h 500"/>
                <a:gd name="T34" fmla="*/ 240 w 372"/>
                <a:gd name="T35" fmla="*/ 489 h 500"/>
                <a:gd name="T36" fmla="*/ 274 w 372"/>
                <a:gd name="T37" fmla="*/ 470 h 500"/>
                <a:gd name="T38" fmla="*/ 304 w 372"/>
                <a:gd name="T39" fmla="*/ 444 h 500"/>
                <a:gd name="T40" fmla="*/ 329 w 372"/>
                <a:gd name="T41" fmla="*/ 410 h 500"/>
                <a:gd name="T42" fmla="*/ 349 w 372"/>
                <a:gd name="T43" fmla="*/ 370 h 500"/>
                <a:gd name="T44" fmla="*/ 363 w 372"/>
                <a:gd name="T45" fmla="*/ 326 h 500"/>
                <a:gd name="T46" fmla="*/ 371 w 372"/>
                <a:gd name="T47" fmla="*/ 277 h 500"/>
                <a:gd name="T48" fmla="*/ 371 w 372"/>
                <a:gd name="T49" fmla="*/ 226 h 500"/>
                <a:gd name="T50" fmla="*/ 363 w 372"/>
                <a:gd name="T51" fmla="*/ 178 h 500"/>
                <a:gd name="T52" fmla="*/ 349 w 372"/>
                <a:gd name="T53" fmla="*/ 132 h 500"/>
                <a:gd name="T54" fmla="*/ 329 w 372"/>
                <a:gd name="T55" fmla="*/ 92 h 500"/>
                <a:gd name="T56" fmla="*/ 304 w 372"/>
                <a:gd name="T57" fmla="*/ 59 h 500"/>
                <a:gd name="T58" fmla="*/ 274 w 372"/>
                <a:gd name="T59" fmla="*/ 31 h 500"/>
                <a:gd name="T60" fmla="*/ 240 w 372"/>
                <a:gd name="T61" fmla="*/ 11 h 500"/>
                <a:gd name="T62" fmla="*/ 204 w 372"/>
                <a:gd name="T63" fmla="*/ 2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2" h="500">
                  <a:moveTo>
                    <a:pt x="186" y="0"/>
                  </a:moveTo>
                  <a:lnTo>
                    <a:pt x="167" y="2"/>
                  </a:lnTo>
                  <a:lnTo>
                    <a:pt x="149" y="6"/>
                  </a:lnTo>
                  <a:lnTo>
                    <a:pt x="131" y="11"/>
                  </a:lnTo>
                  <a:lnTo>
                    <a:pt x="114" y="20"/>
                  </a:lnTo>
                  <a:lnTo>
                    <a:pt x="98" y="31"/>
                  </a:lnTo>
                  <a:lnTo>
                    <a:pt x="82" y="43"/>
                  </a:lnTo>
                  <a:lnTo>
                    <a:pt x="68" y="59"/>
                  </a:lnTo>
                  <a:lnTo>
                    <a:pt x="55" y="74"/>
                  </a:lnTo>
                  <a:lnTo>
                    <a:pt x="42" y="92"/>
                  </a:lnTo>
                  <a:lnTo>
                    <a:pt x="32" y="111"/>
                  </a:lnTo>
                  <a:lnTo>
                    <a:pt x="23" y="132"/>
                  </a:lnTo>
                  <a:lnTo>
                    <a:pt x="15" y="154"/>
                  </a:lnTo>
                  <a:lnTo>
                    <a:pt x="9" y="178"/>
                  </a:lnTo>
                  <a:lnTo>
                    <a:pt x="5" y="201"/>
                  </a:lnTo>
                  <a:lnTo>
                    <a:pt x="1" y="226"/>
                  </a:lnTo>
                  <a:lnTo>
                    <a:pt x="0" y="251"/>
                  </a:lnTo>
                  <a:lnTo>
                    <a:pt x="1" y="277"/>
                  </a:lnTo>
                  <a:lnTo>
                    <a:pt x="5" y="301"/>
                  </a:lnTo>
                  <a:lnTo>
                    <a:pt x="9" y="326"/>
                  </a:lnTo>
                  <a:lnTo>
                    <a:pt x="15" y="348"/>
                  </a:lnTo>
                  <a:lnTo>
                    <a:pt x="23" y="370"/>
                  </a:lnTo>
                  <a:lnTo>
                    <a:pt x="32" y="391"/>
                  </a:lnTo>
                  <a:lnTo>
                    <a:pt x="42" y="410"/>
                  </a:lnTo>
                  <a:lnTo>
                    <a:pt x="55" y="427"/>
                  </a:lnTo>
                  <a:lnTo>
                    <a:pt x="68" y="444"/>
                  </a:lnTo>
                  <a:lnTo>
                    <a:pt x="82" y="458"/>
                  </a:lnTo>
                  <a:lnTo>
                    <a:pt x="98" y="470"/>
                  </a:lnTo>
                  <a:lnTo>
                    <a:pt x="114" y="481"/>
                  </a:lnTo>
                  <a:lnTo>
                    <a:pt x="131" y="489"/>
                  </a:lnTo>
                  <a:lnTo>
                    <a:pt x="149" y="495"/>
                  </a:lnTo>
                  <a:lnTo>
                    <a:pt x="167" y="499"/>
                  </a:lnTo>
                  <a:lnTo>
                    <a:pt x="186" y="500"/>
                  </a:lnTo>
                  <a:lnTo>
                    <a:pt x="204" y="499"/>
                  </a:lnTo>
                  <a:lnTo>
                    <a:pt x="223" y="495"/>
                  </a:lnTo>
                  <a:lnTo>
                    <a:pt x="240" y="489"/>
                  </a:lnTo>
                  <a:lnTo>
                    <a:pt x="258" y="481"/>
                  </a:lnTo>
                  <a:lnTo>
                    <a:pt x="274" y="470"/>
                  </a:lnTo>
                  <a:lnTo>
                    <a:pt x="290" y="458"/>
                  </a:lnTo>
                  <a:lnTo>
                    <a:pt x="304" y="444"/>
                  </a:lnTo>
                  <a:lnTo>
                    <a:pt x="317" y="427"/>
                  </a:lnTo>
                  <a:lnTo>
                    <a:pt x="329" y="410"/>
                  </a:lnTo>
                  <a:lnTo>
                    <a:pt x="340" y="391"/>
                  </a:lnTo>
                  <a:lnTo>
                    <a:pt x="349" y="370"/>
                  </a:lnTo>
                  <a:lnTo>
                    <a:pt x="357" y="348"/>
                  </a:lnTo>
                  <a:lnTo>
                    <a:pt x="363" y="326"/>
                  </a:lnTo>
                  <a:lnTo>
                    <a:pt x="368" y="301"/>
                  </a:lnTo>
                  <a:lnTo>
                    <a:pt x="371" y="277"/>
                  </a:lnTo>
                  <a:lnTo>
                    <a:pt x="372" y="251"/>
                  </a:lnTo>
                  <a:lnTo>
                    <a:pt x="371" y="226"/>
                  </a:lnTo>
                  <a:lnTo>
                    <a:pt x="368" y="201"/>
                  </a:lnTo>
                  <a:lnTo>
                    <a:pt x="363" y="178"/>
                  </a:lnTo>
                  <a:lnTo>
                    <a:pt x="357" y="154"/>
                  </a:lnTo>
                  <a:lnTo>
                    <a:pt x="349" y="132"/>
                  </a:lnTo>
                  <a:lnTo>
                    <a:pt x="340" y="111"/>
                  </a:lnTo>
                  <a:lnTo>
                    <a:pt x="329" y="92"/>
                  </a:lnTo>
                  <a:lnTo>
                    <a:pt x="317" y="74"/>
                  </a:lnTo>
                  <a:lnTo>
                    <a:pt x="304" y="59"/>
                  </a:lnTo>
                  <a:lnTo>
                    <a:pt x="290" y="43"/>
                  </a:lnTo>
                  <a:lnTo>
                    <a:pt x="274" y="31"/>
                  </a:lnTo>
                  <a:lnTo>
                    <a:pt x="258" y="20"/>
                  </a:lnTo>
                  <a:lnTo>
                    <a:pt x="240" y="11"/>
                  </a:lnTo>
                  <a:lnTo>
                    <a:pt x="223" y="6"/>
                  </a:lnTo>
                  <a:lnTo>
                    <a:pt x="204" y="2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4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0" name="Freeform 298"/>
            <p:cNvSpPr>
              <a:spLocks/>
            </p:cNvSpPr>
            <p:nvPr/>
          </p:nvSpPr>
          <p:spPr bwMode="auto">
            <a:xfrm>
              <a:off x="5405" y="3714"/>
              <a:ext cx="341" cy="231"/>
            </a:xfrm>
            <a:custGeom>
              <a:avLst/>
              <a:gdLst>
                <a:gd name="T0" fmla="*/ 154 w 341"/>
                <a:gd name="T1" fmla="*/ 2 h 461"/>
                <a:gd name="T2" fmla="*/ 120 w 341"/>
                <a:gd name="T3" fmla="*/ 11 h 461"/>
                <a:gd name="T4" fmla="*/ 90 w 341"/>
                <a:gd name="T5" fmla="*/ 28 h 461"/>
                <a:gd name="T6" fmla="*/ 62 w 341"/>
                <a:gd name="T7" fmla="*/ 53 h 461"/>
                <a:gd name="T8" fmla="*/ 39 w 341"/>
                <a:gd name="T9" fmla="*/ 85 h 461"/>
                <a:gd name="T10" fmla="*/ 20 w 341"/>
                <a:gd name="T11" fmla="*/ 122 h 461"/>
                <a:gd name="T12" fmla="*/ 8 w 341"/>
                <a:gd name="T13" fmla="*/ 162 h 461"/>
                <a:gd name="T14" fmla="*/ 1 w 341"/>
                <a:gd name="T15" fmla="*/ 208 h 461"/>
                <a:gd name="T16" fmla="*/ 1 w 341"/>
                <a:gd name="T17" fmla="*/ 255 h 461"/>
                <a:gd name="T18" fmla="*/ 8 w 341"/>
                <a:gd name="T19" fmla="*/ 299 h 461"/>
                <a:gd name="T20" fmla="*/ 20 w 341"/>
                <a:gd name="T21" fmla="*/ 341 h 461"/>
                <a:gd name="T22" fmla="*/ 39 w 341"/>
                <a:gd name="T23" fmla="*/ 378 h 461"/>
                <a:gd name="T24" fmla="*/ 62 w 341"/>
                <a:gd name="T25" fmla="*/ 409 h 461"/>
                <a:gd name="T26" fmla="*/ 90 w 341"/>
                <a:gd name="T27" fmla="*/ 434 h 461"/>
                <a:gd name="T28" fmla="*/ 120 w 341"/>
                <a:gd name="T29" fmla="*/ 452 h 461"/>
                <a:gd name="T30" fmla="*/ 154 w 341"/>
                <a:gd name="T31" fmla="*/ 460 h 461"/>
                <a:gd name="T32" fmla="*/ 188 w 341"/>
                <a:gd name="T33" fmla="*/ 460 h 461"/>
                <a:gd name="T34" fmla="*/ 221 w 341"/>
                <a:gd name="T35" fmla="*/ 452 h 461"/>
                <a:gd name="T36" fmla="*/ 252 w 341"/>
                <a:gd name="T37" fmla="*/ 434 h 461"/>
                <a:gd name="T38" fmla="*/ 279 w 341"/>
                <a:gd name="T39" fmla="*/ 409 h 461"/>
                <a:gd name="T40" fmla="*/ 302 w 341"/>
                <a:gd name="T41" fmla="*/ 378 h 461"/>
                <a:gd name="T42" fmla="*/ 321 w 341"/>
                <a:gd name="T43" fmla="*/ 341 h 461"/>
                <a:gd name="T44" fmla="*/ 333 w 341"/>
                <a:gd name="T45" fmla="*/ 299 h 461"/>
                <a:gd name="T46" fmla="*/ 340 w 341"/>
                <a:gd name="T47" fmla="*/ 255 h 461"/>
                <a:gd name="T48" fmla="*/ 340 w 341"/>
                <a:gd name="T49" fmla="*/ 208 h 461"/>
                <a:gd name="T50" fmla="*/ 333 w 341"/>
                <a:gd name="T51" fmla="*/ 162 h 461"/>
                <a:gd name="T52" fmla="*/ 321 w 341"/>
                <a:gd name="T53" fmla="*/ 122 h 461"/>
                <a:gd name="T54" fmla="*/ 302 w 341"/>
                <a:gd name="T55" fmla="*/ 85 h 461"/>
                <a:gd name="T56" fmla="*/ 279 w 341"/>
                <a:gd name="T57" fmla="*/ 53 h 461"/>
                <a:gd name="T58" fmla="*/ 252 w 341"/>
                <a:gd name="T59" fmla="*/ 28 h 461"/>
                <a:gd name="T60" fmla="*/ 221 w 341"/>
                <a:gd name="T61" fmla="*/ 11 h 461"/>
                <a:gd name="T62" fmla="*/ 188 w 341"/>
                <a:gd name="T63" fmla="*/ 2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461">
                  <a:moveTo>
                    <a:pt x="171" y="0"/>
                  </a:moveTo>
                  <a:lnTo>
                    <a:pt x="154" y="2"/>
                  </a:lnTo>
                  <a:lnTo>
                    <a:pt x="136" y="4"/>
                  </a:lnTo>
                  <a:lnTo>
                    <a:pt x="120" y="11"/>
                  </a:lnTo>
                  <a:lnTo>
                    <a:pt x="104" y="18"/>
                  </a:lnTo>
                  <a:lnTo>
                    <a:pt x="90" y="28"/>
                  </a:lnTo>
                  <a:lnTo>
                    <a:pt x="76" y="40"/>
                  </a:lnTo>
                  <a:lnTo>
                    <a:pt x="62" y="53"/>
                  </a:lnTo>
                  <a:lnTo>
                    <a:pt x="50" y="68"/>
                  </a:lnTo>
                  <a:lnTo>
                    <a:pt x="39" y="85"/>
                  </a:lnTo>
                  <a:lnTo>
                    <a:pt x="30" y="103"/>
                  </a:lnTo>
                  <a:lnTo>
                    <a:pt x="20" y="122"/>
                  </a:lnTo>
                  <a:lnTo>
                    <a:pt x="13" y="141"/>
                  </a:lnTo>
                  <a:lnTo>
                    <a:pt x="8" y="162"/>
                  </a:lnTo>
                  <a:lnTo>
                    <a:pt x="3" y="184"/>
                  </a:lnTo>
                  <a:lnTo>
                    <a:pt x="1" y="208"/>
                  </a:lnTo>
                  <a:lnTo>
                    <a:pt x="0" y="232"/>
                  </a:lnTo>
                  <a:lnTo>
                    <a:pt x="1" y="255"/>
                  </a:lnTo>
                  <a:lnTo>
                    <a:pt x="3" y="279"/>
                  </a:lnTo>
                  <a:lnTo>
                    <a:pt x="8" y="299"/>
                  </a:lnTo>
                  <a:lnTo>
                    <a:pt x="13" y="322"/>
                  </a:lnTo>
                  <a:lnTo>
                    <a:pt x="20" y="341"/>
                  </a:lnTo>
                  <a:lnTo>
                    <a:pt x="30" y="360"/>
                  </a:lnTo>
                  <a:lnTo>
                    <a:pt x="39" y="378"/>
                  </a:lnTo>
                  <a:lnTo>
                    <a:pt x="50" y="394"/>
                  </a:lnTo>
                  <a:lnTo>
                    <a:pt x="62" y="409"/>
                  </a:lnTo>
                  <a:lnTo>
                    <a:pt x="76" y="423"/>
                  </a:lnTo>
                  <a:lnTo>
                    <a:pt x="90" y="434"/>
                  </a:lnTo>
                  <a:lnTo>
                    <a:pt x="104" y="443"/>
                  </a:lnTo>
                  <a:lnTo>
                    <a:pt x="120" y="452"/>
                  </a:lnTo>
                  <a:lnTo>
                    <a:pt x="136" y="457"/>
                  </a:lnTo>
                  <a:lnTo>
                    <a:pt x="154" y="460"/>
                  </a:lnTo>
                  <a:lnTo>
                    <a:pt x="171" y="461"/>
                  </a:lnTo>
                  <a:lnTo>
                    <a:pt x="188" y="460"/>
                  </a:lnTo>
                  <a:lnTo>
                    <a:pt x="205" y="457"/>
                  </a:lnTo>
                  <a:lnTo>
                    <a:pt x="221" y="452"/>
                  </a:lnTo>
                  <a:lnTo>
                    <a:pt x="237" y="443"/>
                  </a:lnTo>
                  <a:lnTo>
                    <a:pt x="252" y="434"/>
                  </a:lnTo>
                  <a:lnTo>
                    <a:pt x="266" y="423"/>
                  </a:lnTo>
                  <a:lnTo>
                    <a:pt x="279" y="409"/>
                  </a:lnTo>
                  <a:lnTo>
                    <a:pt x="291" y="394"/>
                  </a:lnTo>
                  <a:lnTo>
                    <a:pt x="302" y="378"/>
                  </a:lnTo>
                  <a:lnTo>
                    <a:pt x="312" y="360"/>
                  </a:lnTo>
                  <a:lnTo>
                    <a:pt x="321" y="341"/>
                  </a:lnTo>
                  <a:lnTo>
                    <a:pt x="328" y="322"/>
                  </a:lnTo>
                  <a:lnTo>
                    <a:pt x="333" y="299"/>
                  </a:lnTo>
                  <a:lnTo>
                    <a:pt x="338" y="279"/>
                  </a:lnTo>
                  <a:lnTo>
                    <a:pt x="340" y="255"/>
                  </a:lnTo>
                  <a:lnTo>
                    <a:pt x="341" y="232"/>
                  </a:lnTo>
                  <a:lnTo>
                    <a:pt x="340" y="208"/>
                  </a:lnTo>
                  <a:lnTo>
                    <a:pt x="338" y="184"/>
                  </a:lnTo>
                  <a:lnTo>
                    <a:pt x="333" y="162"/>
                  </a:lnTo>
                  <a:lnTo>
                    <a:pt x="328" y="141"/>
                  </a:lnTo>
                  <a:lnTo>
                    <a:pt x="321" y="122"/>
                  </a:lnTo>
                  <a:lnTo>
                    <a:pt x="312" y="103"/>
                  </a:lnTo>
                  <a:lnTo>
                    <a:pt x="302" y="85"/>
                  </a:lnTo>
                  <a:lnTo>
                    <a:pt x="291" y="68"/>
                  </a:lnTo>
                  <a:lnTo>
                    <a:pt x="279" y="53"/>
                  </a:lnTo>
                  <a:lnTo>
                    <a:pt x="266" y="40"/>
                  </a:lnTo>
                  <a:lnTo>
                    <a:pt x="252" y="28"/>
                  </a:lnTo>
                  <a:lnTo>
                    <a:pt x="237" y="18"/>
                  </a:lnTo>
                  <a:lnTo>
                    <a:pt x="221" y="11"/>
                  </a:lnTo>
                  <a:lnTo>
                    <a:pt x="205" y="4"/>
                  </a:lnTo>
                  <a:lnTo>
                    <a:pt x="188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1" name="Freeform 299"/>
            <p:cNvSpPr>
              <a:spLocks/>
            </p:cNvSpPr>
            <p:nvPr/>
          </p:nvSpPr>
          <p:spPr bwMode="auto">
            <a:xfrm>
              <a:off x="5421" y="3724"/>
              <a:ext cx="312" cy="211"/>
            </a:xfrm>
            <a:custGeom>
              <a:avLst/>
              <a:gdLst>
                <a:gd name="T0" fmla="*/ 155 w 312"/>
                <a:gd name="T1" fmla="*/ 0 h 421"/>
                <a:gd name="T2" fmla="*/ 123 w 312"/>
                <a:gd name="T3" fmla="*/ 4 h 421"/>
                <a:gd name="T4" fmla="*/ 95 w 312"/>
                <a:gd name="T5" fmla="*/ 17 h 421"/>
                <a:gd name="T6" fmla="*/ 68 w 312"/>
                <a:gd name="T7" fmla="*/ 36 h 421"/>
                <a:gd name="T8" fmla="*/ 45 w 312"/>
                <a:gd name="T9" fmla="*/ 62 h 421"/>
                <a:gd name="T10" fmla="*/ 27 w 312"/>
                <a:gd name="T11" fmla="*/ 93 h 421"/>
                <a:gd name="T12" fmla="*/ 13 w 312"/>
                <a:gd name="T13" fmla="*/ 129 h 421"/>
                <a:gd name="T14" fmla="*/ 3 w 312"/>
                <a:gd name="T15" fmla="*/ 169 h 421"/>
                <a:gd name="T16" fmla="*/ 0 w 312"/>
                <a:gd name="T17" fmla="*/ 211 h 421"/>
                <a:gd name="T18" fmla="*/ 3 w 312"/>
                <a:gd name="T19" fmla="*/ 253 h 421"/>
                <a:gd name="T20" fmla="*/ 13 w 312"/>
                <a:gd name="T21" fmla="*/ 292 h 421"/>
                <a:gd name="T22" fmla="*/ 27 w 312"/>
                <a:gd name="T23" fmla="*/ 328 h 421"/>
                <a:gd name="T24" fmla="*/ 45 w 312"/>
                <a:gd name="T25" fmla="*/ 359 h 421"/>
                <a:gd name="T26" fmla="*/ 68 w 312"/>
                <a:gd name="T27" fmla="*/ 385 h 421"/>
                <a:gd name="T28" fmla="*/ 95 w 312"/>
                <a:gd name="T29" fmla="*/ 404 h 421"/>
                <a:gd name="T30" fmla="*/ 123 w 312"/>
                <a:gd name="T31" fmla="*/ 417 h 421"/>
                <a:gd name="T32" fmla="*/ 155 w 312"/>
                <a:gd name="T33" fmla="*/ 421 h 421"/>
                <a:gd name="T34" fmla="*/ 187 w 312"/>
                <a:gd name="T35" fmla="*/ 417 h 421"/>
                <a:gd name="T36" fmla="*/ 216 w 312"/>
                <a:gd name="T37" fmla="*/ 404 h 421"/>
                <a:gd name="T38" fmla="*/ 242 w 312"/>
                <a:gd name="T39" fmla="*/ 385 h 421"/>
                <a:gd name="T40" fmla="*/ 266 w 312"/>
                <a:gd name="T41" fmla="*/ 359 h 421"/>
                <a:gd name="T42" fmla="*/ 285 w 312"/>
                <a:gd name="T43" fmla="*/ 328 h 421"/>
                <a:gd name="T44" fmla="*/ 300 w 312"/>
                <a:gd name="T45" fmla="*/ 292 h 421"/>
                <a:gd name="T46" fmla="*/ 309 w 312"/>
                <a:gd name="T47" fmla="*/ 253 h 421"/>
                <a:gd name="T48" fmla="*/ 312 w 312"/>
                <a:gd name="T49" fmla="*/ 211 h 421"/>
                <a:gd name="T50" fmla="*/ 309 w 312"/>
                <a:gd name="T51" fmla="*/ 169 h 421"/>
                <a:gd name="T52" fmla="*/ 300 w 312"/>
                <a:gd name="T53" fmla="*/ 129 h 421"/>
                <a:gd name="T54" fmla="*/ 285 w 312"/>
                <a:gd name="T55" fmla="*/ 93 h 421"/>
                <a:gd name="T56" fmla="*/ 266 w 312"/>
                <a:gd name="T57" fmla="*/ 62 h 421"/>
                <a:gd name="T58" fmla="*/ 242 w 312"/>
                <a:gd name="T59" fmla="*/ 36 h 421"/>
                <a:gd name="T60" fmla="*/ 216 w 312"/>
                <a:gd name="T61" fmla="*/ 17 h 421"/>
                <a:gd name="T62" fmla="*/ 187 w 312"/>
                <a:gd name="T63" fmla="*/ 4 h 421"/>
                <a:gd name="T64" fmla="*/ 155 w 312"/>
                <a:gd name="T65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2" h="421">
                  <a:moveTo>
                    <a:pt x="155" y="0"/>
                  </a:moveTo>
                  <a:lnTo>
                    <a:pt x="123" y="4"/>
                  </a:lnTo>
                  <a:lnTo>
                    <a:pt x="95" y="17"/>
                  </a:lnTo>
                  <a:lnTo>
                    <a:pt x="68" y="36"/>
                  </a:lnTo>
                  <a:lnTo>
                    <a:pt x="45" y="62"/>
                  </a:lnTo>
                  <a:lnTo>
                    <a:pt x="27" y="93"/>
                  </a:lnTo>
                  <a:lnTo>
                    <a:pt x="13" y="129"/>
                  </a:lnTo>
                  <a:lnTo>
                    <a:pt x="3" y="169"/>
                  </a:lnTo>
                  <a:lnTo>
                    <a:pt x="0" y="211"/>
                  </a:lnTo>
                  <a:lnTo>
                    <a:pt x="3" y="253"/>
                  </a:lnTo>
                  <a:lnTo>
                    <a:pt x="13" y="292"/>
                  </a:lnTo>
                  <a:lnTo>
                    <a:pt x="27" y="328"/>
                  </a:lnTo>
                  <a:lnTo>
                    <a:pt x="45" y="359"/>
                  </a:lnTo>
                  <a:lnTo>
                    <a:pt x="68" y="385"/>
                  </a:lnTo>
                  <a:lnTo>
                    <a:pt x="95" y="404"/>
                  </a:lnTo>
                  <a:lnTo>
                    <a:pt x="123" y="417"/>
                  </a:lnTo>
                  <a:lnTo>
                    <a:pt x="155" y="421"/>
                  </a:lnTo>
                  <a:lnTo>
                    <a:pt x="187" y="417"/>
                  </a:lnTo>
                  <a:lnTo>
                    <a:pt x="216" y="404"/>
                  </a:lnTo>
                  <a:lnTo>
                    <a:pt x="242" y="385"/>
                  </a:lnTo>
                  <a:lnTo>
                    <a:pt x="266" y="359"/>
                  </a:lnTo>
                  <a:lnTo>
                    <a:pt x="285" y="328"/>
                  </a:lnTo>
                  <a:lnTo>
                    <a:pt x="300" y="292"/>
                  </a:lnTo>
                  <a:lnTo>
                    <a:pt x="309" y="253"/>
                  </a:lnTo>
                  <a:lnTo>
                    <a:pt x="312" y="211"/>
                  </a:lnTo>
                  <a:lnTo>
                    <a:pt x="309" y="169"/>
                  </a:lnTo>
                  <a:lnTo>
                    <a:pt x="300" y="129"/>
                  </a:lnTo>
                  <a:lnTo>
                    <a:pt x="285" y="93"/>
                  </a:lnTo>
                  <a:lnTo>
                    <a:pt x="266" y="62"/>
                  </a:lnTo>
                  <a:lnTo>
                    <a:pt x="242" y="36"/>
                  </a:lnTo>
                  <a:lnTo>
                    <a:pt x="216" y="17"/>
                  </a:lnTo>
                  <a:lnTo>
                    <a:pt x="187" y="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2" name="Freeform 300"/>
            <p:cNvSpPr>
              <a:spLocks/>
            </p:cNvSpPr>
            <p:nvPr/>
          </p:nvSpPr>
          <p:spPr bwMode="auto">
            <a:xfrm>
              <a:off x="5437" y="3735"/>
              <a:ext cx="282" cy="191"/>
            </a:xfrm>
            <a:custGeom>
              <a:avLst/>
              <a:gdLst>
                <a:gd name="T0" fmla="*/ 140 w 282"/>
                <a:gd name="T1" fmla="*/ 0 h 382"/>
                <a:gd name="T2" fmla="*/ 111 w 282"/>
                <a:gd name="T3" fmla="*/ 4 h 382"/>
                <a:gd name="T4" fmla="*/ 86 w 282"/>
                <a:gd name="T5" fmla="*/ 15 h 382"/>
                <a:gd name="T6" fmla="*/ 61 w 282"/>
                <a:gd name="T7" fmla="*/ 33 h 382"/>
                <a:gd name="T8" fmla="*/ 41 w 282"/>
                <a:gd name="T9" fmla="*/ 55 h 382"/>
                <a:gd name="T10" fmla="*/ 23 w 282"/>
                <a:gd name="T11" fmla="*/ 84 h 382"/>
                <a:gd name="T12" fmla="*/ 11 w 282"/>
                <a:gd name="T13" fmla="*/ 116 h 382"/>
                <a:gd name="T14" fmla="*/ 3 w 282"/>
                <a:gd name="T15" fmla="*/ 152 h 382"/>
                <a:gd name="T16" fmla="*/ 0 w 282"/>
                <a:gd name="T17" fmla="*/ 191 h 382"/>
                <a:gd name="T18" fmla="*/ 3 w 282"/>
                <a:gd name="T19" fmla="*/ 230 h 382"/>
                <a:gd name="T20" fmla="*/ 11 w 282"/>
                <a:gd name="T21" fmla="*/ 266 h 382"/>
                <a:gd name="T22" fmla="*/ 23 w 282"/>
                <a:gd name="T23" fmla="*/ 298 h 382"/>
                <a:gd name="T24" fmla="*/ 41 w 282"/>
                <a:gd name="T25" fmla="*/ 325 h 382"/>
                <a:gd name="T26" fmla="*/ 61 w 282"/>
                <a:gd name="T27" fmla="*/ 349 h 382"/>
                <a:gd name="T28" fmla="*/ 86 w 282"/>
                <a:gd name="T29" fmla="*/ 367 h 382"/>
                <a:gd name="T30" fmla="*/ 111 w 282"/>
                <a:gd name="T31" fmla="*/ 378 h 382"/>
                <a:gd name="T32" fmla="*/ 140 w 282"/>
                <a:gd name="T33" fmla="*/ 382 h 382"/>
                <a:gd name="T34" fmla="*/ 169 w 282"/>
                <a:gd name="T35" fmla="*/ 378 h 382"/>
                <a:gd name="T36" fmla="*/ 195 w 282"/>
                <a:gd name="T37" fmla="*/ 367 h 382"/>
                <a:gd name="T38" fmla="*/ 219 w 282"/>
                <a:gd name="T39" fmla="*/ 349 h 382"/>
                <a:gd name="T40" fmla="*/ 241 w 282"/>
                <a:gd name="T41" fmla="*/ 325 h 382"/>
                <a:gd name="T42" fmla="*/ 257 w 282"/>
                <a:gd name="T43" fmla="*/ 298 h 382"/>
                <a:gd name="T44" fmla="*/ 270 w 282"/>
                <a:gd name="T45" fmla="*/ 266 h 382"/>
                <a:gd name="T46" fmla="*/ 279 w 282"/>
                <a:gd name="T47" fmla="*/ 230 h 382"/>
                <a:gd name="T48" fmla="*/ 282 w 282"/>
                <a:gd name="T49" fmla="*/ 191 h 382"/>
                <a:gd name="T50" fmla="*/ 279 w 282"/>
                <a:gd name="T51" fmla="*/ 152 h 382"/>
                <a:gd name="T52" fmla="*/ 270 w 282"/>
                <a:gd name="T53" fmla="*/ 116 h 382"/>
                <a:gd name="T54" fmla="*/ 257 w 282"/>
                <a:gd name="T55" fmla="*/ 84 h 382"/>
                <a:gd name="T56" fmla="*/ 241 w 282"/>
                <a:gd name="T57" fmla="*/ 55 h 382"/>
                <a:gd name="T58" fmla="*/ 219 w 282"/>
                <a:gd name="T59" fmla="*/ 33 h 382"/>
                <a:gd name="T60" fmla="*/ 195 w 282"/>
                <a:gd name="T61" fmla="*/ 15 h 382"/>
                <a:gd name="T62" fmla="*/ 169 w 282"/>
                <a:gd name="T63" fmla="*/ 4 h 382"/>
                <a:gd name="T64" fmla="*/ 140 w 282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2" h="382">
                  <a:moveTo>
                    <a:pt x="140" y="0"/>
                  </a:moveTo>
                  <a:lnTo>
                    <a:pt x="111" y="4"/>
                  </a:lnTo>
                  <a:lnTo>
                    <a:pt x="86" y="15"/>
                  </a:lnTo>
                  <a:lnTo>
                    <a:pt x="61" y="33"/>
                  </a:lnTo>
                  <a:lnTo>
                    <a:pt x="41" y="55"/>
                  </a:lnTo>
                  <a:lnTo>
                    <a:pt x="23" y="84"/>
                  </a:lnTo>
                  <a:lnTo>
                    <a:pt x="11" y="116"/>
                  </a:lnTo>
                  <a:lnTo>
                    <a:pt x="3" y="152"/>
                  </a:lnTo>
                  <a:lnTo>
                    <a:pt x="0" y="191"/>
                  </a:lnTo>
                  <a:lnTo>
                    <a:pt x="3" y="230"/>
                  </a:lnTo>
                  <a:lnTo>
                    <a:pt x="11" y="266"/>
                  </a:lnTo>
                  <a:lnTo>
                    <a:pt x="23" y="298"/>
                  </a:lnTo>
                  <a:lnTo>
                    <a:pt x="41" y="325"/>
                  </a:lnTo>
                  <a:lnTo>
                    <a:pt x="61" y="349"/>
                  </a:lnTo>
                  <a:lnTo>
                    <a:pt x="86" y="367"/>
                  </a:lnTo>
                  <a:lnTo>
                    <a:pt x="111" y="378"/>
                  </a:lnTo>
                  <a:lnTo>
                    <a:pt x="140" y="382"/>
                  </a:lnTo>
                  <a:lnTo>
                    <a:pt x="169" y="378"/>
                  </a:lnTo>
                  <a:lnTo>
                    <a:pt x="195" y="367"/>
                  </a:lnTo>
                  <a:lnTo>
                    <a:pt x="219" y="349"/>
                  </a:lnTo>
                  <a:lnTo>
                    <a:pt x="241" y="325"/>
                  </a:lnTo>
                  <a:lnTo>
                    <a:pt x="257" y="298"/>
                  </a:lnTo>
                  <a:lnTo>
                    <a:pt x="270" y="266"/>
                  </a:lnTo>
                  <a:lnTo>
                    <a:pt x="279" y="230"/>
                  </a:lnTo>
                  <a:lnTo>
                    <a:pt x="282" y="191"/>
                  </a:lnTo>
                  <a:lnTo>
                    <a:pt x="279" y="152"/>
                  </a:lnTo>
                  <a:lnTo>
                    <a:pt x="270" y="116"/>
                  </a:lnTo>
                  <a:lnTo>
                    <a:pt x="257" y="84"/>
                  </a:lnTo>
                  <a:lnTo>
                    <a:pt x="241" y="55"/>
                  </a:lnTo>
                  <a:lnTo>
                    <a:pt x="219" y="33"/>
                  </a:lnTo>
                  <a:lnTo>
                    <a:pt x="195" y="15"/>
                  </a:lnTo>
                  <a:lnTo>
                    <a:pt x="169" y="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4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3" name="Freeform 301"/>
            <p:cNvSpPr>
              <a:spLocks/>
            </p:cNvSpPr>
            <p:nvPr/>
          </p:nvSpPr>
          <p:spPr bwMode="auto">
            <a:xfrm>
              <a:off x="5452" y="3745"/>
              <a:ext cx="253" cy="171"/>
            </a:xfrm>
            <a:custGeom>
              <a:avLst/>
              <a:gdLst>
                <a:gd name="T0" fmla="*/ 126 w 253"/>
                <a:gd name="T1" fmla="*/ 0 h 343"/>
                <a:gd name="T2" fmla="*/ 100 w 253"/>
                <a:gd name="T3" fmla="*/ 5 h 343"/>
                <a:gd name="T4" fmla="*/ 77 w 253"/>
                <a:gd name="T5" fmla="*/ 14 h 343"/>
                <a:gd name="T6" fmla="*/ 55 w 253"/>
                <a:gd name="T7" fmla="*/ 30 h 343"/>
                <a:gd name="T8" fmla="*/ 37 w 253"/>
                <a:gd name="T9" fmla="*/ 50 h 343"/>
                <a:gd name="T10" fmla="*/ 22 w 253"/>
                <a:gd name="T11" fmla="*/ 77 h 343"/>
                <a:gd name="T12" fmla="*/ 10 w 253"/>
                <a:gd name="T13" fmla="*/ 106 h 343"/>
                <a:gd name="T14" fmla="*/ 2 w 253"/>
                <a:gd name="T15" fmla="*/ 138 h 343"/>
                <a:gd name="T16" fmla="*/ 0 w 253"/>
                <a:gd name="T17" fmla="*/ 172 h 343"/>
                <a:gd name="T18" fmla="*/ 2 w 253"/>
                <a:gd name="T19" fmla="*/ 207 h 343"/>
                <a:gd name="T20" fmla="*/ 10 w 253"/>
                <a:gd name="T21" fmla="*/ 239 h 343"/>
                <a:gd name="T22" fmla="*/ 22 w 253"/>
                <a:gd name="T23" fmla="*/ 268 h 343"/>
                <a:gd name="T24" fmla="*/ 37 w 253"/>
                <a:gd name="T25" fmla="*/ 293 h 343"/>
                <a:gd name="T26" fmla="*/ 55 w 253"/>
                <a:gd name="T27" fmla="*/ 314 h 343"/>
                <a:gd name="T28" fmla="*/ 77 w 253"/>
                <a:gd name="T29" fmla="*/ 329 h 343"/>
                <a:gd name="T30" fmla="*/ 100 w 253"/>
                <a:gd name="T31" fmla="*/ 340 h 343"/>
                <a:gd name="T32" fmla="*/ 126 w 253"/>
                <a:gd name="T33" fmla="*/ 343 h 343"/>
                <a:gd name="T34" fmla="*/ 152 w 253"/>
                <a:gd name="T35" fmla="*/ 340 h 343"/>
                <a:gd name="T36" fmla="*/ 175 w 253"/>
                <a:gd name="T37" fmla="*/ 329 h 343"/>
                <a:gd name="T38" fmla="*/ 197 w 253"/>
                <a:gd name="T39" fmla="*/ 314 h 343"/>
                <a:gd name="T40" fmla="*/ 216 w 253"/>
                <a:gd name="T41" fmla="*/ 293 h 343"/>
                <a:gd name="T42" fmla="*/ 232 w 253"/>
                <a:gd name="T43" fmla="*/ 268 h 343"/>
                <a:gd name="T44" fmla="*/ 243 w 253"/>
                <a:gd name="T45" fmla="*/ 239 h 343"/>
                <a:gd name="T46" fmla="*/ 250 w 253"/>
                <a:gd name="T47" fmla="*/ 207 h 343"/>
                <a:gd name="T48" fmla="*/ 253 w 253"/>
                <a:gd name="T49" fmla="*/ 172 h 343"/>
                <a:gd name="T50" fmla="*/ 250 w 253"/>
                <a:gd name="T51" fmla="*/ 138 h 343"/>
                <a:gd name="T52" fmla="*/ 243 w 253"/>
                <a:gd name="T53" fmla="*/ 106 h 343"/>
                <a:gd name="T54" fmla="*/ 232 w 253"/>
                <a:gd name="T55" fmla="*/ 77 h 343"/>
                <a:gd name="T56" fmla="*/ 216 w 253"/>
                <a:gd name="T57" fmla="*/ 50 h 343"/>
                <a:gd name="T58" fmla="*/ 197 w 253"/>
                <a:gd name="T59" fmla="*/ 30 h 343"/>
                <a:gd name="T60" fmla="*/ 175 w 253"/>
                <a:gd name="T61" fmla="*/ 14 h 343"/>
                <a:gd name="T62" fmla="*/ 152 w 253"/>
                <a:gd name="T63" fmla="*/ 5 h 343"/>
                <a:gd name="T64" fmla="*/ 126 w 253"/>
                <a:gd name="T6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" h="343">
                  <a:moveTo>
                    <a:pt x="126" y="0"/>
                  </a:moveTo>
                  <a:lnTo>
                    <a:pt x="100" y="5"/>
                  </a:lnTo>
                  <a:lnTo>
                    <a:pt x="77" y="14"/>
                  </a:lnTo>
                  <a:lnTo>
                    <a:pt x="55" y="30"/>
                  </a:lnTo>
                  <a:lnTo>
                    <a:pt x="37" y="50"/>
                  </a:lnTo>
                  <a:lnTo>
                    <a:pt x="22" y="77"/>
                  </a:lnTo>
                  <a:lnTo>
                    <a:pt x="10" y="106"/>
                  </a:lnTo>
                  <a:lnTo>
                    <a:pt x="2" y="138"/>
                  </a:lnTo>
                  <a:lnTo>
                    <a:pt x="0" y="172"/>
                  </a:lnTo>
                  <a:lnTo>
                    <a:pt x="2" y="207"/>
                  </a:lnTo>
                  <a:lnTo>
                    <a:pt x="10" y="239"/>
                  </a:lnTo>
                  <a:lnTo>
                    <a:pt x="22" y="268"/>
                  </a:lnTo>
                  <a:lnTo>
                    <a:pt x="37" y="293"/>
                  </a:lnTo>
                  <a:lnTo>
                    <a:pt x="55" y="314"/>
                  </a:lnTo>
                  <a:lnTo>
                    <a:pt x="77" y="329"/>
                  </a:lnTo>
                  <a:lnTo>
                    <a:pt x="100" y="340"/>
                  </a:lnTo>
                  <a:lnTo>
                    <a:pt x="126" y="343"/>
                  </a:lnTo>
                  <a:lnTo>
                    <a:pt x="152" y="340"/>
                  </a:lnTo>
                  <a:lnTo>
                    <a:pt x="175" y="329"/>
                  </a:lnTo>
                  <a:lnTo>
                    <a:pt x="197" y="314"/>
                  </a:lnTo>
                  <a:lnTo>
                    <a:pt x="216" y="293"/>
                  </a:lnTo>
                  <a:lnTo>
                    <a:pt x="232" y="268"/>
                  </a:lnTo>
                  <a:lnTo>
                    <a:pt x="243" y="239"/>
                  </a:lnTo>
                  <a:lnTo>
                    <a:pt x="250" y="207"/>
                  </a:lnTo>
                  <a:lnTo>
                    <a:pt x="253" y="172"/>
                  </a:lnTo>
                  <a:lnTo>
                    <a:pt x="250" y="138"/>
                  </a:lnTo>
                  <a:lnTo>
                    <a:pt x="243" y="106"/>
                  </a:lnTo>
                  <a:lnTo>
                    <a:pt x="232" y="77"/>
                  </a:lnTo>
                  <a:lnTo>
                    <a:pt x="216" y="50"/>
                  </a:lnTo>
                  <a:lnTo>
                    <a:pt x="197" y="30"/>
                  </a:lnTo>
                  <a:lnTo>
                    <a:pt x="175" y="14"/>
                  </a:lnTo>
                  <a:lnTo>
                    <a:pt x="152" y="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4" name="Freeform 302"/>
            <p:cNvSpPr>
              <a:spLocks/>
            </p:cNvSpPr>
            <p:nvPr/>
          </p:nvSpPr>
          <p:spPr bwMode="auto">
            <a:xfrm>
              <a:off x="5467" y="3756"/>
              <a:ext cx="224" cy="151"/>
            </a:xfrm>
            <a:custGeom>
              <a:avLst/>
              <a:gdLst>
                <a:gd name="T0" fmla="*/ 112 w 224"/>
                <a:gd name="T1" fmla="*/ 0 h 304"/>
                <a:gd name="T2" fmla="*/ 90 w 224"/>
                <a:gd name="T3" fmla="*/ 3 h 304"/>
                <a:gd name="T4" fmla="*/ 68 w 224"/>
                <a:gd name="T5" fmla="*/ 13 h 304"/>
                <a:gd name="T6" fmla="*/ 50 w 224"/>
                <a:gd name="T7" fmla="*/ 27 h 304"/>
                <a:gd name="T8" fmla="*/ 33 w 224"/>
                <a:gd name="T9" fmla="*/ 45 h 304"/>
                <a:gd name="T10" fmla="*/ 19 w 224"/>
                <a:gd name="T11" fmla="*/ 68 h 304"/>
                <a:gd name="T12" fmla="*/ 9 w 224"/>
                <a:gd name="T13" fmla="*/ 93 h 304"/>
                <a:gd name="T14" fmla="*/ 2 w 224"/>
                <a:gd name="T15" fmla="*/ 122 h 304"/>
                <a:gd name="T16" fmla="*/ 0 w 224"/>
                <a:gd name="T17" fmla="*/ 153 h 304"/>
                <a:gd name="T18" fmla="*/ 2 w 224"/>
                <a:gd name="T19" fmla="*/ 183 h 304"/>
                <a:gd name="T20" fmla="*/ 9 w 224"/>
                <a:gd name="T21" fmla="*/ 211 h 304"/>
                <a:gd name="T22" fmla="*/ 19 w 224"/>
                <a:gd name="T23" fmla="*/ 237 h 304"/>
                <a:gd name="T24" fmla="*/ 33 w 224"/>
                <a:gd name="T25" fmla="*/ 259 h 304"/>
                <a:gd name="T26" fmla="*/ 50 w 224"/>
                <a:gd name="T27" fmla="*/ 277 h 304"/>
                <a:gd name="T28" fmla="*/ 68 w 224"/>
                <a:gd name="T29" fmla="*/ 291 h 304"/>
                <a:gd name="T30" fmla="*/ 90 w 224"/>
                <a:gd name="T31" fmla="*/ 301 h 304"/>
                <a:gd name="T32" fmla="*/ 112 w 224"/>
                <a:gd name="T33" fmla="*/ 304 h 304"/>
                <a:gd name="T34" fmla="*/ 135 w 224"/>
                <a:gd name="T35" fmla="*/ 301 h 304"/>
                <a:gd name="T36" fmla="*/ 155 w 224"/>
                <a:gd name="T37" fmla="*/ 291 h 304"/>
                <a:gd name="T38" fmla="*/ 175 w 224"/>
                <a:gd name="T39" fmla="*/ 277 h 304"/>
                <a:gd name="T40" fmla="*/ 191 w 224"/>
                <a:gd name="T41" fmla="*/ 259 h 304"/>
                <a:gd name="T42" fmla="*/ 204 w 224"/>
                <a:gd name="T43" fmla="*/ 237 h 304"/>
                <a:gd name="T44" fmla="*/ 215 w 224"/>
                <a:gd name="T45" fmla="*/ 211 h 304"/>
                <a:gd name="T46" fmla="*/ 222 w 224"/>
                <a:gd name="T47" fmla="*/ 183 h 304"/>
                <a:gd name="T48" fmla="*/ 224 w 224"/>
                <a:gd name="T49" fmla="*/ 153 h 304"/>
                <a:gd name="T50" fmla="*/ 222 w 224"/>
                <a:gd name="T51" fmla="*/ 122 h 304"/>
                <a:gd name="T52" fmla="*/ 215 w 224"/>
                <a:gd name="T53" fmla="*/ 93 h 304"/>
                <a:gd name="T54" fmla="*/ 204 w 224"/>
                <a:gd name="T55" fmla="*/ 68 h 304"/>
                <a:gd name="T56" fmla="*/ 191 w 224"/>
                <a:gd name="T57" fmla="*/ 45 h 304"/>
                <a:gd name="T58" fmla="*/ 175 w 224"/>
                <a:gd name="T59" fmla="*/ 27 h 304"/>
                <a:gd name="T60" fmla="*/ 155 w 224"/>
                <a:gd name="T61" fmla="*/ 13 h 304"/>
                <a:gd name="T62" fmla="*/ 135 w 224"/>
                <a:gd name="T63" fmla="*/ 3 h 304"/>
                <a:gd name="T64" fmla="*/ 112 w 224"/>
                <a:gd name="T6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4" h="304">
                  <a:moveTo>
                    <a:pt x="112" y="0"/>
                  </a:moveTo>
                  <a:lnTo>
                    <a:pt x="90" y="3"/>
                  </a:lnTo>
                  <a:lnTo>
                    <a:pt x="68" y="13"/>
                  </a:lnTo>
                  <a:lnTo>
                    <a:pt x="50" y="27"/>
                  </a:lnTo>
                  <a:lnTo>
                    <a:pt x="33" y="45"/>
                  </a:lnTo>
                  <a:lnTo>
                    <a:pt x="19" y="68"/>
                  </a:lnTo>
                  <a:lnTo>
                    <a:pt x="9" y="93"/>
                  </a:lnTo>
                  <a:lnTo>
                    <a:pt x="2" y="122"/>
                  </a:lnTo>
                  <a:lnTo>
                    <a:pt x="0" y="153"/>
                  </a:lnTo>
                  <a:lnTo>
                    <a:pt x="2" y="183"/>
                  </a:lnTo>
                  <a:lnTo>
                    <a:pt x="9" y="211"/>
                  </a:lnTo>
                  <a:lnTo>
                    <a:pt x="19" y="237"/>
                  </a:lnTo>
                  <a:lnTo>
                    <a:pt x="33" y="259"/>
                  </a:lnTo>
                  <a:lnTo>
                    <a:pt x="50" y="277"/>
                  </a:lnTo>
                  <a:lnTo>
                    <a:pt x="68" y="291"/>
                  </a:lnTo>
                  <a:lnTo>
                    <a:pt x="90" y="301"/>
                  </a:lnTo>
                  <a:lnTo>
                    <a:pt x="112" y="304"/>
                  </a:lnTo>
                  <a:lnTo>
                    <a:pt x="135" y="301"/>
                  </a:lnTo>
                  <a:lnTo>
                    <a:pt x="155" y="291"/>
                  </a:lnTo>
                  <a:lnTo>
                    <a:pt x="175" y="277"/>
                  </a:lnTo>
                  <a:lnTo>
                    <a:pt x="191" y="259"/>
                  </a:lnTo>
                  <a:lnTo>
                    <a:pt x="204" y="237"/>
                  </a:lnTo>
                  <a:lnTo>
                    <a:pt x="215" y="211"/>
                  </a:lnTo>
                  <a:lnTo>
                    <a:pt x="222" y="183"/>
                  </a:lnTo>
                  <a:lnTo>
                    <a:pt x="224" y="153"/>
                  </a:lnTo>
                  <a:lnTo>
                    <a:pt x="222" y="122"/>
                  </a:lnTo>
                  <a:lnTo>
                    <a:pt x="215" y="93"/>
                  </a:lnTo>
                  <a:lnTo>
                    <a:pt x="204" y="68"/>
                  </a:lnTo>
                  <a:lnTo>
                    <a:pt x="191" y="45"/>
                  </a:lnTo>
                  <a:lnTo>
                    <a:pt x="175" y="27"/>
                  </a:lnTo>
                  <a:lnTo>
                    <a:pt x="155" y="13"/>
                  </a:lnTo>
                  <a:lnTo>
                    <a:pt x="135" y="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5" name="Freeform 303"/>
            <p:cNvSpPr>
              <a:spLocks/>
            </p:cNvSpPr>
            <p:nvPr/>
          </p:nvSpPr>
          <p:spPr bwMode="auto">
            <a:xfrm>
              <a:off x="5483" y="3766"/>
              <a:ext cx="195" cy="132"/>
            </a:xfrm>
            <a:custGeom>
              <a:avLst/>
              <a:gdLst>
                <a:gd name="T0" fmla="*/ 96 w 195"/>
                <a:gd name="T1" fmla="*/ 0 h 263"/>
                <a:gd name="T2" fmla="*/ 77 w 195"/>
                <a:gd name="T3" fmla="*/ 3 h 263"/>
                <a:gd name="T4" fmla="*/ 58 w 195"/>
                <a:gd name="T5" fmla="*/ 11 h 263"/>
                <a:gd name="T6" fmla="*/ 42 w 195"/>
                <a:gd name="T7" fmla="*/ 22 h 263"/>
                <a:gd name="T8" fmla="*/ 28 w 195"/>
                <a:gd name="T9" fmla="*/ 39 h 263"/>
                <a:gd name="T10" fmla="*/ 16 w 195"/>
                <a:gd name="T11" fmla="*/ 58 h 263"/>
                <a:gd name="T12" fmla="*/ 7 w 195"/>
                <a:gd name="T13" fmla="*/ 80 h 263"/>
                <a:gd name="T14" fmla="*/ 2 w 195"/>
                <a:gd name="T15" fmla="*/ 105 h 263"/>
                <a:gd name="T16" fmla="*/ 0 w 195"/>
                <a:gd name="T17" fmla="*/ 132 h 263"/>
                <a:gd name="T18" fmla="*/ 2 w 195"/>
                <a:gd name="T19" fmla="*/ 158 h 263"/>
                <a:gd name="T20" fmla="*/ 7 w 195"/>
                <a:gd name="T21" fmla="*/ 183 h 263"/>
                <a:gd name="T22" fmla="*/ 16 w 195"/>
                <a:gd name="T23" fmla="*/ 205 h 263"/>
                <a:gd name="T24" fmla="*/ 28 w 195"/>
                <a:gd name="T25" fmla="*/ 224 h 263"/>
                <a:gd name="T26" fmla="*/ 42 w 195"/>
                <a:gd name="T27" fmla="*/ 241 h 263"/>
                <a:gd name="T28" fmla="*/ 58 w 195"/>
                <a:gd name="T29" fmla="*/ 254 h 263"/>
                <a:gd name="T30" fmla="*/ 77 w 195"/>
                <a:gd name="T31" fmla="*/ 261 h 263"/>
                <a:gd name="T32" fmla="*/ 96 w 195"/>
                <a:gd name="T33" fmla="*/ 263 h 263"/>
                <a:gd name="T34" fmla="*/ 116 w 195"/>
                <a:gd name="T35" fmla="*/ 261 h 263"/>
                <a:gd name="T36" fmla="*/ 134 w 195"/>
                <a:gd name="T37" fmla="*/ 254 h 263"/>
                <a:gd name="T38" fmla="*/ 152 w 195"/>
                <a:gd name="T39" fmla="*/ 241 h 263"/>
                <a:gd name="T40" fmla="*/ 166 w 195"/>
                <a:gd name="T41" fmla="*/ 224 h 263"/>
                <a:gd name="T42" fmla="*/ 178 w 195"/>
                <a:gd name="T43" fmla="*/ 205 h 263"/>
                <a:gd name="T44" fmla="*/ 186 w 195"/>
                <a:gd name="T45" fmla="*/ 183 h 263"/>
                <a:gd name="T46" fmla="*/ 193 w 195"/>
                <a:gd name="T47" fmla="*/ 158 h 263"/>
                <a:gd name="T48" fmla="*/ 195 w 195"/>
                <a:gd name="T49" fmla="*/ 132 h 263"/>
                <a:gd name="T50" fmla="*/ 193 w 195"/>
                <a:gd name="T51" fmla="*/ 105 h 263"/>
                <a:gd name="T52" fmla="*/ 186 w 195"/>
                <a:gd name="T53" fmla="*/ 80 h 263"/>
                <a:gd name="T54" fmla="*/ 178 w 195"/>
                <a:gd name="T55" fmla="*/ 58 h 263"/>
                <a:gd name="T56" fmla="*/ 166 w 195"/>
                <a:gd name="T57" fmla="*/ 39 h 263"/>
                <a:gd name="T58" fmla="*/ 152 w 195"/>
                <a:gd name="T59" fmla="*/ 22 h 263"/>
                <a:gd name="T60" fmla="*/ 134 w 195"/>
                <a:gd name="T61" fmla="*/ 11 h 263"/>
                <a:gd name="T62" fmla="*/ 116 w 195"/>
                <a:gd name="T63" fmla="*/ 3 h 263"/>
                <a:gd name="T64" fmla="*/ 96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6" y="0"/>
                  </a:moveTo>
                  <a:lnTo>
                    <a:pt x="77" y="3"/>
                  </a:lnTo>
                  <a:lnTo>
                    <a:pt x="58" y="11"/>
                  </a:lnTo>
                  <a:lnTo>
                    <a:pt x="42" y="22"/>
                  </a:lnTo>
                  <a:lnTo>
                    <a:pt x="28" y="39"/>
                  </a:lnTo>
                  <a:lnTo>
                    <a:pt x="16" y="58"/>
                  </a:lnTo>
                  <a:lnTo>
                    <a:pt x="7" y="80"/>
                  </a:lnTo>
                  <a:lnTo>
                    <a:pt x="2" y="105"/>
                  </a:lnTo>
                  <a:lnTo>
                    <a:pt x="0" y="132"/>
                  </a:lnTo>
                  <a:lnTo>
                    <a:pt x="2" y="158"/>
                  </a:lnTo>
                  <a:lnTo>
                    <a:pt x="7" y="183"/>
                  </a:lnTo>
                  <a:lnTo>
                    <a:pt x="16" y="205"/>
                  </a:lnTo>
                  <a:lnTo>
                    <a:pt x="28" y="224"/>
                  </a:lnTo>
                  <a:lnTo>
                    <a:pt x="42" y="241"/>
                  </a:lnTo>
                  <a:lnTo>
                    <a:pt x="58" y="254"/>
                  </a:lnTo>
                  <a:lnTo>
                    <a:pt x="77" y="261"/>
                  </a:lnTo>
                  <a:lnTo>
                    <a:pt x="96" y="263"/>
                  </a:lnTo>
                  <a:lnTo>
                    <a:pt x="116" y="261"/>
                  </a:lnTo>
                  <a:lnTo>
                    <a:pt x="134" y="254"/>
                  </a:lnTo>
                  <a:lnTo>
                    <a:pt x="152" y="241"/>
                  </a:lnTo>
                  <a:lnTo>
                    <a:pt x="166" y="224"/>
                  </a:lnTo>
                  <a:lnTo>
                    <a:pt x="178" y="205"/>
                  </a:lnTo>
                  <a:lnTo>
                    <a:pt x="186" y="183"/>
                  </a:lnTo>
                  <a:lnTo>
                    <a:pt x="193" y="158"/>
                  </a:lnTo>
                  <a:lnTo>
                    <a:pt x="195" y="132"/>
                  </a:lnTo>
                  <a:lnTo>
                    <a:pt x="193" y="105"/>
                  </a:lnTo>
                  <a:lnTo>
                    <a:pt x="186" y="80"/>
                  </a:lnTo>
                  <a:lnTo>
                    <a:pt x="178" y="58"/>
                  </a:lnTo>
                  <a:lnTo>
                    <a:pt x="166" y="39"/>
                  </a:lnTo>
                  <a:lnTo>
                    <a:pt x="152" y="22"/>
                  </a:lnTo>
                  <a:lnTo>
                    <a:pt x="134" y="11"/>
                  </a:lnTo>
                  <a:lnTo>
                    <a:pt x="116" y="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6" name="Freeform 304"/>
            <p:cNvSpPr>
              <a:spLocks/>
            </p:cNvSpPr>
            <p:nvPr/>
          </p:nvSpPr>
          <p:spPr bwMode="auto">
            <a:xfrm>
              <a:off x="5498" y="3776"/>
              <a:ext cx="165" cy="113"/>
            </a:xfrm>
            <a:custGeom>
              <a:avLst/>
              <a:gdLst>
                <a:gd name="T0" fmla="*/ 82 w 165"/>
                <a:gd name="T1" fmla="*/ 0 h 224"/>
                <a:gd name="T2" fmla="*/ 66 w 165"/>
                <a:gd name="T3" fmla="*/ 3 h 224"/>
                <a:gd name="T4" fmla="*/ 50 w 165"/>
                <a:gd name="T5" fmla="*/ 8 h 224"/>
                <a:gd name="T6" fmla="*/ 36 w 165"/>
                <a:gd name="T7" fmla="*/ 19 h 224"/>
                <a:gd name="T8" fmla="*/ 25 w 165"/>
                <a:gd name="T9" fmla="*/ 33 h 224"/>
                <a:gd name="T10" fmla="*/ 14 w 165"/>
                <a:gd name="T11" fmla="*/ 50 h 224"/>
                <a:gd name="T12" fmla="*/ 6 w 165"/>
                <a:gd name="T13" fmla="*/ 69 h 224"/>
                <a:gd name="T14" fmla="*/ 2 w 165"/>
                <a:gd name="T15" fmla="*/ 90 h 224"/>
                <a:gd name="T16" fmla="*/ 0 w 165"/>
                <a:gd name="T17" fmla="*/ 112 h 224"/>
                <a:gd name="T18" fmla="*/ 2 w 165"/>
                <a:gd name="T19" fmla="*/ 134 h 224"/>
                <a:gd name="T20" fmla="*/ 6 w 165"/>
                <a:gd name="T21" fmla="*/ 156 h 224"/>
                <a:gd name="T22" fmla="*/ 14 w 165"/>
                <a:gd name="T23" fmla="*/ 174 h 224"/>
                <a:gd name="T24" fmla="*/ 25 w 165"/>
                <a:gd name="T25" fmla="*/ 191 h 224"/>
                <a:gd name="T26" fmla="*/ 36 w 165"/>
                <a:gd name="T27" fmla="*/ 205 h 224"/>
                <a:gd name="T28" fmla="*/ 50 w 165"/>
                <a:gd name="T29" fmla="*/ 216 h 224"/>
                <a:gd name="T30" fmla="*/ 66 w 165"/>
                <a:gd name="T31" fmla="*/ 221 h 224"/>
                <a:gd name="T32" fmla="*/ 82 w 165"/>
                <a:gd name="T33" fmla="*/ 224 h 224"/>
                <a:gd name="T34" fmla="*/ 99 w 165"/>
                <a:gd name="T35" fmla="*/ 221 h 224"/>
                <a:gd name="T36" fmla="*/ 114 w 165"/>
                <a:gd name="T37" fmla="*/ 216 h 224"/>
                <a:gd name="T38" fmla="*/ 128 w 165"/>
                <a:gd name="T39" fmla="*/ 205 h 224"/>
                <a:gd name="T40" fmla="*/ 141 w 165"/>
                <a:gd name="T41" fmla="*/ 191 h 224"/>
                <a:gd name="T42" fmla="*/ 151 w 165"/>
                <a:gd name="T43" fmla="*/ 174 h 224"/>
                <a:gd name="T44" fmla="*/ 159 w 165"/>
                <a:gd name="T45" fmla="*/ 156 h 224"/>
                <a:gd name="T46" fmla="*/ 163 w 165"/>
                <a:gd name="T47" fmla="*/ 134 h 224"/>
                <a:gd name="T48" fmla="*/ 165 w 165"/>
                <a:gd name="T49" fmla="*/ 112 h 224"/>
                <a:gd name="T50" fmla="*/ 163 w 165"/>
                <a:gd name="T51" fmla="*/ 90 h 224"/>
                <a:gd name="T52" fmla="*/ 159 w 165"/>
                <a:gd name="T53" fmla="*/ 69 h 224"/>
                <a:gd name="T54" fmla="*/ 151 w 165"/>
                <a:gd name="T55" fmla="*/ 50 h 224"/>
                <a:gd name="T56" fmla="*/ 141 w 165"/>
                <a:gd name="T57" fmla="*/ 33 h 224"/>
                <a:gd name="T58" fmla="*/ 128 w 165"/>
                <a:gd name="T59" fmla="*/ 19 h 224"/>
                <a:gd name="T60" fmla="*/ 114 w 165"/>
                <a:gd name="T61" fmla="*/ 8 h 224"/>
                <a:gd name="T62" fmla="*/ 99 w 165"/>
                <a:gd name="T63" fmla="*/ 3 h 224"/>
                <a:gd name="T64" fmla="*/ 82 w 165"/>
                <a:gd name="T6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" h="224">
                  <a:moveTo>
                    <a:pt x="82" y="0"/>
                  </a:moveTo>
                  <a:lnTo>
                    <a:pt x="66" y="3"/>
                  </a:lnTo>
                  <a:lnTo>
                    <a:pt x="50" y="8"/>
                  </a:lnTo>
                  <a:lnTo>
                    <a:pt x="36" y="19"/>
                  </a:lnTo>
                  <a:lnTo>
                    <a:pt x="25" y="33"/>
                  </a:lnTo>
                  <a:lnTo>
                    <a:pt x="14" y="50"/>
                  </a:lnTo>
                  <a:lnTo>
                    <a:pt x="6" y="69"/>
                  </a:lnTo>
                  <a:lnTo>
                    <a:pt x="2" y="90"/>
                  </a:lnTo>
                  <a:lnTo>
                    <a:pt x="0" y="112"/>
                  </a:lnTo>
                  <a:lnTo>
                    <a:pt x="2" y="134"/>
                  </a:lnTo>
                  <a:lnTo>
                    <a:pt x="6" y="156"/>
                  </a:lnTo>
                  <a:lnTo>
                    <a:pt x="14" y="174"/>
                  </a:lnTo>
                  <a:lnTo>
                    <a:pt x="25" y="191"/>
                  </a:lnTo>
                  <a:lnTo>
                    <a:pt x="36" y="205"/>
                  </a:lnTo>
                  <a:lnTo>
                    <a:pt x="50" y="216"/>
                  </a:lnTo>
                  <a:lnTo>
                    <a:pt x="66" y="221"/>
                  </a:lnTo>
                  <a:lnTo>
                    <a:pt x="82" y="224"/>
                  </a:lnTo>
                  <a:lnTo>
                    <a:pt x="99" y="221"/>
                  </a:lnTo>
                  <a:lnTo>
                    <a:pt x="114" y="216"/>
                  </a:lnTo>
                  <a:lnTo>
                    <a:pt x="128" y="205"/>
                  </a:lnTo>
                  <a:lnTo>
                    <a:pt x="141" y="191"/>
                  </a:lnTo>
                  <a:lnTo>
                    <a:pt x="151" y="174"/>
                  </a:lnTo>
                  <a:lnTo>
                    <a:pt x="159" y="156"/>
                  </a:lnTo>
                  <a:lnTo>
                    <a:pt x="163" y="134"/>
                  </a:lnTo>
                  <a:lnTo>
                    <a:pt x="165" y="112"/>
                  </a:lnTo>
                  <a:lnTo>
                    <a:pt x="163" y="90"/>
                  </a:lnTo>
                  <a:lnTo>
                    <a:pt x="159" y="69"/>
                  </a:lnTo>
                  <a:lnTo>
                    <a:pt x="151" y="50"/>
                  </a:lnTo>
                  <a:lnTo>
                    <a:pt x="141" y="33"/>
                  </a:lnTo>
                  <a:lnTo>
                    <a:pt x="128" y="19"/>
                  </a:lnTo>
                  <a:lnTo>
                    <a:pt x="114" y="8"/>
                  </a:lnTo>
                  <a:lnTo>
                    <a:pt x="99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7" name="Freeform 305"/>
            <p:cNvSpPr>
              <a:spLocks/>
            </p:cNvSpPr>
            <p:nvPr/>
          </p:nvSpPr>
          <p:spPr bwMode="auto">
            <a:xfrm>
              <a:off x="5514" y="3787"/>
              <a:ext cx="136" cy="92"/>
            </a:xfrm>
            <a:custGeom>
              <a:avLst/>
              <a:gdLst>
                <a:gd name="T0" fmla="*/ 67 w 136"/>
                <a:gd name="T1" fmla="*/ 0 h 184"/>
                <a:gd name="T2" fmla="*/ 54 w 136"/>
                <a:gd name="T3" fmla="*/ 1 h 184"/>
                <a:gd name="T4" fmla="*/ 41 w 136"/>
                <a:gd name="T5" fmla="*/ 7 h 184"/>
                <a:gd name="T6" fmla="*/ 29 w 136"/>
                <a:gd name="T7" fmla="*/ 16 h 184"/>
                <a:gd name="T8" fmla="*/ 19 w 136"/>
                <a:gd name="T9" fmla="*/ 27 h 184"/>
                <a:gd name="T10" fmla="*/ 11 w 136"/>
                <a:gd name="T11" fmla="*/ 41 h 184"/>
                <a:gd name="T12" fmla="*/ 5 w 136"/>
                <a:gd name="T13" fmla="*/ 56 h 184"/>
                <a:gd name="T14" fmla="*/ 1 w 136"/>
                <a:gd name="T15" fmla="*/ 74 h 184"/>
                <a:gd name="T16" fmla="*/ 0 w 136"/>
                <a:gd name="T17" fmla="*/ 92 h 184"/>
                <a:gd name="T18" fmla="*/ 1 w 136"/>
                <a:gd name="T19" fmla="*/ 110 h 184"/>
                <a:gd name="T20" fmla="*/ 5 w 136"/>
                <a:gd name="T21" fmla="*/ 128 h 184"/>
                <a:gd name="T22" fmla="*/ 11 w 136"/>
                <a:gd name="T23" fmla="*/ 144 h 184"/>
                <a:gd name="T24" fmla="*/ 19 w 136"/>
                <a:gd name="T25" fmla="*/ 158 h 184"/>
                <a:gd name="T26" fmla="*/ 29 w 136"/>
                <a:gd name="T27" fmla="*/ 169 h 184"/>
                <a:gd name="T28" fmla="*/ 41 w 136"/>
                <a:gd name="T29" fmla="*/ 177 h 184"/>
                <a:gd name="T30" fmla="*/ 54 w 136"/>
                <a:gd name="T31" fmla="*/ 182 h 184"/>
                <a:gd name="T32" fmla="*/ 67 w 136"/>
                <a:gd name="T33" fmla="*/ 184 h 184"/>
                <a:gd name="T34" fmla="*/ 81 w 136"/>
                <a:gd name="T35" fmla="*/ 182 h 184"/>
                <a:gd name="T36" fmla="*/ 94 w 136"/>
                <a:gd name="T37" fmla="*/ 177 h 184"/>
                <a:gd name="T38" fmla="*/ 105 w 136"/>
                <a:gd name="T39" fmla="*/ 169 h 184"/>
                <a:gd name="T40" fmla="*/ 115 w 136"/>
                <a:gd name="T41" fmla="*/ 158 h 184"/>
                <a:gd name="T42" fmla="*/ 124 w 136"/>
                <a:gd name="T43" fmla="*/ 144 h 184"/>
                <a:gd name="T44" fmla="*/ 131 w 136"/>
                <a:gd name="T45" fmla="*/ 128 h 184"/>
                <a:gd name="T46" fmla="*/ 135 w 136"/>
                <a:gd name="T47" fmla="*/ 110 h 184"/>
                <a:gd name="T48" fmla="*/ 136 w 136"/>
                <a:gd name="T49" fmla="*/ 92 h 184"/>
                <a:gd name="T50" fmla="*/ 135 w 136"/>
                <a:gd name="T51" fmla="*/ 74 h 184"/>
                <a:gd name="T52" fmla="*/ 131 w 136"/>
                <a:gd name="T53" fmla="*/ 56 h 184"/>
                <a:gd name="T54" fmla="*/ 124 w 136"/>
                <a:gd name="T55" fmla="*/ 41 h 184"/>
                <a:gd name="T56" fmla="*/ 115 w 136"/>
                <a:gd name="T57" fmla="*/ 27 h 184"/>
                <a:gd name="T58" fmla="*/ 105 w 136"/>
                <a:gd name="T59" fmla="*/ 16 h 184"/>
                <a:gd name="T60" fmla="*/ 94 w 136"/>
                <a:gd name="T61" fmla="*/ 7 h 184"/>
                <a:gd name="T62" fmla="*/ 81 w 136"/>
                <a:gd name="T63" fmla="*/ 1 h 184"/>
                <a:gd name="T64" fmla="*/ 67 w 136"/>
                <a:gd name="T6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184">
                  <a:moveTo>
                    <a:pt x="67" y="0"/>
                  </a:moveTo>
                  <a:lnTo>
                    <a:pt x="54" y="1"/>
                  </a:lnTo>
                  <a:lnTo>
                    <a:pt x="41" y="7"/>
                  </a:lnTo>
                  <a:lnTo>
                    <a:pt x="29" y="16"/>
                  </a:lnTo>
                  <a:lnTo>
                    <a:pt x="19" y="27"/>
                  </a:lnTo>
                  <a:lnTo>
                    <a:pt x="11" y="41"/>
                  </a:lnTo>
                  <a:lnTo>
                    <a:pt x="5" y="56"/>
                  </a:lnTo>
                  <a:lnTo>
                    <a:pt x="1" y="74"/>
                  </a:lnTo>
                  <a:lnTo>
                    <a:pt x="0" y="92"/>
                  </a:lnTo>
                  <a:lnTo>
                    <a:pt x="1" y="110"/>
                  </a:lnTo>
                  <a:lnTo>
                    <a:pt x="5" y="128"/>
                  </a:lnTo>
                  <a:lnTo>
                    <a:pt x="11" y="144"/>
                  </a:lnTo>
                  <a:lnTo>
                    <a:pt x="19" y="158"/>
                  </a:lnTo>
                  <a:lnTo>
                    <a:pt x="29" y="169"/>
                  </a:lnTo>
                  <a:lnTo>
                    <a:pt x="41" y="177"/>
                  </a:lnTo>
                  <a:lnTo>
                    <a:pt x="54" y="182"/>
                  </a:lnTo>
                  <a:lnTo>
                    <a:pt x="67" y="184"/>
                  </a:lnTo>
                  <a:lnTo>
                    <a:pt x="81" y="182"/>
                  </a:lnTo>
                  <a:lnTo>
                    <a:pt x="94" y="177"/>
                  </a:lnTo>
                  <a:lnTo>
                    <a:pt x="105" y="169"/>
                  </a:lnTo>
                  <a:lnTo>
                    <a:pt x="115" y="158"/>
                  </a:lnTo>
                  <a:lnTo>
                    <a:pt x="124" y="144"/>
                  </a:lnTo>
                  <a:lnTo>
                    <a:pt x="131" y="128"/>
                  </a:lnTo>
                  <a:lnTo>
                    <a:pt x="135" y="110"/>
                  </a:lnTo>
                  <a:lnTo>
                    <a:pt x="136" y="92"/>
                  </a:lnTo>
                  <a:lnTo>
                    <a:pt x="135" y="74"/>
                  </a:lnTo>
                  <a:lnTo>
                    <a:pt x="131" y="56"/>
                  </a:lnTo>
                  <a:lnTo>
                    <a:pt x="124" y="41"/>
                  </a:lnTo>
                  <a:lnTo>
                    <a:pt x="115" y="27"/>
                  </a:lnTo>
                  <a:lnTo>
                    <a:pt x="105" y="16"/>
                  </a:lnTo>
                  <a:lnTo>
                    <a:pt x="94" y="7"/>
                  </a:lnTo>
                  <a:lnTo>
                    <a:pt x="81" y="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6B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8" name="Freeform 306"/>
            <p:cNvSpPr>
              <a:spLocks/>
            </p:cNvSpPr>
            <p:nvPr/>
          </p:nvSpPr>
          <p:spPr bwMode="auto">
            <a:xfrm>
              <a:off x="5529" y="3797"/>
              <a:ext cx="107" cy="73"/>
            </a:xfrm>
            <a:custGeom>
              <a:avLst/>
              <a:gdLst>
                <a:gd name="T0" fmla="*/ 53 w 107"/>
                <a:gd name="T1" fmla="*/ 0 h 146"/>
                <a:gd name="T2" fmla="*/ 42 w 107"/>
                <a:gd name="T3" fmla="*/ 2 h 146"/>
                <a:gd name="T4" fmla="*/ 33 w 107"/>
                <a:gd name="T5" fmla="*/ 6 h 146"/>
                <a:gd name="T6" fmla="*/ 23 w 107"/>
                <a:gd name="T7" fmla="*/ 13 h 146"/>
                <a:gd name="T8" fmla="*/ 15 w 107"/>
                <a:gd name="T9" fmla="*/ 23 h 146"/>
                <a:gd name="T10" fmla="*/ 9 w 107"/>
                <a:gd name="T11" fmla="*/ 32 h 146"/>
                <a:gd name="T12" fmla="*/ 4 w 107"/>
                <a:gd name="T13" fmla="*/ 45 h 146"/>
                <a:gd name="T14" fmla="*/ 1 w 107"/>
                <a:gd name="T15" fmla="*/ 59 h 146"/>
                <a:gd name="T16" fmla="*/ 0 w 107"/>
                <a:gd name="T17" fmla="*/ 74 h 146"/>
                <a:gd name="T18" fmla="*/ 1 w 107"/>
                <a:gd name="T19" fmla="*/ 88 h 146"/>
                <a:gd name="T20" fmla="*/ 4 w 107"/>
                <a:gd name="T21" fmla="*/ 102 h 146"/>
                <a:gd name="T22" fmla="*/ 9 w 107"/>
                <a:gd name="T23" fmla="*/ 114 h 146"/>
                <a:gd name="T24" fmla="*/ 15 w 107"/>
                <a:gd name="T25" fmla="*/ 124 h 146"/>
                <a:gd name="T26" fmla="*/ 23 w 107"/>
                <a:gd name="T27" fmla="*/ 133 h 146"/>
                <a:gd name="T28" fmla="*/ 33 w 107"/>
                <a:gd name="T29" fmla="*/ 140 h 146"/>
                <a:gd name="T30" fmla="*/ 42 w 107"/>
                <a:gd name="T31" fmla="*/ 144 h 146"/>
                <a:gd name="T32" fmla="*/ 53 w 107"/>
                <a:gd name="T33" fmla="*/ 146 h 146"/>
                <a:gd name="T34" fmla="*/ 63 w 107"/>
                <a:gd name="T35" fmla="*/ 144 h 146"/>
                <a:gd name="T36" fmla="*/ 74 w 107"/>
                <a:gd name="T37" fmla="*/ 140 h 146"/>
                <a:gd name="T38" fmla="*/ 83 w 107"/>
                <a:gd name="T39" fmla="*/ 133 h 146"/>
                <a:gd name="T40" fmla="*/ 91 w 107"/>
                <a:gd name="T41" fmla="*/ 124 h 146"/>
                <a:gd name="T42" fmla="*/ 97 w 107"/>
                <a:gd name="T43" fmla="*/ 114 h 146"/>
                <a:gd name="T44" fmla="*/ 102 w 107"/>
                <a:gd name="T45" fmla="*/ 102 h 146"/>
                <a:gd name="T46" fmla="*/ 106 w 107"/>
                <a:gd name="T47" fmla="*/ 88 h 146"/>
                <a:gd name="T48" fmla="*/ 107 w 107"/>
                <a:gd name="T49" fmla="*/ 74 h 146"/>
                <a:gd name="T50" fmla="*/ 106 w 107"/>
                <a:gd name="T51" fmla="*/ 59 h 146"/>
                <a:gd name="T52" fmla="*/ 102 w 107"/>
                <a:gd name="T53" fmla="*/ 45 h 146"/>
                <a:gd name="T54" fmla="*/ 97 w 107"/>
                <a:gd name="T55" fmla="*/ 32 h 146"/>
                <a:gd name="T56" fmla="*/ 91 w 107"/>
                <a:gd name="T57" fmla="*/ 23 h 146"/>
                <a:gd name="T58" fmla="*/ 83 w 107"/>
                <a:gd name="T59" fmla="*/ 13 h 146"/>
                <a:gd name="T60" fmla="*/ 74 w 107"/>
                <a:gd name="T61" fmla="*/ 6 h 146"/>
                <a:gd name="T62" fmla="*/ 63 w 107"/>
                <a:gd name="T63" fmla="*/ 2 h 146"/>
                <a:gd name="T64" fmla="*/ 53 w 107"/>
                <a:gd name="T6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" h="146">
                  <a:moveTo>
                    <a:pt x="53" y="0"/>
                  </a:moveTo>
                  <a:lnTo>
                    <a:pt x="42" y="2"/>
                  </a:lnTo>
                  <a:lnTo>
                    <a:pt x="33" y="6"/>
                  </a:lnTo>
                  <a:lnTo>
                    <a:pt x="23" y="13"/>
                  </a:lnTo>
                  <a:lnTo>
                    <a:pt x="15" y="23"/>
                  </a:lnTo>
                  <a:lnTo>
                    <a:pt x="9" y="32"/>
                  </a:lnTo>
                  <a:lnTo>
                    <a:pt x="4" y="45"/>
                  </a:lnTo>
                  <a:lnTo>
                    <a:pt x="1" y="59"/>
                  </a:lnTo>
                  <a:lnTo>
                    <a:pt x="0" y="74"/>
                  </a:lnTo>
                  <a:lnTo>
                    <a:pt x="1" y="88"/>
                  </a:lnTo>
                  <a:lnTo>
                    <a:pt x="4" y="102"/>
                  </a:lnTo>
                  <a:lnTo>
                    <a:pt x="9" y="114"/>
                  </a:lnTo>
                  <a:lnTo>
                    <a:pt x="15" y="124"/>
                  </a:lnTo>
                  <a:lnTo>
                    <a:pt x="23" y="133"/>
                  </a:lnTo>
                  <a:lnTo>
                    <a:pt x="33" y="140"/>
                  </a:lnTo>
                  <a:lnTo>
                    <a:pt x="42" y="144"/>
                  </a:lnTo>
                  <a:lnTo>
                    <a:pt x="53" y="146"/>
                  </a:lnTo>
                  <a:lnTo>
                    <a:pt x="63" y="144"/>
                  </a:lnTo>
                  <a:lnTo>
                    <a:pt x="74" y="140"/>
                  </a:lnTo>
                  <a:lnTo>
                    <a:pt x="83" y="133"/>
                  </a:lnTo>
                  <a:lnTo>
                    <a:pt x="91" y="124"/>
                  </a:lnTo>
                  <a:lnTo>
                    <a:pt x="97" y="114"/>
                  </a:lnTo>
                  <a:lnTo>
                    <a:pt x="102" y="102"/>
                  </a:lnTo>
                  <a:lnTo>
                    <a:pt x="106" y="88"/>
                  </a:lnTo>
                  <a:lnTo>
                    <a:pt x="107" y="74"/>
                  </a:lnTo>
                  <a:lnTo>
                    <a:pt x="106" y="59"/>
                  </a:lnTo>
                  <a:lnTo>
                    <a:pt x="102" y="45"/>
                  </a:lnTo>
                  <a:lnTo>
                    <a:pt x="97" y="32"/>
                  </a:lnTo>
                  <a:lnTo>
                    <a:pt x="91" y="23"/>
                  </a:lnTo>
                  <a:lnTo>
                    <a:pt x="83" y="13"/>
                  </a:lnTo>
                  <a:lnTo>
                    <a:pt x="74" y="6"/>
                  </a:lnTo>
                  <a:lnTo>
                    <a:pt x="63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9" name="Freeform 307"/>
            <p:cNvSpPr>
              <a:spLocks/>
            </p:cNvSpPr>
            <p:nvPr/>
          </p:nvSpPr>
          <p:spPr bwMode="auto">
            <a:xfrm>
              <a:off x="5544" y="3808"/>
              <a:ext cx="78" cy="52"/>
            </a:xfrm>
            <a:custGeom>
              <a:avLst/>
              <a:gdLst>
                <a:gd name="T0" fmla="*/ 38 w 78"/>
                <a:gd name="T1" fmla="*/ 0 h 105"/>
                <a:gd name="T2" fmla="*/ 31 w 78"/>
                <a:gd name="T3" fmla="*/ 2 h 105"/>
                <a:gd name="T4" fmla="*/ 24 w 78"/>
                <a:gd name="T5" fmla="*/ 4 h 105"/>
                <a:gd name="T6" fmla="*/ 18 w 78"/>
                <a:gd name="T7" fmla="*/ 10 h 105"/>
                <a:gd name="T8" fmla="*/ 12 w 78"/>
                <a:gd name="T9" fmla="*/ 15 h 105"/>
                <a:gd name="T10" fmla="*/ 6 w 78"/>
                <a:gd name="T11" fmla="*/ 24 h 105"/>
                <a:gd name="T12" fmla="*/ 3 w 78"/>
                <a:gd name="T13" fmla="*/ 33 h 105"/>
                <a:gd name="T14" fmla="*/ 1 w 78"/>
                <a:gd name="T15" fmla="*/ 43 h 105"/>
                <a:gd name="T16" fmla="*/ 0 w 78"/>
                <a:gd name="T17" fmla="*/ 53 h 105"/>
                <a:gd name="T18" fmla="*/ 1 w 78"/>
                <a:gd name="T19" fmla="*/ 64 h 105"/>
                <a:gd name="T20" fmla="*/ 3 w 78"/>
                <a:gd name="T21" fmla="*/ 74 h 105"/>
                <a:gd name="T22" fmla="*/ 6 w 78"/>
                <a:gd name="T23" fmla="*/ 82 h 105"/>
                <a:gd name="T24" fmla="*/ 12 w 78"/>
                <a:gd name="T25" fmla="*/ 90 h 105"/>
                <a:gd name="T26" fmla="*/ 18 w 78"/>
                <a:gd name="T27" fmla="*/ 97 h 105"/>
                <a:gd name="T28" fmla="*/ 24 w 78"/>
                <a:gd name="T29" fmla="*/ 101 h 105"/>
                <a:gd name="T30" fmla="*/ 31 w 78"/>
                <a:gd name="T31" fmla="*/ 104 h 105"/>
                <a:gd name="T32" fmla="*/ 38 w 78"/>
                <a:gd name="T33" fmla="*/ 105 h 105"/>
                <a:gd name="T34" fmla="*/ 46 w 78"/>
                <a:gd name="T35" fmla="*/ 104 h 105"/>
                <a:gd name="T36" fmla="*/ 54 w 78"/>
                <a:gd name="T37" fmla="*/ 101 h 105"/>
                <a:gd name="T38" fmla="*/ 61 w 78"/>
                <a:gd name="T39" fmla="*/ 97 h 105"/>
                <a:gd name="T40" fmla="*/ 66 w 78"/>
                <a:gd name="T41" fmla="*/ 90 h 105"/>
                <a:gd name="T42" fmla="*/ 71 w 78"/>
                <a:gd name="T43" fmla="*/ 82 h 105"/>
                <a:gd name="T44" fmla="*/ 75 w 78"/>
                <a:gd name="T45" fmla="*/ 74 h 105"/>
                <a:gd name="T46" fmla="*/ 77 w 78"/>
                <a:gd name="T47" fmla="*/ 64 h 105"/>
                <a:gd name="T48" fmla="*/ 78 w 78"/>
                <a:gd name="T49" fmla="*/ 53 h 105"/>
                <a:gd name="T50" fmla="*/ 77 w 78"/>
                <a:gd name="T51" fmla="*/ 43 h 105"/>
                <a:gd name="T52" fmla="*/ 75 w 78"/>
                <a:gd name="T53" fmla="*/ 33 h 105"/>
                <a:gd name="T54" fmla="*/ 71 w 78"/>
                <a:gd name="T55" fmla="*/ 24 h 105"/>
                <a:gd name="T56" fmla="*/ 66 w 78"/>
                <a:gd name="T57" fmla="*/ 15 h 105"/>
                <a:gd name="T58" fmla="*/ 61 w 78"/>
                <a:gd name="T59" fmla="*/ 10 h 105"/>
                <a:gd name="T60" fmla="*/ 54 w 78"/>
                <a:gd name="T61" fmla="*/ 4 h 105"/>
                <a:gd name="T62" fmla="*/ 46 w 78"/>
                <a:gd name="T63" fmla="*/ 2 h 105"/>
                <a:gd name="T64" fmla="*/ 38 w 78"/>
                <a:gd name="T6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105">
                  <a:moveTo>
                    <a:pt x="38" y="0"/>
                  </a:moveTo>
                  <a:lnTo>
                    <a:pt x="31" y="2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5"/>
                  </a:lnTo>
                  <a:lnTo>
                    <a:pt x="6" y="24"/>
                  </a:lnTo>
                  <a:lnTo>
                    <a:pt x="3" y="33"/>
                  </a:lnTo>
                  <a:lnTo>
                    <a:pt x="1" y="43"/>
                  </a:lnTo>
                  <a:lnTo>
                    <a:pt x="0" y="53"/>
                  </a:lnTo>
                  <a:lnTo>
                    <a:pt x="1" y="64"/>
                  </a:lnTo>
                  <a:lnTo>
                    <a:pt x="3" y="74"/>
                  </a:lnTo>
                  <a:lnTo>
                    <a:pt x="6" y="82"/>
                  </a:lnTo>
                  <a:lnTo>
                    <a:pt x="12" y="90"/>
                  </a:lnTo>
                  <a:lnTo>
                    <a:pt x="18" y="97"/>
                  </a:lnTo>
                  <a:lnTo>
                    <a:pt x="24" y="101"/>
                  </a:lnTo>
                  <a:lnTo>
                    <a:pt x="31" y="104"/>
                  </a:lnTo>
                  <a:lnTo>
                    <a:pt x="38" y="105"/>
                  </a:lnTo>
                  <a:lnTo>
                    <a:pt x="46" y="104"/>
                  </a:lnTo>
                  <a:lnTo>
                    <a:pt x="54" y="101"/>
                  </a:lnTo>
                  <a:lnTo>
                    <a:pt x="61" y="97"/>
                  </a:lnTo>
                  <a:lnTo>
                    <a:pt x="66" y="90"/>
                  </a:lnTo>
                  <a:lnTo>
                    <a:pt x="71" y="82"/>
                  </a:lnTo>
                  <a:lnTo>
                    <a:pt x="75" y="74"/>
                  </a:lnTo>
                  <a:lnTo>
                    <a:pt x="77" y="64"/>
                  </a:lnTo>
                  <a:lnTo>
                    <a:pt x="78" y="53"/>
                  </a:lnTo>
                  <a:lnTo>
                    <a:pt x="77" y="43"/>
                  </a:lnTo>
                  <a:lnTo>
                    <a:pt x="75" y="33"/>
                  </a:lnTo>
                  <a:lnTo>
                    <a:pt x="71" y="24"/>
                  </a:lnTo>
                  <a:lnTo>
                    <a:pt x="66" y="15"/>
                  </a:lnTo>
                  <a:lnTo>
                    <a:pt x="61" y="10"/>
                  </a:lnTo>
                  <a:lnTo>
                    <a:pt x="54" y="4"/>
                  </a:lnTo>
                  <a:lnTo>
                    <a:pt x="4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0" name="Freeform 308"/>
            <p:cNvSpPr>
              <a:spLocks/>
            </p:cNvSpPr>
            <p:nvPr/>
          </p:nvSpPr>
          <p:spPr bwMode="auto">
            <a:xfrm>
              <a:off x="5560" y="3818"/>
              <a:ext cx="48" cy="33"/>
            </a:xfrm>
            <a:custGeom>
              <a:avLst/>
              <a:gdLst>
                <a:gd name="T0" fmla="*/ 23 w 48"/>
                <a:gd name="T1" fmla="*/ 0 h 66"/>
                <a:gd name="T2" fmla="*/ 14 w 48"/>
                <a:gd name="T3" fmla="*/ 3 h 66"/>
                <a:gd name="T4" fmla="*/ 7 w 48"/>
                <a:gd name="T5" fmla="*/ 10 h 66"/>
                <a:gd name="T6" fmla="*/ 2 w 48"/>
                <a:gd name="T7" fmla="*/ 21 h 66"/>
                <a:gd name="T8" fmla="*/ 0 w 48"/>
                <a:gd name="T9" fmla="*/ 33 h 66"/>
                <a:gd name="T10" fmla="*/ 2 w 48"/>
                <a:gd name="T11" fmla="*/ 46 h 66"/>
                <a:gd name="T12" fmla="*/ 7 w 48"/>
                <a:gd name="T13" fmla="*/ 57 h 66"/>
                <a:gd name="T14" fmla="*/ 14 w 48"/>
                <a:gd name="T15" fmla="*/ 64 h 66"/>
                <a:gd name="T16" fmla="*/ 23 w 48"/>
                <a:gd name="T17" fmla="*/ 66 h 66"/>
                <a:gd name="T18" fmla="*/ 32 w 48"/>
                <a:gd name="T19" fmla="*/ 64 h 66"/>
                <a:gd name="T20" fmla="*/ 41 w 48"/>
                <a:gd name="T21" fmla="*/ 57 h 66"/>
                <a:gd name="T22" fmla="*/ 46 w 48"/>
                <a:gd name="T23" fmla="*/ 46 h 66"/>
                <a:gd name="T24" fmla="*/ 48 w 48"/>
                <a:gd name="T25" fmla="*/ 33 h 66"/>
                <a:gd name="T26" fmla="*/ 46 w 48"/>
                <a:gd name="T27" fmla="*/ 21 h 66"/>
                <a:gd name="T28" fmla="*/ 41 w 48"/>
                <a:gd name="T29" fmla="*/ 10 h 66"/>
                <a:gd name="T30" fmla="*/ 32 w 48"/>
                <a:gd name="T31" fmla="*/ 3 h 66"/>
                <a:gd name="T32" fmla="*/ 23 w 48"/>
                <a:gd name="T3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66">
                  <a:moveTo>
                    <a:pt x="23" y="0"/>
                  </a:moveTo>
                  <a:lnTo>
                    <a:pt x="14" y="3"/>
                  </a:lnTo>
                  <a:lnTo>
                    <a:pt x="7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6"/>
                  </a:lnTo>
                  <a:lnTo>
                    <a:pt x="7" y="57"/>
                  </a:lnTo>
                  <a:lnTo>
                    <a:pt x="14" y="64"/>
                  </a:lnTo>
                  <a:lnTo>
                    <a:pt x="23" y="66"/>
                  </a:lnTo>
                  <a:lnTo>
                    <a:pt x="32" y="64"/>
                  </a:lnTo>
                  <a:lnTo>
                    <a:pt x="41" y="57"/>
                  </a:lnTo>
                  <a:lnTo>
                    <a:pt x="46" y="46"/>
                  </a:lnTo>
                  <a:lnTo>
                    <a:pt x="48" y="33"/>
                  </a:lnTo>
                  <a:lnTo>
                    <a:pt x="46" y="21"/>
                  </a:lnTo>
                  <a:lnTo>
                    <a:pt x="41" y="10"/>
                  </a:lnTo>
                  <a:lnTo>
                    <a:pt x="32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1" name="Freeform 309"/>
            <p:cNvSpPr>
              <a:spLocks/>
            </p:cNvSpPr>
            <p:nvPr/>
          </p:nvSpPr>
          <p:spPr bwMode="auto">
            <a:xfrm>
              <a:off x="5575" y="3828"/>
              <a:ext cx="20" cy="14"/>
            </a:xfrm>
            <a:custGeom>
              <a:avLst/>
              <a:gdLst>
                <a:gd name="T0" fmla="*/ 9 w 20"/>
                <a:gd name="T1" fmla="*/ 0 h 26"/>
                <a:gd name="T2" fmla="*/ 5 w 20"/>
                <a:gd name="T3" fmla="*/ 1 h 26"/>
                <a:gd name="T4" fmla="*/ 3 w 20"/>
                <a:gd name="T5" fmla="*/ 4 h 26"/>
                <a:gd name="T6" fmla="*/ 1 w 20"/>
                <a:gd name="T7" fmla="*/ 8 h 26"/>
                <a:gd name="T8" fmla="*/ 0 w 20"/>
                <a:gd name="T9" fmla="*/ 14 h 26"/>
                <a:gd name="T10" fmla="*/ 1 w 20"/>
                <a:gd name="T11" fmla="*/ 19 h 26"/>
                <a:gd name="T12" fmla="*/ 3 w 20"/>
                <a:gd name="T13" fmla="*/ 22 h 26"/>
                <a:gd name="T14" fmla="*/ 5 w 20"/>
                <a:gd name="T15" fmla="*/ 25 h 26"/>
                <a:gd name="T16" fmla="*/ 9 w 20"/>
                <a:gd name="T17" fmla="*/ 26 h 26"/>
                <a:gd name="T18" fmla="*/ 13 w 20"/>
                <a:gd name="T19" fmla="*/ 25 h 26"/>
                <a:gd name="T20" fmla="*/ 16 w 20"/>
                <a:gd name="T21" fmla="*/ 22 h 26"/>
                <a:gd name="T22" fmla="*/ 18 w 20"/>
                <a:gd name="T23" fmla="*/ 19 h 26"/>
                <a:gd name="T24" fmla="*/ 20 w 20"/>
                <a:gd name="T25" fmla="*/ 14 h 26"/>
                <a:gd name="T26" fmla="*/ 18 w 20"/>
                <a:gd name="T27" fmla="*/ 8 h 26"/>
                <a:gd name="T28" fmla="*/ 16 w 20"/>
                <a:gd name="T29" fmla="*/ 4 h 26"/>
                <a:gd name="T30" fmla="*/ 13 w 20"/>
                <a:gd name="T31" fmla="*/ 1 h 26"/>
                <a:gd name="T32" fmla="*/ 9 w 20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6">
                  <a:moveTo>
                    <a:pt x="9" y="0"/>
                  </a:moveTo>
                  <a:lnTo>
                    <a:pt x="5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3" y="22"/>
                  </a:lnTo>
                  <a:lnTo>
                    <a:pt x="5" y="25"/>
                  </a:lnTo>
                  <a:lnTo>
                    <a:pt x="9" y="26"/>
                  </a:lnTo>
                  <a:lnTo>
                    <a:pt x="13" y="25"/>
                  </a:lnTo>
                  <a:lnTo>
                    <a:pt x="16" y="22"/>
                  </a:lnTo>
                  <a:lnTo>
                    <a:pt x="18" y="19"/>
                  </a:lnTo>
                  <a:lnTo>
                    <a:pt x="20" y="14"/>
                  </a:lnTo>
                  <a:lnTo>
                    <a:pt x="18" y="8"/>
                  </a:lnTo>
                  <a:lnTo>
                    <a:pt x="16" y="4"/>
                  </a:lnTo>
                  <a:lnTo>
                    <a:pt x="13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2" name="Freeform 310"/>
            <p:cNvSpPr>
              <a:spLocks/>
            </p:cNvSpPr>
            <p:nvPr/>
          </p:nvSpPr>
          <p:spPr bwMode="auto">
            <a:xfrm>
              <a:off x="-22" y="3610"/>
              <a:ext cx="634" cy="428"/>
            </a:xfrm>
            <a:custGeom>
              <a:avLst/>
              <a:gdLst>
                <a:gd name="T0" fmla="*/ 285 w 634"/>
                <a:gd name="T1" fmla="*/ 3 h 856"/>
                <a:gd name="T2" fmla="*/ 223 w 634"/>
                <a:gd name="T3" fmla="*/ 20 h 856"/>
                <a:gd name="T4" fmla="*/ 166 w 634"/>
                <a:gd name="T5" fmla="*/ 52 h 856"/>
                <a:gd name="T6" fmla="*/ 116 w 634"/>
                <a:gd name="T7" fmla="*/ 99 h 856"/>
                <a:gd name="T8" fmla="*/ 73 w 634"/>
                <a:gd name="T9" fmla="*/ 157 h 856"/>
                <a:gd name="T10" fmla="*/ 38 w 634"/>
                <a:gd name="T11" fmla="*/ 225 h 856"/>
                <a:gd name="T12" fmla="*/ 15 w 634"/>
                <a:gd name="T13" fmla="*/ 301 h 856"/>
                <a:gd name="T14" fmla="*/ 2 w 634"/>
                <a:gd name="T15" fmla="*/ 385 h 856"/>
                <a:gd name="T16" fmla="*/ 2 w 634"/>
                <a:gd name="T17" fmla="*/ 471 h 856"/>
                <a:gd name="T18" fmla="*/ 15 w 634"/>
                <a:gd name="T19" fmla="*/ 556 h 856"/>
                <a:gd name="T20" fmla="*/ 38 w 634"/>
                <a:gd name="T21" fmla="*/ 632 h 856"/>
                <a:gd name="T22" fmla="*/ 73 w 634"/>
                <a:gd name="T23" fmla="*/ 700 h 856"/>
                <a:gd name="T24" fmla="*/ 116 w 634"/>
                <a:gd name="T25" fmla="*/ 758 h 856"/>
                <a:gd name="T26" fmla="*/ 166 w 634"/>
                <a:gd name="T27" fmla="*/ 805 h 856"/>
                <a:gd name="T28" fmla="*/ 223 w 634"/>
                <a:gd name="T29" fmla="*/ 837 h 856"/>
                <a:gd name="T30" fmla="*/ 285 w 634"/>
                <a:gd name="T31" fmla="*/ 854 h 856"/>
                <a:gd name="T32" fmla="*/ 349 w 634"/>
                <a:gd name="T33" fmla="*/ 854 h 856"/>
                <a:gd name="T34" fmla="*/ 411 w 634"/>
                <a:gd name="T35" fmla="*/ 837 h 856"/>
                <a:gd name="T36" fmla="*/ 468 w 634"/>
                <a:gd name="T37" fmla="*/ 805 h 856"/>
                <a:gd name="T38" fmla="*/ 518 w 634"/>
                <a:gd name="T39" fmla="*/ 758 h 856"/>
                <a:gd name="T40" fmla="*/ 561 w 634"/>
                <a:gd name="T41" fmla="*/ 700 h 856"/>
                <a:gd name="T42" fmla="*/ 596 w 634"/>
                <a:gd name="T43" fmla="*/ 632 h 856"/>
                <a:gd name="T44" fmla="*/ 620 w 634"/>
                <a:gd name="T45" fmla="*/ 556 h 856"/>
                <a:gd name="T46" fmla="*/ 632 w 634"/>
                <a:gd name="T47" fmla="*/ 471 h 856"/>
                <a:gd name="T48" fmla="*/ 632 w 634"/>
                <a:gd name="T49" fmla="*/ 385 h 856"/>
                <a:gd name="T50" fmla="*/ 620 w 634"/>
                <a:gd name="T51" fmla="*/ 301 h 856"/>
                <a:gd name="T52" fmla="*/ 596 w 634"/>
                <a:gd name="T53" fmla="*/ 225 h 856"/>
                <a:gd name="T54" fmla="*/ 561 w 634"/>
                <a:gd name="T55" fmla="*/ 157 h 856"/>
                <a:gd name="T56" fmla="*/ 518 w 634"/>
                <a:gd name="T57" fmla="*/ 99 h 856"/>
                <a:gd name="T58" fmla="*/ 468 w 634"/>
                <a:gd name="T59" fmla="*/ 52 h 856"/>
                <a:gd name="T60" fmla="*/ 411 w 634"/>
                <a:gd name="T61" fmla="*/ 20 h 856"/>
                <a:gd name="T62" fmla="*/ 349 w 634"/>
                <a:gd name="T63" fmla="*/ 3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4" h="856">
                  <a:moveTo>
                    <a:pt x="317" y="0"/>
                  </a:moveTo>
                  <a:lnTo>
                    <a:pt x="285" y="3"/>
                  </a:lnTo>
                  <a:lnTo>
                    <a:pt x="254" y="9"/>
                  </a:lnTo>
                  <a:lnTo>
                    <a:pt x="223" y="20"/>
                  </a:lnTo>
                  <a:lnTo>
                    <a:pt x="194" y="34"/>
                  </a:lnTo>
                  <a:lnTo>
                    <a:pt x="166" y="52"/>
                  </a:lnTo>
                  <a:lnTo>
                    <a:pt x="141" y="74"/>
                  </a:lnTo>
                  <a:lnTo>
                    <a:pt x="116" y="99"/>
                  </a:lnTo>
                  <a:lnTo>
                    <a:pt x="94" y="126"/>
                  </a:lnTo>
                  <a:lnTo>
                    <a:pt x="73" y="157"/>
                  </a:lnTo>
                  <a:lnTo>
                    <a:pt x="55" y="190"/>
                  </a:lnTo>
                  <a:lnTo>
                    <a:pt x="38" y="225"/>
                  </a:lnTo>
                  <a:lnTo>
                    <a:pt x="25" y="262"/>
                  </a:lnTo>
                  <a:lnTo>
                    <a:pt x="15" y="301"/>
                  </a:lnTo>
                  <a:lnTo>
                    <a:pt x="6" y="343"/>
                  </a:lnTo>
                  <a:lnTo>
                    <a:pt x="2" y="385"/>
                  </a:lnTo>
                  <a:lnTo>
                    <a:pt x="0" y="428"/>
                  </a:lnTo>
                  <a:lnTo>
                    <a:pt x="2" y="471"/>
                  </a:lnTo>
                  <a:lnTo>
                    <a:pt x="6" y="514"/>
                  </a:lnTo>
                  <a:lnTo>
                    <a:pt x="15" y="556"/>
                  </a:lnTo>
                  <a:lnTo>
                    <a:pt x="25" y="595"/>
                  </a:lnTo>
                  <a:lnTo>
                    <a:pt x="38" y="632"/>
                  </a:lnTo>
                  <a:lnTo>
                    <a:pt x="55" y="667"/>
                  </a:lnTo>
                  <a:lnTo>
                    <a:pt x="73" y="700"/>
                  </a:lnTo>
                  <a:lnTo>
                    <a:pt x="94" y="730"/>
                  </a:lnTo>
                  <a:lnTo>
                    <a:pt x="116" y="758"/>
                  </a:lnTo>
                  <a:lnTo>
                    <a:pt x="141" y="783"/>
                  </a:lnTo>
                  <a:lnTo>
                    <a:pt x="166" y="805"/>
                  </a:lnTo>
                  <a:lnTo>
                    <a:pt x="194" y="823"/>
                  </a:lnTo>
                  <a:lnTo>
                    <a:pt x="223" y="837"/>
                  </a:lnTo>
                  <a:lnTo>
                    <a:pt x="254" y="848"/>
                  </a:lnTo>
                  <a:lnTo>
                    <a:pt x="285" y="854"/>
                  </a:lnTo>
                  <a:lnTo>
                    <a:pt x="317" y="856"/>
                  </a:lnTo>
                  <a:lnTo>
                    <a:pt x="349" y="854"/>
                  </a:lnTo>
                  <a:lnTo>
                    <a:pt x="381" y="848"/>
                  </a:lnTo>
                  <a:lnTo>
                    <a:pt x="411" y="837"/>
                  </a:lnTo>
                  <a:lnTo>
                    <a:pt x="440" y="823"/>
                  </a:lnTo>
                  <a:lnTo>
                    <a:pt x="468" y="805"/>
                  </a:lnTo>
                  <a:lnTo>
                    <a:pt x="493" y="783"/>
                  </a:lnTo>
                  <a:lnTo>
                    <a:pt x="518" y="758"/>
                  </a:lnTo>
                  <a:lnTo>
                    <a:pt x="541" y="730"/>
                  </a:lnTo>
                  <a:lnTo>
                    <a:pt x="561" y="700"/>
                  </a:lnTo>
                  <a:lnTo>
                    <a:pt x="580" y="667"/>
                  </a:lnTo>
                  <a:lnTo>
                    <a:pt x="596" y="632"/>
                  </a:lnTo>
                  <a:lnTo>
                    <a:pt x="609" y="595"/>
                  </a:lnTo>
                  <a:lnTo>
                    <a:pt x="620" y="556"/>
                  </a:lnTo>
                  <a:lnTo>
                    <a:pt x="628" y="514"/>
                  </a:lnTo>
                  <a:lnTo>
                    <a:pt x="632" y="471"/>
                  </a:lnTo>
                  <a:lnTo>
                    <a:pt x="634" y="428"/>
                  </a:lnTo>
                  <a:lnTo>
                    <a:pt x="632" y="385"/>
                  </a:lnTo>
                  <a:lnTo>
                    <a:pt x="628" y="343"/>
                  </a:lnTo>
                  <a:lnTo>
                    <a:pt x="620" y="301"/>
                  </a:lnTo>
                  <a:lnTo>
                    <a:pt x="609" y="262"/>
                  </a:lnTo>
                  <a:lnTo>
                    <a:pt x="596" y="225"/>
                  </a:lnTo>
                  <a:lnTo>
                    <a:pt x="580" y="190"/>
                  </a:lnTo>
                  <a:lnTo>
                    <a:pt x="561" y="157"/>
                  </a:lnTo>
                  <a:lnTo>
                    <a:pt x="541" y="126"/>
                  </a:lnTo>
                  <a:lnTo>
                    <a:pt x="518" y="99"/>
                  </a:lnTo>
                  <a:lnTo>
                    <a:pt x="493" y="74"/>
                  </a:lnTo>
                  <a:lnTo>
                    <a:pt x="468" y="52"/>
                  </a:lnTo>
                  <a:lnTo>
                    <a:pt x="440" y="34"/>
                  </a:lnTo>
                  <a:lnTo>
                    <a:pt x="411" y="20"/>
                  </a:lnTo>
                  <a:lnTo>
                    <a:pt x="381" y="9"/>
                  </a:lnTo>
                  <a:lnTo>
                    <a:pt x="349" y="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3" name="Freeform 311"/>
            <p:cNvSpPr>
              <a:spLocks/>
            </p:cNvSpPr>
            <p:nvPr/>
          </p:nvSpPr>
          <p:spPr bwMode="auto">
            <a:xfrm>
              <a:off x="-6" y="3621"/>
              <a:ext cx="605" cy="408"/>
            </a:xfrm>
            <a:custGeom>
              <a:avLst/>
              <a:gdLst>
                <a:gd name="T0" fmla="*/ 271 w 605"/>
                <a:gd name="T1" fmla="*/ 3 h 816"/>
                <a:gd name="T2" fmla="*/ 212 w 605"/>
                <a:gd name="T3" fmla="*/ 18 h 816"/>
                <a:gd name="T4" fmla="*/ 158 w 605"/>
                <a:gd name="T5" fmla="*/ 50 h 816"/>
                <a:gd name="T6" fmla="*/ 109 w 605"/>
                <a:gd name="T7" fmla="*/ 94 h 816"/>
                <a:gd name="T8" fmla="*/ 68 w 605"/>
                <a:gd name="T9" fmla="*/ 150 h 816"/>
                <a:gd name="T10" fmla="*/ 37 w 605"/>
                <a:gd name="T11" fmla="*/ 215 h 816"/>
                <a:gd name="T12" fmla="*/ 13 w 605"/>
                <a:gd name="T13" fmla="*/ 288 h 816"/>
                <a:gd name="T14" fmla="*/ 2 w 605"/>
                <a:gd name="T15" fmla="*/ 367 h 816"/>
                <a:gd name="T16" fmla="*/ 2 w 605"/>
                <a:gd name="T17" fmla="*/ 450 h 816"/>
                <a:gd name="T18" fmla="*/ 13 w 605"/>
                <a:gd name="T19" fmla="*/ 531 h 816"/>
                <a:gd name="T20" fmla="*/ 37 w 605"/>
                <a:gd name="T21" fmla="*/ 603 h 816"/>
                <a:gd name="T22" fmla="*/ 68 w 605"/>
                <a:gd name="T23" fmla="*/ 668 h 816"/>
                <a:gd name="T24" fmla="*/ 109 w 605"/>
                <a:gd name="T25" fmla="*/ 723 h 816"/>
                <a:gd name="T26" fmla="*/ 158 w 605"/>
                <a:gd name="T27" fmla="*/ 768 h 816"/>
                <a:gd name="T28" fmla="*/ 212 w 605"/>
                <a:gd name="T29" fmla="*/ 798 h 816"/>
                <a:gd name="T30" fmla="*/ 271 w 605"/>
                <a:gd name="T31" fmla="*/ 813 h 816"/>
                <a:gd name="T32" fmla="*/ 333 w 605"/>
                <a:gd name="T33" fmla="*/ 813 h 816"/>
                <a:gd name="T34" fmla="*/ 391 w 605"/>
                <a:gd name="T35" fmla="*/ 798 h 816"/>
                <a:gd name="T36" fmla="*/ 446 w 605"/>
                <a:gd name="T37" fmla="*/ 768 h 816"/>
                <a:gd name="T38" fmla="*/ 494 w 605"/>
                <a:gd name="T39" fmla="*/ 723 h 816"/>
                <a:gd name="T40" fmla="*/ 535 w 605"/>
                <a:gd name="T41" fmla="*/ 668 h 816"/>
                <a:gd name="T42" fmla="*/ 568 w 605"/>
                <a:gd name="T43" fmla="*/ 603 h 816"/>
                <a:gd name="T44" fmla="*/ 591 w 605"/>
                <a:gd name="T45" fmla="*/ 531 h 816"/>
                <a:gd name="T46" fmla="*/ 603 w 605"/>
                <a:gd name="T47" fmla="*/ 450 h 816"/>
                <a:gd name="T48" fmla="*/ 603 w 605"/>
                <a:gd name="T49" fmla="*/ 367 h 816"/>
                <a:gd name="T50" fmla="*/ 591 w 605"/>
                <a:gd name="T51" fmla="*/ 288 h 816"/>
                <a:gd name="T52" fmla="*/ 568 w 605"/>
                <a:gd name="T53" fmla="*/ 215 h 816"/>
                <a:gd name="T54" fmla="*/ 535 w 605"/>
                <a:gd name="T55" fmla="*/ 150 h 816"/>
                <a:gd name="T56" fmla="*/ 494 w 605"/>
                <a:gd name="T57" fmla="*/ 94 h 816"/>
                <a:gd name="T58" fmla="*/ 446 w 605"/>
                <a:gd name="T59" fmla="*/ 50 h 816"/>
                <a:gd name="T60" fmla="*/ 391 w 605"/>
                <a:gd name="T61" fmla="*/ 18 h 816"/>
                <a:gd name="T62" fmla="*/ 333 w 605"/>
                <a:gd name="T63" fmla="*/ 3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5" h="816">
                  <a:moveTo>
                    <a:pt x="302" y="0"/>
                  </a:moveTo>
                  <a:lnTo>
                    <a:pt x="271" y="3"/>
                  </a:lnTo>
                  <a:lnTo>
                    <a:pt x="242" y="8"/>
                  </a:lnTo>
                  <a:lnTo>
                    <a:pt x="212" y="18"/>
                  </a:lnTo>
                  <a:lnTo>
                    <a:pt x="184" y="32"/>
                  </a:lnTo>
                  <a:lnTo>
                    <a:pt x="158" y="50"/>
                  </a:lnTo>
                  <a:lnTo>
                    <a:pt x="133" y="71"/>
                  </a:lnTo>
                  <a:lnTo>
                    <a:pt x="109" y="94"/>
                  </a:lnTo>
                  <a:lnTo>
                    <a:pt x="88" y="121"/>
                  </a:lnTo>
                  <a:lnTo>
                    <a:pt x="68" y="150"/>
                  </a:lnTo>
                  <a:lnTo>
                    <a:pt x="51" y="180"/>
                  </a:lnTo>
                  <a:lnTo>
                    <a:pt x="37" y="215"/>
                  </a:lnTo>
                  <a:lnTo>
                    <a:pt x="23" y="251"/>
                  </a:lnTo>
                  <a:lnTo>
                    <a:pt x="13" y="288"/>
                  </a:lnTo>
                  <a:lnTo>
                    <a:pt x="6" y="327"/>
                  </a:lnTo>
                  <a:lnTo>
                    <a:pt x="2" y="367"/>
                  </a:lnTo>
                  <a:lnTo>
                    <a:pt x="0" y="409"/>
                  </a:lnTo>
                  <a:lnTo>
                    <a:pt x="2" y="450"/>
                  </a:lnTo>
                  <a:lnTo>
                    <a:pt x="6" y="491"/>
                  </a:lnTo>
                  <a:lnTo>
                    <a:pt x="13" y="531"/>
                  </a:lnTo>
                  <a:lnTo>
                    <a:pt x="23" y="568"/>
                  </a:lnTo>
                  <a:lnTo>
                    <a:pt x="37" y="603"/>
                  </a:lnTo>
                  <a:lnTo>
                    <a:pt x="51" y="637"/>
                  </a:lnTo>
                  <a:lnTo>
                    <a:pt x="68" y="668"/>
                  </a:lnTo>
                  <a:lnTo>
                    <a:pt x="88" y="697"/>
                  </a:lnTo>
                  <a:lnTo>
                    <a:pt x="109" y="723"/>
                  </a:lnTo>
                  <a:lnTo>
                    <a:pt x="133" y="747"/>
                  </a:lnTo>
                  <a:lnTo>
                    <a:pt x="158" y="768"/>
                  </a:lnTo>
                  <a:lnTo>
                    <a:pt x="184" y="784"/>
                  </a:lnTo>
                  <a:lnTo>
                    <a:pt x="212" y="798"/>
                  </a:lnTo>
                  <a:lnTo>
                    <a:pt x="242" y="808"/>
                  </a:lnTo>
                  <a:lnTo>
                    <a:pt x="271" y="813"/>
                  </a:lnTo>
                  <a:lnTo>
                    <a:pt x="302" y="816"/>
                  </a:lnTo>
                  <a:lnTo>
                    <a:pt x="333" y="813"/>
                  </a:lnTo>
                  <a:lnTo>
                    <a:pt x="363" y="808"/>
                  </a:lnTo>
                  <a:lnTo>
                    <a:pt x="391" y="798"/>
                  </a:lnTo>
                  <a:lnTo>
                    <a:pt x="419" y="784"/>
                  </a:lnTo>
                  <a:lnTo>
                    <a:pt x="446" y="768"/>
                  </a:lnTo>
                  <a:lnTo>
                    <a:pt x="471" y="747"/>
                  </a:lnTo>
                  <a:lnTo>
                    <a:pt x="494" y="723"/>
                  </a:lnTo>
                  <a:lnTo>
                    <a:pt x="515" y="697"/>
                  </a:lnTo>
                  <a:lnTo>
                    <a:pt x="535" y="668"/>
                  </a:lnTo>
                  <a:lnTo>
                    <a:pt x="552" y="637"/>
                  </a:lnTo>
                  <a:lnTo>
                    <a:pt x="568" y="603"/>
                  </a:lnTo>
                  <a:lnTo>
                    <a:pt x="581" y="568"/>
                  </a:lnTo>
                  <a:lnTo>
                    <a:pt x="591" y="531"/>
                  </a:lnTo>
                  <a:lnTo>
                    <a:pt x="598" y="491"/>
                  </a:lnTo>
                  <a:lnTo>
                    <a:pt x="603" y="450"/>
                  </a:lnTo>
                  <a:lnTo>
                    <a:pt x="605" y="409"/>
                  </a:lnTo>
                  <a:lnTo>
                    <a:pt x="603" y="367"/>
                  </a:lnTo>
                  <a:lnTo>
                    <a:pt x="598" y="327"/>
                  </a:lnTo>
                  <a:lnTo>
                    <a:pt x="591" y="288"/>
                  </a:lnTo>
                  <a:lnTo>
                    <a:pt x="581" y="251"/>
                  </a:lnTo>
                  <a:lnTo>
                    <a:pt x="568" y="215"/>
                  </a:lnTo>
                  <a:lnTo>
                    <a:pt x="552" y="180"/>
                  </a:lnTo>
                  <a:lnTo>
                    <a:pt x="535" y="150"/>
                  </a:lnTo>
                  <a:lnTo>
                    <a:pt x="515" y="121"/>
                  </a:lnTo>
                  <a:lnTo>
                    <a:pt x="494" y="94"/>
                  </a:lnTo>
                  <a:lnTo>
                    <a:pt x="471" y="71"/>
                  </a:lnTo>
                  <a:lnTo>
                    <a:pt x="446" y="50"/>
                  </a:lnTo>
                  <a:lnTo>
                    <a:pt x="419" y="32"/>
                  </a:lnTo>
                  <a:lnTo>
                    <a:pt x="391" y="18"/>
                  </a:lnTo>
                  <a:lnTo>
                    <a:pt x="363" y="8"/>
                  </a:lnTo>
                  <a:lnTo>
                    <a:pt x="333" y="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2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4" name="Freeform 312"/>
            <p:cNvSpPr>
              <a:spLocks/>
            </p:cNvSpPr>
            <p:nvPr/>
          </p:nvSpPr>
          <p:spPr bwMode="auto">
            <a:xfrm>
              <a:off x="9" y="3631"/>
              <a:ext cx="575" cy="389"/>
            </a:xfrm>
            <a:custGeom>
              <a:avLst/>
              <a:gdLst>
                <a:gd name="T0" fmla="*/ 258 w 575"/>
                <a:gd name="T1" fmla="*/ 1 h 777"/>
                <a:gd name="T2" fmla="*/ 202 w 575"/>
                <a:gd name="T3" fmla="*/ 18 h 777"/>
                <a:gd name="T4" fmla="*/ 151 w 575"/>
                <a:gd name="T5" fmla="*/ 47 h 777"/>
                <a:gd name="T6" fmla="*/ 105 w 575"/>
                <a:gd name="T7" fmla="*/ 89 h 777"/>
                <a:gd name="T8" fmla="*/ 66 w 575"/>
                <a:gd name="T9" fmla="*/ 141 h 777"/>
                <a:gd name="T10" fmla="*/ 35 w 575"/>
                <a:gd name="T11" fmla="*/ 204 h 777"/>
                <a:gd name="T12" fmla="*/ 13 w 575"/>
                <a:gd name="T13" fmla="*/ 274 h 777"/>
                <a:gd name="T14" fmla="*/ 1 w 575"/>
                <a:gd name="T15" fmla="*/ 349 h 777"/>
                <a:gd name="T16" fmla="*/ 1 w 575"/>
                <a:gd name="T17" fmla="*/ 429 h 777"/>
                <a:gd name="T18" fmla="*/ 13 w 575"/>
                <a:gd name="T19" fmla="*/ 504 h 777"/>
                <a:gd name="T20" fmla="*/ 35 w 575"/>
                <a:gd name="T21" fmla="*/ 575 h 777"/>
                <a:gd name="T22" fmla="*/ 66 w 575"/>
                <a:gd name="T23" fmla="*/ 636 h 777"/>
                <a:gd name="T24" fmla="*/ 105 w 575"/>
                <a:gd name="T25" fmla="*/ 688 h 777"/>
                <a:gd name="T26" fmla="*/ 151 w 575"/>
                <a:gd name="T27" fmla="*/ 730 h 777"/>
                <a:gd name="T28" fmla="*/ 202 w 575"/>
                <a:gd name="T29" fmla="*/ 759 h 777"/>
                <a:gd name="T30" fmla="*/ 258 w 575"/>
                <a:gd name="T31" fmla="*/ 776 h 777"/>
                <a:gd name="T32" fmla="*/ 318 w 575"/>
                <a:gd name="T33" fmla="*/ 776 h 777"/>
                <a:gd name="T34" fmla="*/ 373 w 575"/>
                <a:gd name="T35" fmla="*/ 759 h 777"/>
                <a:gd name="T36" fmla="*/ 425 w 575"/>
                <a:gd name="T37" fmla="*/ 730 h 777"/>
                <a:gd name="T38" fmla="*/ 471 w 575"/>
                <a:gd name="T39" fmla="*/ 688 h 777"/>
                <a:gd name="T40" fmla="*/ 510 w 575"/>
                <a:gd name="T41" fmla="*/ 636 h 777"/>
                <a:gd name="T42" fmla="*/ 540 w 575"/>
                <a:gd name="T43" fmla="*/ 575 h 777"/>
                <a:gd name="T44" fmla="*/ 562 w 575"/>
                <a:gd name="T45" fmla="*/ 504 h 777"/>
                <a:gd name="T46" fmla="*/ 574 w 575"/>
                <a:gd name="T47" fmla="*/ 429 h 777"/>
                <a:gd name="T48" fmla="*/ 574 w 575"/>
                <a:gd name="T49" fmla="*/ 349 h 777"/>
                <a:gd name="T50" fmla="*/ 562 w 575"/>
                <a:gd name="T51" fmla="*/ 274 h 777"/>
                <a:gd name="T52" fmla="*/ 540 w 575"/>
                <a:gd name="T53" fmla="*/ 204 h 777"/>
                <a:gd name="T54" fmla="*/ 510 w 575"/>
                <a:gd name="T55" fmla="*/ 141 h 777"/>
                <a:gd name="T56" fmla="*/ 471 w 575"/>
                <a:gd name="T57" fmla="*/ 89 h 777"/>
                <a:gd name="T58" fmla="*/ 425 w 575"/>
                <a:gd name="T59" fmla="*/ 47 h 777"/>
                <a:gd name="T60" fmla="*/ 373 w 575"/>
                <a:gd name="T61" fmla="*/ 18 h 777"/>
                <a:gd name="T62" fmla="*/ 318 w 575"/>
                <a:gd name="T63" fmla="*/ 1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5" h="777">
                  <a:moveTo>
                    <a:pt x="288" y="0"/>
                  </a:moveTo>
                  <a:lnTo>
                    <a:pt x="258" y="1"/>
                  </a:lnTo>
                  <a:lnTo>
                    <a:pt x="230" y="8"/>
                  </a:lnTo>
                  <a:lnTo>
                    <a:pt x="202" y="18"/>
                  </a:lnTo>
                  <a:lnTo>
                    <a:pt x="175" y="30"/>
                  </a:lnTo>
                  <a:lnTo>
                    <a:pt x="151" y="47"/>
                  </a:lnTo>
                  <a:lnTo>
                    <a:pt x="127" y="66"/>
                  </a:lnTo>
                  <a:lnTo>
                    <a:pt x="105" y="89"/>
                  </a:lnTo>
                  <a:lnTo>
                    <a:pt x="84" y="114"/>
                  </a:lnTo>
                  <a:lnTo>
                    <a:pt x="66" y="141"/>
                  </a:lnTo>
                  <a:lnTo>
                    <a:pt x="49" y="172"/>
                  </a:lnTo>
                  <a:lnTo>
                    <a:pt x="35" y="204"/>
                  </a:lnTo>
                  <a:lnTo>
                    <a:pt x="23" y="238"/>
                  </a:lnTo>
                  <a:lnTo>
                    <a:pt x="13" y="274"/>
                  </a:lnTo>
                  <a:lnTo>
                    <a:pt x="6" y="310"/>
                  </a:lnTo>
                  <a:lnTo>
                    <a:pt x="1" y="349"/>
                  </a:lnTo>
                  <a:lnTo>
                    <a:pt x="0" y="389"/>
                  </a:lnTo>
                  <a:lnTo>
                    <a:pt x="1" y="429"/>
                  </a:lnTo>
                  <a:lnTo>
                    <a:pt x="6" y="468"/>
                  </a:lnTo>
                  <a:lnTo>
                    <a:pt x="13" y="504"/>
                  </a:lnTo>
                  <a:lnTo>
                    <a:pt x="23" y="540"/>
                  </a:lnTo>
                  <a:lnTo>
                    <a:pt x="35" y="575"/>
                  </a:lnTo>
                  <a:lnTo>
                    <a:pt x="49" y="607"/>
                  </a:lnTo>
                  <a:lnTo>
                    <a:pt x="66" y="636"/>
                  </a:lnTo>
                  <a:lnTo>
                    <a:pt x="84" y="663"/>
                  </a:lnTo>
                  <a:lnTo>
                    <a:pt x="105" y="688"/>
                  </a:lnTo>
                  <a:lnTo>
                    <a:pt x="127" y="711"/>
                  </a:lnTo>
                  <a:lnTo>
                    <a:pt x="151" y="730"/>
                  </a:lnTo>
                  <a:lnTo>
                    <a:pt x="175" y="747"/>
                  </a:lnTo>
                  <a:lnTo>
                    <a:pt x="202" y="759"/>
                  </a:lnTo>
                  <a:lnTo>
                    <a:pt x="230" y="769"/>
                  </a:lnTo>
                  <a:lnTo>
                    <a:pt x="258" y="776"/>
                  </a:lnTo>
                  <a:lnTo>
                    <a:pt x="288" y="777"/>
                  </a:lnTo>
                  <a:lnTo>
                    <a:pt x="318" y="776"/>
                  </a:lnTo>
                  <a:lnTo>
                    <a:pt x="346" y="769"/>
                  </a:lnTo>
                  <a:lnTo>
                    <a:pt x="373" y="759"/>
                  </a:lnTo>
                  <a:lnTo>
                    <a:pt x="400" y="747"/>
                  </a:lnTo>
                  <a:lnTo>
                    <a:pt x="425" y="730"/>
                  </a:lnTo>
                  <a:lnTo>
                    <a:pt x="448" y="711"/>
                  </a:lnTo>
                  <a:lnTo>
                    <a:pt x="471" y="688"/>
                  </a:lnTo>
                  <a:lnTo>
                    <a:pt x="491" y="663"/>
                  </a:lnTo>
                  <a:lnTo>
                    <a:pt x="510" y="636"/>
                  </a:lnTo>
                  <a:lnTo>
                    <a:pt x="526" y="607"/>
                  </a:lnTo>
                  <a:lnTo>
                    <a:pt x="540" y="575"/>
                  </a:lnTo>
                  <a:lnTo>
                    <a:pt x="553" y="540"/>
                  </a:lnTo>
                  <a:lnTo>
                    <a:pt x="562" y="504"/>
                  </a:lnTo>
                  <a:lnTo>
                    <a:pt x="569" y="468"/>
                  </a:lnTo>
                  <a:lnTo>
                    <a:pt x="574" y="429"/>
                  </a:lnTo>
                  <a:lnTo>
                    <a:pt x="575" y="389"/>
                  </a:lnTo>
                  <a:lnTo>
                    <a:pt x="574" y="349"/>
                  </a:lnTo>
                  <a:lnTo>
                    <a:pt x="569" y="310"/>
                  </a:lnTo>
                  <a:lnTo>
                    <a:pt x="562" y="274"/>
                  </a:lnTo>
                  <a:lnTo>
                    <a:pt x="553" y="238"/>
                  </a:lnTo>
                  <a:lnTo>
                    <a:pt x="540" y="204"/>
                  </a:lnTo>
                  <a:lnTo>
                    <a:pt x="526" y="172"/>
                  </a:lnTo>
                  <a:lnTo>
                    <a:pt x="510" y="141"/>
                  </a:lnTo>
                  <a:lnTo>
                    <a:pt x="491" y="114"/>
                  </a:lnTo>
                  <a:lnTo>
                    <a:pt x="471" y="89"/>
                  </a:lnTo>
                  <a:lnTo>
                    <a:pt x="448" y="66"/>
                  </a:lnTo>
                  <a:lnTo>
                    <a:pt x="425" y="47"/>
                  </a:lnTo>
                  <a:lnTo>
                    <a:pt x="400" y="30"/>
                  </a:lnTo>
                  <a:lnTo>
                    <a:pt x="373" y="18"/>
                  </a:lnTo>
                  <a:lnTo>
                    <a:pt x="346" y="8"/>
                  </a:lnTo>
                  <a:lnTo>
                    <a:pt x="318" y="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5" name="Freeform 313"/>
            <p:cNvSpPr>
              <a:spLocks/>
            </p:cNvSpPr>
            <p:nvPr/>
          </p:nvSpPr>
          <p:spPr bwMode="auto">
            <a:xfrm>
              <a:off x="24" y="3641"/>
              <a:ext cx="547" cy="369"/>
            </a:xfrm>
            <a:custGeom>
              <a:avLst/>
              <a:gdLst>
                <a:gd name="T0" fmla="*/ 245 w 547"/>
                <a:gd name="T1" fmla="*/ 1 h 737"/>
                <a:gd name="T2" fmla="*/ 192 w 547"/>
                <a:gd name="T3" fmla="*/ 16 h 737"/>
                <a:gd name="T4" fmla="*/ 143 w 547"/>
                <a:gd name="T5" fmla="*/ 44 h 737"/>
                <a:gd name="T6" fmla="*/ 100 w 547"/>
                <a:gd name="T7" fmla="*/ 84 h 737"/>
                <a:gd name="T8" fmla="*/ 63 w 547"/>
                <a:gd name="T9" fmla="*/ 134 h 737"/>
                <a:gd name="T10" fmla="*/ 33 w 547"/>
                <a:gd name="T11" fmla="*/ 194 h 737"/>
                <a:gd name="T12" fmla="*/ 13 w 547"/>
                <a:gd name="T13" fmla="*/ 259 h 737"/>
                <a:gd name="T14" fmla="*/ 1 w 547"/>
                <a:gd name="T15" fmla="*/ 331 h 737"/>
                <a:gd name="T16" fmla="*/ 1 w 547"/>
                <a:gd name="T17" fmla="*/ 406 h 737"/>
                <a:gd name="T18" fmla="*/ 13 w 547"/>
                <a:gd name="T19" fmla="*/ 479 h 737"/>
                <a:gd name="T20" fmla="*/ 33 w 547"/>
                <a:gd name="T21" fmla="*/ 544 h 737"/>
                <a:gd name="T22" fmla="*/ 63 w 547"/>
                <a:gd name="T23" fmla="*/ 604 h 737"/>
                <a:gd name="T24" fmla="*/ 100 w 547"/>
                <a:gd name="T25" fmla="*/ 654 h 737"/>
                <a:gd name="T26" fmla="*/ 143 w 547"/>
                <a:gd name="T27" fmla="*/ 692 h 737"/>
                <a:gd name="T28" fmla="*/ 192 w 547"/>
                <a:gd name="T29" fmla="*/ 720 h 737"/>
                <a:gd name="T30" fmla="*/ 245 w 547"/>
                <a:gd name="T31" fmla="*/ 735 h 737"/>
                <a:gd name="T32" fmla="*/ 301 w 547"/>
                <a:gd name="T33" fmla="*/ 735 h 737"/>
                <a:gd name="T34" fmla="*/ 354 w 547"/>
                <a:gd name="T35" fmla="*/ 720 h 737"/>
                <a:gd name="T36" fmla="*/ 403 w 547"/>
                <a:gd name="T37" fmla="*/ 692 h 737"/>
                <a:gd name="T38" fmla="*/ 447 w 547"/>
                <a:gd name="T39" fmla="*/ 654 h 737"/>
                <a:gd name="T40" fmla="*/ 484 w 547"/>
                <a:gd name="T41" fmla="*/ 604 h 737"/>
                <a:gd name="T42" fmla="*/ 514 w 547"/>
                <a:gd name="T43" fmla="*/ 544 h 737"/>
                <a:gd name="T44" fmla="*/ 535 w 547"/>
                <a:gd name="T45" fmla="*/ 479 h 737"/>
                <a:gd name="T46" fmla="*/ 546 w 547"/>
                <a:gd name="T47" fmla="*/ 406 h 737"/>
                <a:gd name="T48" fmla="*/ 546 w 547"/>
                <a:gd name="T49" fmla="*/ 331 h 737"/>
                <a:gd name="T50" fmla="*/ 535 w 547"/>
                <a:gd name="T51" fmla="*/ 259 h 737"/>
                <a:gd name="T52" fmla="*/ 514 w 547"/>
                <a:gd name="T53" fmla="*/ 194 h 737"/>
                <a:gd name="T54" fmla="*/ 484 w 547"/>
                <a:gd name="T55" fmla="*/ 134 h 737"/>
                <a:gd name="T56" fmla="*/ 447 w 547"/>
                <a:gd name="T57" fmla="*/ 84 h 737"/>
                <a:gd name="T58" fmla="*/ 403 w 547"/>
                <a:gd name="T59" fmla="*/ 44 h 737"/>
                <a:gd name="T60" fmla="*/ 354 w 547"/>
                <a:gd name="T61" fmla="*/ 16 h 737"/>
                <a:gd name="T62" fmla="*/ 301 w 547"/>
                <a:gd name="T63" fmla="*/ 1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7" h="737">
                  <a:moveTo>
                    <a:pt x="273" y="0"/>
                  </a:moveTo>
                  <a:lnTo>
                    <a:pt x="245" y="1"/>
                  </a:lnTo>
                  <a:lnTo>
                    <a:pt x="218" y="7"/>
                  </a:lnTo>
                  <a:lnTo>
                    <a:pt x="192" y="16"/>
                  </a:lnTo>
                  <a:lnTo>
                    <a:pt x="166" y="29"/>
                  </a:lnTo>
                  <a:lnTo>
                    <a:pt x="143" y="44"/>
                  </a:lnTo>
                  <a:lnTo>
                    <a:pt x="120" y="63"/>
                  </a:lnTo>
                  <a:lnTo>
                    <a:pt x="100" y="84"/>
                  </a:lnTo>
                  <a:lnTo>
                    <a:pt x="80" y="108"/>
                  </a:lnTo>
                  <a:lnTo>
                    <a:pt x="63" y="134"/>
                  </a:lnTo>
                  <a:lnTo>
                    <a:pt x="47" y="163"/>
                  </a:lnTo>
                  <a:lnTo>
                    <a:pt x="33" y="194"/>
                  </a:lnTo>
                  <a:lnTo>
                    <a:pt x="22" y="226"/>
                  </a:lnTo>
                  <a:lnTo>
                    <a:pt x="13" y="259"/>
                  </a:lnTo>
                  <a:lnTo>
                    <a:pt x="5" y="295"/>
                  </a:lnTo>
                  <a:lnTo>
                    <a:pt x="1" y="331"/>
                  </a:lnTo>
                  <a:lnTo>
                    <a:pt x="0" y="368"/>
                  </a:lnTo>
                  <a:lnTo>
                    <a:pt x="1" y="406"/>
                  </a:lnTo>
                  <a:lnTo>
                    <a:pt x="5" y="443"/>
                  </a:lnTo>
                  <a:lnTo>
                    <a:pt x="13" y="479"/>
                  </a:lnTo>
                  <a:lnTo>
                    <a:pt x="22" y="512"/>
                  </a:lnTo>
                  <a:lnTo>
                    <a:pt x="33" y="544"/>
                  </a:lnTo>
                  <a:lnTo>
                    <a:pt x="47" y="575"/>
                  </a:lnTo>
                  <a:lnTo>
                    <a:pt x="63" y="604"/>
                  </a:lnTo>
                  <a:lnTo>
                    <a:pt x="80" y="629"/>
                  </a:lnTo>
                  <a:lnTo>
                    <a:pt x="100" y="654"/>
                  </a:lnTo>
                  <a:lnTo>
                    <a:pt x="120" y="674"/>
                  </a:lnTo>
                  <a:lnTo>
                    <a:pt x="143" y="692"/>
                  </a:lnTo>
                  <a:lnTo>
                    <a:pt x="166" y="708"/>
                  </a:lnTo>
                  <a:lnTo>
                    <a:pt x="192" y="720"/>
                  </a:lnTo>
                  <a:lnTo>
                    <a:pt x="218" y="730"/>
                  </a:lnTo>
                  <a:lnTo>
                    <a:pt x="245" y="735"/>
                  </a:lnTo>
                  <a:lnTo>
                    <a:pt x="273" y="737"/>
                  </a:lnTo>
                  <a:lnTo>
                    <a:pt x="301" y="735"/>
                  </a:lnTo>
                  <a:lnTo>
                    <a:pt x="329" y="730"/>
                  </a:lnTo>
                  <a:lnTo>
                    <a:pt x="354" y="720"/>
                  </a:lnTo>
                  <a:lnTo>
                    <a:pt x="380" y="708"/>
                  </a:lnTo>
                  <a:lnTo>
                    <a:pt x="403" y="692"/>
                  </a:lnTo>
                  <a:lnTo>
                    <a:pt x="426" y="674"/>
                  </a:lnTo>
                  <a:lnTo>
                    <a:pt x="447" y="654"/>
                  </a:lnTo>
                  <a:lnTo>
                    <a:pt x="467" y="629"/>
                  </a:lnTo>
                  <a:lnTo>
                    <a:pt x="484" y="604"/>
                  </a:lnTo>
                  <a:lnTo>
                    <a:pt x="500" y="575"/>
                  </a:lnTo>
                  <a:lnTo>
                    <a:pt x="514" y="544"/>
                  </a:lnTo>
                  <a:lnTo>
                    <a:pt x="525" y="512"/>
                  </a:lnTo>
                  <a:lnTo>
                    <a:pt x="535" y="479"/>
                  </a:lnTo>
                  <a:lnTo>
                    <a:pt x="542" y="443"/>
                  </a:lnTo>
                  <a:lnTo>
                    <a:pt x="546" y="406"/>
                  </a:lnTo>
                  <a:lnTo>
                    <a:pt x="547" y="368"/>
                  </a:lnTo>
                  <a:lnTo>
                    <a:pt x="546" y="331"/>
                  </a:lnTo>
                  <a:lnTo>
                    <a:pt x="542" y="295"/>
                  </a:lnTo>
                  <a:lnTo>
                    <a:pt x="535" y="259"/>
                  </a:lnTo>
                  <a:lnTo>
                    <a:pt x="525" y="226"/>
                  </a:lnTo>
                  <a:lnTo>
                    <a:pt x="514" y="194"/>
                  </a:lnTo>
                  <a:lnTo>
                    <a:pt x="500" y="163"/>
                  </a:lnTo>
                  <a:lnTo>
                    <a:pt x="484" y="134"/>
                  </a:lnTo>
                  <a:lnTo>
                    <a:pt x="467" y="108"/>
                  </a:lnTo>
                  <a:lnTo>
                    <a:pt x="447" y="84"/>
                  </a:lnTo>
                  <a:lnTo>
                    <a:pt x="426" y="63"/>
                  </a:lnTo>
                  <a:lnTo>
                    <a:pt x="403" y="44"/>
                  </a:lnTo>
                  <a:lnTo>
                    <a:pt x="380" y="29"/>
                  </a:lnTo>
                  <a:lnTo>
                    <a:pt x="354" y="16"/>
                  </a:lnTo>
                  <a:lnTo>
                    <a:pt x="329" y="7"/>
                  </a:lnTo>
                  <a:lnTo>
                    <a:pt x="301" y="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6" name="Freeform 314"/>
            <p:cNvSpPr>
              <a:spLocks/>
            </p:cNvSpPr>
            <p:nvPr/>
          </p:nvSpPr>
          <p:spPr bwMode="auto">
            <a:xfrm>
              <a:off x="40" y="3652"/>
              <a:ext cx="517" cy="349"/>
            </a:xfrm>
            <a:custGeom>
              <a:avLst/>
              <a:gdLst>
                <a:gd name="T0" fmla="*/ 231 w 517"/>
                <a:gd name="T1" fmla="*/ 2 h 699"/>
                <a:gd name="T2" fmla="*/ 181 w 517"/>
                <a:gd name="T3" fmla="*/ 16 h 699"/>
                <a:gd name="T4" fmla="*/ 135 w 517"/>
                <a:gd name="T5" fmla="*/ 42 h 699"/>
                <a:gd name="T6" fmla="*/ 94 w 517"/>
                <a:gd name="T7" fmla="*/ 81 h 699"/>
                <a:gd name="T8" fmla="*/ 59 w 517"/>
                <a:gd name="T9" fmla="*/ 128 h 699"/>
                <a:gd name="T10" fmla="*/ 31 w 517"/>
                <a:gd name="T11" fmla="*/ 183 h 699"/>
                <a:gd name="T12" fmla="*/ 11 w 517"/>
                <a:gd name="T13" fmla="*/ 246 h 699"/>
                <a:gd name="T14" fmla="*/ 1 w 517"/>
                <a:gd name="T15" fmla="*/ 314 h 699"/>
                <a:gd name="T16" fmla="*/ 1 w 517"/>
                <a:gd name="T17" fmla="*/ 386 h 699"/>
                <a:gd name="T18" fmla="*/ 11 w 517"/>
                <a:gd name="T19" fmla="*/ 453 h 699"/>
                <a:gd name="T20" fmla="*/ 31 w 517"/>
                <a:gd name="T21" fmla="*/ 516 h 699"/>
                <a:gd name="T22" fmla="*/ 59 w 517"/>
                <a:gd name="T23" fmla="*/ 571 h 699"/>
                <a:gd name="T24" fmla="*/ 94 w 517"/>
                <a:gd name="T25" fmla="*/ 618 h 699"/>
                <a:gd name="T26" fmla="*/ 135 w 517"/>
                <a:gd name="T27" fmla="*/ 657 h 699"/>
                <a:gd name="T28" fmla="*/ 181 w 517"/>
                <a:gd name="T29" fmla="*/ 683 h 699"/>
                <a:gd name="T30" fmla="*/ 231 w 517"/>
                <a:gd name="T31" fmla="*/ 697 h 699"/>
                <a:gd name="T32" fmla="*/ 285 w 517"/>
                <a:gd name="T33" fmla="*/ 697 h 699"/>
                <a:gd name="T34" fmla="*/ 335 w 517"/>
                <a:gd name="T35" fmla="*/ 683 h 699"/>
                <a:gd name="T36" fmla="*/ 381 w 517"/>
                <a:gd name="T37" fmla="*/ 657 h 699"/>
                <a:gd name="T38" fmla="*/ 422 w 517"/>
                <a:gd name="T39" fmla="*/ 618 h 699"/>
                <a:gd name="T40" fmla="*/ 457 w 517"/>
                <a:gd name="T41" fmla="*/ 571 h 699"/>
                <a:gd name="T42" fmla="*/ 486 w 517"/>
                <a:gd name="T43" fmla="*/ 516 h 699"/>
                <a:gd name="T44" fmla="*/ 505 w 517"/>
                <a:gd name="T45" fmla="*/ 453 h 699"/>
                <a:gd name="T46" fmla="*/ 516 w 517"/>
                <a:gd name="T47" fmla="*/ 386 h 699"/>
                <a:gd name="T48" fmla="*/ 516 w 517"/>
                <a:gd name="T49" fmla="*/ 314 h 699"/>
                <a:gd name="T50" fmla="*/ 505 w 517"/>
                <a:gd name="T51" fmla="*/ 246 h 699"/>
                <a:gd name="T52" fmla="*/ 486 w 517"/>
                <a:gd name="T53" fmla="*/ 183 h 699"/>
                <a:gd name="T54" fmla="*/ 457 w 517"/>
                <a:gd name="T55" fmla="*/ 128 h 699"/>
                <a:gd name="T56" fmla="*/ 422 w 517"/>
                <a:gd name="T57" fmla="*/ 81 h 699"/>
                <a:gd name="T58" fmla="*/ 381 w 517"/>
                <a:gd name="T59" fmla="*/ 42 h 699"/>
                <a:gd name="T60" fmla="*/ 335 w 517"/>
                <a:gd name="T61" fmla="*/ 16 h 699"/>
                <a:gd name="T62" fmla="*/ 285 w 517"/>
                <a:gd name="T63" fmla="*/ 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7" h="699">
                  <a:moveTo>
                    <a:pt x="258" y="0"/>
                  </a:moveTo>
                  <a:lnTo>
                    <a:pt x="231" y="2"/>
                  </a:lnTo>
                  <a:lnTo>
                    <a:pt x="206" y="7"/>
                  </a:lnTo>
                  <a:lnTo>
                    <a:pt x="181" y="16"/>
                  </a:lnTo>
                  <a:lnTo>
                    <a:pt x="158" y="28"/>
                  </a:lnTo>
                  <a:lnTo>
                    <a:pt x="135" y="42"/>
                  </a:lnTo>
                  <a:lnTo>
                    <a:pt x="114" y="60"/>
                  </a:lnTo>
                  <a:lnTo>
                    <a:pt x="94" y="81"/>
                  </a:lnTo>
                  <a:lnTo>
                    <a:pt x="76" y="103"/>
                  </a:lnTo>
                  <a:lnTo>
                    <a:pt x="59" y="128"/>
                  </a:lnTo>
                  <a:lnTo>
                    <a:pt x="44" y="154"/>
                  </a:lnTo>
                  <a:lnTo>
                    <a:pt x="31" y="183"/>
                  </a:lnTo>
                  <a:lnTo>
                    <a:pt x="20" y="214"/>
                  </a:lnTo>
                  <a:lnTo>
                    <a:pt x="11" y="246"/>
                  </a:lnTo>
                  <a:lnTo>
                    <a:pt x="5" y="279"/>
                  </a:lnTo>
                  <a:lnTo>
                    <a:pt x="1" y="314"/>
                  </a:lnTo>
                  <a:lnTo>
                    <a:pt x="0" y="350"/>
                  </a:lnTo>
                  <a:lnTo>
                    <a:pt x="1" y="386"/>
                  </a:lnTo>
                  <a:lnTo>
                    <a:pt x="5" y="420"/>
                  </a:lnTo>
                  <a:lnTo>
                    <a:pt x="11" y="453"/>
                  </a:lnTo>
                  <a:lnTo>
                    <a:pt x="20" y="485"/>
                  </a:lnTo>
                  <a:lnTo>
                    <a:pt x="31" y="516"/>
                  </a:lnTo>
                  <a:lnTo>
                    <a:pt x="44" y="545"/>
                  </a:lnTo>
                  <a:lnTo>
                    <a:pt x="59" y="571"/>
                  </a:lnTo>
                  <a:lnTo>
                    <a:pt x="76" y="596"/>
                  </a:lnTo>
                  <a:lnTo>
                    <a:pt x="94" y="618"/>
                  </a:lnTo>
                  <a:lnTo>
                    <a:pt x="114" y="639"/>
                  </a:lnTo>
                  <a:lnTo>
                    <a:pt x="135" y="657"/>
                  </a:lnTo>
                  <a:lnTo>
                    <a:pt x="158" y="671"/>
                  </a:lnTo>
                  <a:lnTo>
                    <a:pt x="181" y="683"/>
                  </a:lnTo>
                  <a:lnTo>
                    <a:pt x="206" y="692"/>
                  </a:lnTo>
                  <a:lnTo>
                    <a:pt x="231" y="697"/>
                  </a:lnTo>
                  <a:lnTo>
                    <a:pt x="258" y="699"/>
                  </a:lnTo>
                  <a:lnTo>
                    <a:pt x="285" y="697"/>
                  </a:lnTo>
                  <a:lnTo>
                    <a:pt x="310" y="692"/>
                  </a:lnTo>
                  <a:lnTo>
                    <a:pt x="335" y="683"/>
                  </a:lnTo>
                  <a:lnTo>
                    <a:pt x="359" y="671"/>
                  </a:lnTo>
                  <a:lnTo>
                    <a:pt x="381" y="657"/>
                  </a:lnTo>
                  <a:lnTo>
                    <a:pt x="403" y="639"/>
                  </a:lnTo>
                  <a:lnTo>
                    <a:pt x="422" y="618"/>
                  </a:lnTo>
                  <a:lnTo>
                    <a:pt x="441" y="596"/>
                  </a:lnTo>
                  <a:lnTo>
                    <a:pt x="457" y="571"/>
                  </a:lnTo>
                  <a:lnTo>
                    <a:pt x="472" y="545"/>
                  </a:lnTo>
                  <a:lnTo>
                    <a:pt x="486" y="516"/>
                  </a:lnTo>
                  <a:lnTo>
                    <a:pt x="496" y="485"/>
                  </a:lnTo>
                  <a:lnTo>
                    <a:pt x="505" y="453"/>
                  </a:lnTo>
                  <a:lnTo>
                    <a:pt x="511" y="420"/>
                  </a:lnTo>
                  <a:lnTo>
                    <a:pt x="516" y="386"/>
                  </a:lnTo>
                  <a:lnTo>
                    <a:pt x="517" y="350"/>
                  </a:lnTo>
                  <a:lnTo>
                    <a:pt x="516" y="314"/>
                  </a:lnTo>
                  <a:lnTo>
                    <a:pt x="511" y="279"/>
                  </a:lnTo>
                  <a:lnTo>
                    <a:pt x="505" y="246"/>
                  </a:lnTo>
                  <a:lnTo>
                    <a:pt x="496" y="214"/>
                  </a:lnTo>
                  <a:lnTo>
                    <a:pt x="486" y="183"/>
                  </a:lnTo>
                  <a:lnTo>
                    <a:pt x="472" y="154"/>
                  </a:lnTo>
                  <a:lnTo>
                    <a:pt x="457" y="128"/>
                  </a:lnTo>
                  <a:lnTo>
                    <a:pt x="441" y="103"/>
                  </a:lnTo>
                  <a:lnTo>
                    <a:pt x="422" y="81"/>
                  </a:lnTo>
                  <a:lnTo>
                    <a:pt x="403" y="60"/>
                  </a:lnTo>
                  <a:lnTo>
                    <a:pt x="381" y="42"/>
                  </a:lnTo>
                  <a:lnTo>
                    <a:pt x="359" y="28"/>
                  </a:lnTo>
                  <a:lnTo>
                    <a:pt x="335" y="16"/>
                  </a:lnTo>
                  <a:lnTo>
                    <a:pt x="310" y="7"/>
                  </a:lnTo>
                  <a:lnTo>
                    <a:pt x="285" y="2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FF3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7" name="Freeform 315"/>
            <p:cNvSpPr>
              <a:spLocks/>
            </p:cNvSpPr>
            <p:nvPr/>
          </p:nvSpPr>
          <p:spPr bwMode="auto">
            <a:xfrm>
              <a:off x="55" y="3662"/>
              <a:ext cx="488" cy="329"/>
            </a:xfrm>
            <a:custGeom>
              <a:avLst/>
              <a:gdLst>
                <a:gd name="T0" fmla="*/ 220 w 488"/>
                <a:gd name="T1" fmla="*/ 2 h 658"/>
                <a:gd name="T2" fmla="*/ 171 w 488"/>
                <a:gd name="T3" fmla="*/ 15 h 658"/>
                <a:gd name="T4" fmla="*/ 127 w 488"/>
                <a:gd name="T5" fmla="*/ 40 h 658"/>
                <a:gd name="T6" fmla="*/ 88 w 488"/>
                <a:gd name="T7" fmla="*/ 75 h 658"/>
                <a:gd name="T8" fmla="*/ 56 w 488"/>
                <a:gd name="T9" fmla="*/ 121 h 658"/>
                <a:gd name="T10" fmla="*/ 30 w 488"/>
                <a:gd name="T11" fmla="*/ 173 h 658"/>
                <a:gd name="T12" fmla="*/ 11 w 488"/>
                <a:gd name="T13" fmla="*/ 232 h 658"/>
                <a:gd name="T14" fmla="*/ 1 w 488"/>
                <a:gd name="T15" fmla="*/ 297 h 658"/>
                <a:gd name="T16" fmla="*/ 1 w 488"/>
                <a:gd name="T17" fmla="*/ 363 h 658"/>
                <a:gd name="T18" fmla="*/ 11 w 488"/>
                <a:gd name="T19" fmla="*/ 428 h 658"/>
                <a:gd name="T20" fmla="*/ 30 w 488"/>
                <a:gd name="T21" fmla="*/ 487 h 658"/>
                <a:gd name="T22" fmla="*/ 56 w 488"/>
                <a:gd name="T23" fmla="*/ 539 h 658"/>
                <a:gd name="T24" fmla="*/ 88 w 488"/>
                <a:gd name="T25" fmla="*/ 583 h 658"/>
                <a:gd name="T26" fmla="*/ 127 w 488"/>
                <a:gd name="T27" fmla="*/ 618 h 658"/>
                <a:gd name="T28" fmla="*/ 171 w 488"/>
                <a:gd name="T29" fmla="*/ 643 h 658"/>
                <a:gd name="T30" fmla="*/ 220 w 488"/>
                <a:gd name="T31" fmla="*/ 657 h 658"/>
                <a:gd name="T32" fmla="*/ 269 w 488"/>
                <a:gd name="T33" fmla="*/ 657 h 658"/>
                <a:gd name="T34" fmla="*/ 317 w 488"/>
                <a:gd name="T35" fmla="*/ 643 h 658"/>
                <a:gd name="T36" fmla="*/ 360 w 488"/>
                <a:gd name="T37" fmla="*/ 618 h 658"/>
                <a:gd name="T38" fmla="*/ 399 w 488"/>
                <a:gd name="T39" fmla="*/ 583 h 658"/>
                <a:gd name="T40" fmla="*/ 433 w 488"/>
                <a:gd name="T41" fmla="*/ 539 h 658"/>
                <a:gd name="T42" fmla="*/ 458 w 488"/>
                <a:gd name="T43" fmla="*/ 487 h 658"/>
                <a:gd name="T44" fmla="*/ 477 w 488"/>
                <a:gd name="T45" fmla="*/ 428 h 658"/>
                <a:gd name="T46" fmla="*/ 487 w 488"/>
                <a:gd name="T47" fmla="*/ 363 h 658"/>
                <a:gd name="T48" fmla="*/ 487 w 488"/>
                <a:gd name="T49" fmla="*/ 297 h 658"/>
                <a:gd name="T50" fmla="*/ 477 w 488"/>
                <a:gd name="T51" fmla="*/ 232 h 658"/>
                <a:gd name="T52" fmla="*/ 458 w 488"/>
                <a:gd name="T53" fmla="*/ 173 h 658"/>
                <a:gd name="T54" fmla="*/ 433 w 488"/>
                <a:gd name="T55" fmla="*/ 121 h 658"/>
                <a:gd name="T56" fmla="*/ 399 w 488"/>
                <a:gd name="T57" fmla="*/ 75 h 658"/>
                <a:gd name="T58" fmla="*/ 360 w 488"/>
                <a:gd name="T59" fmla="*/ 40 h 658"/>
                <a:gd name="T60" fmla="*/ 317 w 488"/>
                <a:gd name="T61" fmla="*/ 15 h 658"/>
                <a:gd name="T62" fmla="*/ 269 w 488"/>
                <a:gd name="T63" fmla="*/ 2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8" h="658">
                  <a:moveTo>
                    <a:pt x="244" y="0"/>
                  </a:moveTo>
                  <a:lnTo>
                    <a:pt x="220" y="2"/>
                  </a:lnTo>
                  <a:lnTo>
                    <a:pt x="195" y="7"/>
                  </a:lnTo>
                  <a:lnTo>
                    <a:pt x="171" y="15"/>
                  </a:lnTo>
                  <a:lnTo>
                    <a:pt x="149" y="27"/>
                  </a:lnTo>
                  <a:lnTo>
                    <a:pt x="127" y="40"/>
                  </a:lnTo>
                  <a:lnTo>
                    <a:pt x="108" y="57"/>
                  </a:lnTo>
                  <a:lnTo>
                    <a:pt x="88" y="75"/>
                  </a:lnTo>
                  <a:lnTo>
                    <a:pt x="72" y="97"/>
                  </a:lnTo>
                  <a:lnTo>
                    <a:pt x="56" y="121"/>
                  </a:lnTo>
                  <a:lnTo>
                    <a:pt x="42" y="146"/>
                  </a:lnTo>
                  <a:lnTo>
                    <a:pt x="30" y="173"/>
                  </a:lnTo>
                  <a:lnTo>
                    <a:pt x="20" y="203"/>
                  </a:lnTo>
                  <a:lnTo>
                    <a:pt x="11" y="232"/>
                  </a:lnTo>
                  <a:lnTo>
                    <a:pt x="5" y="263"/>
                  </a:lnTo>
                  <a:lnTo>
                    <a:pt x="1" y="297"/>
                  </a:lnTo>
                  <a:lnTo>
                    <a:pt x="0" y="330"/>
                  </a:lnTo>
                  <a:lnTo>
                    <a:pt x="1" y="363"/>
                  </a:lnTo>
                  <a:lnTo>
                    <a:pt x="5" y="396"/>
                  </a:lnTo>
                  <a:lnTo>
                    <a:pt x="11" y="428"/>
                  </a:lnTo>
                  <a:lnTo>
                    <a:pt x="20" y="457"/>
                  </a:lnTo>
                  <a:lnTo>
                    <a:pt x="30" y="487"/>
                  </a:lnTo>
                  <a:lnTo>
                    <a:pt x="42" y="514"/>
                  </a:lnTo>
                  <a:lnTo>
                    <a:pt x="56" y="539"/>
                  </a:lnTo>
                  <a:lnTo>
                    <a:pt x="72" y="563"/>
                  </a:lnTo>
                  <a:lnTo>
                    <a:pt x="88" y="583"/>
                  </a:lnTo>
                  <a:lnTo>
                    <a:pt x="108" y="603"/>
                  </a:lnTo>
                  <a:lnTo>
                    <a:pt x="127" y="618"/>
                  </a:lnTo>
                  <a:lnTo>
                    <a:pt x="149" y="632"/>
                  </a:lnTo>
                  <a:lnTo>
                    <a:pt x="171" y="643"/>
                  </a:lnTo>
                  <a:lnTo>
                    <a:pt x="195" y="651"/>
                  </a:lnTo>
                  <a:lnTo>
                    <a:pt x="220" y="657"/>
                  </a:lnTo>
                  <a:lnTo>
                    <a:pt x="244" y="658"/>
                  </a:lnTo>
                  <a:lnTo>
                    <a:pt x="269" y="657"/>
                  </a:lnTo>
                  <a:lnTo>
                    <a:pt x="293" y="651"/>
                  </a:lnTo>
                  <a:lnTo>
                    <a:pt x="317" y="643"/>
                  </a:lnTo>
                  <a:lnTo>
                    <a:pt x="339" y="632"/>
                  </a:lnTo>
                  <a:lnTo>
                    <a:pt x="360" y="618"/>
                  </a:lnTo>
                  <a:lnTo>
                    <a:pt x="381" y="603"/>
                  </a:lnTo>
                  <a:lnTo>
                    <a:pt x="399" y="583"/>
                  </a:lnTo>
                  <a:lnTo>
                    <a:pt x="416" y="563"/>
                  </a:lnTo>
                  <a:lnTo>
                    <a:pt x="433" y="539"/>
                  </a:lnTo>
                  <a:lnTo>
                    <a:pt x="446" y="514"/>
                  </a:lnTo>
                  <a:lnTo>
                    <a:pt x="458" y="487"/>
                  </a:lnTo>
                  <a:lnTo>
                    <a:pt x="469" y="457"/>
                  </a:lnTo>
                  <a:lnTo>
                    <a:pt x="477" y="428"/>
                  </a:lnTo>
                  <a:lnTo>
                    <a:pt x="483" y="396"/>
                  </a:lnTo>
                  <a:lnTo>
                    <a:pt x="487" y="363"/>
                  </a:lnTo>
                  <a:lnTo>
                    <a:pt x="488" y="330"/>
                  </a:lnTo>
                  <a:lnTo>
                    <a:pt x="487" y="297"/>
                  </a:lnTo>
                  <a:lnTo>
                    <a:pt x="483" y="263"/>
                  </a:lnTo>
                  <a:lnTo>
                    <a:pt x="477" y="232"/>
                  </a:lnTo>
                  <a:lnTo>
                    <a:pt x="469" y="203"/>
                  </a:lnTo>
                  <a:lnTo>
                    <a:pt x="458" y="173"/>
                  </a:lnTo>
                  <a:lnTo>
                    <a:pt x="446" y="146"/>
                  </a:lnTo>
                  <a:lnTo>
                    <a:pt x="433" y="121"/>
                  </a:lnTo>
                  <a:lnTo>
                    <a:pt x="416" y="97"/>
                  </a:lnTo>
                  <a:lnTo>
                    <a:pt x="399" y="75"/>
                  </a:lnTo>
                  <a:lnTo>
                    <a:pt x="381" y="57"/>
                  </a:lnTo>
                  <a:lnTo>
                    <a:pt x="360" y="40"/>
                  </a:lnTo>
                  <a:lnTo>
                    <a:pt x="339" y="27"/>
                  </a:lnTo>
                  <a:lnTo>
                    <a:pt x="317" y="15"/>
                  </a:lnTo>
                  <a:lnTo>
                    <a:pt x="293" y="7"/>
                  </a:lnTo>
                  <a:lnTo>
                    <a:pt x="269" y="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8" name="Freeform 316"/>
            <p:cNvSpPr>
              <a:spLocks/>
            </p:cNvSpPr>
            <p:nvPr/>
          </p:nvSpPr>
          <p:spPr bwMode="auto">
            <a:xfrm>
              <a:off x="71" y="3673"/>
              <a:ext cx="458" cy="309"/>
            </a:xfrm>
            <a:custGeom>
              <a:avLst/>
              <a:gdLst>
                <a:gd name="T0" fmla="*/ 206 w 458"/>
                <a:gd name="T1" fmla="*/ 1 h 619"/>
                <a:gd name="T2" fmla="*/ 161 w 458"/>
                <a:gd name="T3" fmla="*/ 14 h 619"/>
                <a:gd name="T4" fmla="*/ 119 w 458"/>
                <a:gd name="T5" fmla="*/ 37 h 619"/>
                <a:gd name="T6" fmla="*/ 83 w 458"/>
                <a:gd name="T7" fmla="*/ 71 h 619"/>
                <a:gd name="T8" fmla="*/ 52 w 458"/>
                <a:gd name="T9" fmla="*/ 114 h 619"/>
                <a:gd name="T10" fmla="*/ 27 w 458"/>
                <a:gd name="T11" fmla="*/ 164 h 619"/>
                <a:gd name="T12" fmla="*/ 10 w 458"/>
                <a:gd name="T13" fmla="*/ 219 h 619"/>
                <a:gd name="T14" fmla="*/ 1 w 458"/>
                <a:gd name="T15" fmla="*/ 278 h 619"/>
                <a:gd name="T16" fmla="*/ 1 w 458"/>
                <a:gd name="T17" fmla="*/ 342 h 619"/>
                <a:gd name="T18" fmla="*/ 10 w 458"/>
                <a:gd name="T19" fmla="*/ 402 h 619"/>
                <a:gd name="T20" fmla="*/ 27 w 458"/>
                <a:gd name="T21" fmla="*/ 457 h 619"/>
                <a:gd name="T22" fmla="*/ 52 w 458"/>
                <a:gd name="T23" fmla="*/ 507 h 619"/>
                <a:gd name="T24" fmla="*/ 83 w 458"/>
                <a:gd name="T25" fmla="*/ 549 h 619"/>
                <a:gd name="T26" fmla="*/ 119 w 458"/>
                <a:gd name="T27" fmla="*/ 582 h 619"/>
                <a:gd name="T28" fmla="*/ 161 w 458"/>
                <a:gd name="T29" fmla="*/ 605 h 619"/>
                <a:gd name="T30" fmla="*/ 206 w 458"/>
                <a:gd name="T31" fmla="*/ 618 h 619"/>
                <a:gd name="T32" fmla="*/ 253 w 458"/>
                <a:gd name="T33" fmla="*/ 618 h 619"/>
                <a:gd name="T34" fmla="*/ 297 w 458"/>
                <a:gd name="T35" fmla="*/ 605 h 619"/>
                <a:gd name="T36" fmla="*/ 338 w 458"/>
                <a:gd name="T37" fmla="*/ 582 h 619"/>
                <a:gd name="T38" fmla="*/ 374 w 458"/>
                <a:gd name="T39" fmla="*/ 549 h 619"/>
                <a:gd name="T40" fmla="*/ 406 w 458"/>
                <a:gd name="T41" fmla="*/ 507 h 619"/>
                <a:gd name="T42" fmla="*/ 430 w 458"/>
                <a:gd name="T43" fmla="*/ 457 h 619"/>
                <a:gd name="T44" fmla="*/ 448 w 458"/>
                <a:gd name="T45" fmla="*/ 402 h 619"/>
                <a:gd name="T46" fmla="*/ 457 w 458"/>
                <a:gd name="T47" fmla="*/ 342 h 619"/>
                <a:gd name="T48" fmla="*/ 457 w 458"/>
                <a:gd name="T49" fmla="*/ 278 h 619"/>
                <a:gd name="T50" fmla="*/ 448 w 458"/>
                <a:gd name="T51" fmla="*/ 219 h 619"/>
                <a:gd name="T52" fmla="*/ 430 w 458"/>
                <a:gd name="T53" fmla="*/ 164 h 619"/>
                <a:gd name="T54" fmla="*/ 406 w 458"/>
                <a:gd name="T55" fmla="*/ 114 h 619"/>
                <a:gd name="T56" fmla="*/ 374 w 458"/>
                <a:gd name="T57" fmla="*/ 71 h 619"/>
                <a:gd name="T58" fmla="*/ 338 w 458"/>
                <a:gd name="T59" fmla="*/ 37 h 619"/>
                <a:gd name="T60" fmla="*/ 297 w 458"/>
                <a:gd name="T61" fmla="*/ 14 h 619"/>
                <a:gd name="T62" fmla="*/ 253 w 458"/>
                <a:gd name="T63" fmla="*/ 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8" h="619">
                  <a:moveTo>
                    <a:pt x="229" y="0"/>
                  </a:moveTo>
                  <a:lnTo>
                    <a:pt x="206" y="1"/>
                  </a:lnTo>
                  <a:lnTo>
                    <a:pt x="183" y="7"/>
                  </a:lnTo>
                  <a:lnTo>
                    <a:pt x="161" y="14"/>
                  </a:lnTo>
                  <a:lnTo>
                    <a:pt x="140" y="25"/>
                  </a:lnTo>
                  <a:lnTo>
                    <a:pt x="119" y="37"/>
                  </a:lnTo>
                  <a:lnTo>
                    <a:pt x="101" y="53"/>
                  </a:lnTo>
                  <a:lnTo>
                    <a:pt x="83" y="71"/>
                  </a:lnTo>
                  <a:lnTo>
                    <a:pt x="67" y="91"/>
                  </a:lnTo>
                  <a:lnTo>
                    <a:pt x="52" y="114"/>
                  </a:lnTo>
                  <a:lnTo>
                    <a:pt x="38" y="137"/>
                  </a:lnTo>
                  <a:lnTo>
                    <a:pt x="27" y="164"/>
                  </a:lnTo>
                  <a:lnTo>
                    <a:pt x="18" y="190"/>
                  </a:lnTo>
                  <a:lnTo>
                    <a:pt x="10" y="219"/>
                  </a:lnTo>
                  <a:lnTo>
                    <a:pt x="5" y="248"/>
                  </a:lnTo>
                  <a:lnTo>
                    <a:pt x="1" y="278"/>
                  </a:lnTo>
                  <a:lnTo>
                    <a:pt x="0" y="310"/>
                  </a:lnTo>
                  <a:lnTo>
                    <a:pt x="1" y="342"/>
                  </a:lnTo>
                  <a:lnTo>
                    <a:pt x="5" y="373"/>
                  </a:lnTo>
                  <a:lnTo>
                    <a:pt x="10" y="402"/>
                  </a:lnTo>
                  <a:lnTo>
                    <a:pt x="18" y="431"/>
                  </a:lnTo>
                  <a:lnTo>
                    <a:pt x="27" y="457"/>
                  </a:lnTo>
                  <a:lnTo>
                    <a:pt x="38" y="484"/>
                  </a:lnTo>
                  <a:lnTo>
                    <a:pt x="52" y="507"/>
                  </a:lnTo>
                  <a:lnTo>
                    <a:pt x="67" y="529"/>
                  </a:lnTo>
                  <a:lnTo>
                    <a:pt x="83" y="549"/>
                  </a:lnTo>
                  <a:lnTo>
                    <a:pt x="101" y="567"/>
                  </a:lnTo>
                  <a:lnTo>
                    <a:pt x="119" y="582"/>
                  </a:lnTo>
                  <a:lnTo>
                    <a:pt x="140" y="594"/>
                  </a:lnTo>
                  <a:lnTo>
                    <a:pt x="161" y="605"/>
                  </a:lnTo>
                  <a:lnTo>
                    <a:pt x="183" y="612"/>
                  </a:lnTo>
                  <a:lnTo>
                    <a:pt x="206" y="618"/>
                  </a:lnTo>
                  <a:lnTo>
                    <a:pt x="229" y="619"/>
                  </a:lnTo>
                  <a:lnTo>
                    <a:pt x="253" y="618"/>
                  </a:lnTo>
                  <a:lnTo>
                    <a:pt x="275" y="612"/>
                  </a:lnTo>
                  <a:lnTo>
                    <a:pt x="297" y="605"/>
                  </a:lnTo>
                  <a:lnTo>
                    <a:pt x="317" y="594"/>
                  </a:lnTo>
                  <a:lnTo>
                    <a:pt x="338" y="582"/>
                  </a:lnTo>
                  <a:lnTo>
                    <a:pt x="356" y="567"/>
                  </a:lnTo>
                  <a:lnTo>
                    <a:pt x="374" y="549"/>
                  </a:lnTo>
                  <a:lnTo>
                    <a:pt x="390" y="529"/>
                  </a:lnTo>
                  <a:lnTo>
                    <a:pt x="406" y="507"/>
                  </a:lnTo>
                  <a:lnTo>
                    <a:pt x="419" y="484"/>
                  </a:lnTo>
                  <a:lnTo>
                    <a:pt x="430" y="457"/>
                  </a:lnTo>
                  <a:lnTo>
                    <a:pt x="439" y="431"/>
                  </a:lnTo>
                  <a:lnTo>
                    <a:pt x="448" y="402"/>
                  </a:lnTo>
                  <a:lnTo>
                    <a:pt x="453" y="373"/>
                  </a:lnTo>
                  <a:lnTo>
                    <a:pt x="457" y="342"/>
                  </a:lnTo>
                  <a:lnTo>
                    <a:pt x="458" y="310"/>
                  </a:lnTo>
                  <a:lnTo>
                    <a:pt x="457" y="278"/>
                  </a:lnTo>
                  <a:lnTo>
                    <a:pt x="453" y="248"/>
                  </a:lnTo>
                  <a:lnTo>
                    <a:pt x="448" y="219"/>
                  </a:lnTo>
                  <a:lnTo>
                    <a:pt x="439" y="190"/>
                  </a:lnTo>
                  <a:lnTo>
                    <a:pt x="430" y="164"/>
                  </a:lnTo>
                  <a:lnTo>
                    <a:pt x="419" y="137"/>
                  </a:lnTo>
                  <a:lnTo>
                    <a:pt x="406" y="114"/>
                  </a:lnTo>
                  <a:lnTo>
                    <a:pt x="390" y="91"/>
                  </a:lnTo>
                  <a:lnTo>
                    <a:pt x="374" y="71"/>
                  </a:lnTo>
                  <a:lnTo>
                    <a:pt x="356" y="53"/>
                  </a:lnTo>
                  <a:lnTo>
                    <a:pt x="338" y="37"/>
                  </a:lnTo>
                  <a:lnTo>
                    <a:pt x="317" y="25"/>
                  </a:lnTo>
                  <a:lnTo>
                    <a:pt x="297" y="14"/>
                  </a:lnTo>
                  <a:lnTo>
                    <a:pt x="275" y="7"/>
                  </a:lnTo>
                  <a:lnTo>
                    <a:pt x="253" y="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3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9" name="Freeform 317"/>
            <p:cNvSpPr>
              <a:spLocks/>
            </p:cNvSpPr>
            <p:nvPr/>
          </p:nvSpPr>
          <p:spPr bwMode="auto">
            <a:xfrm>
              <a:off x="86" y="3683"/>
              <a:ext cx="430" cy="289"/>
            </a:xfrm>
            <a:custGeom>
              <a:avLst/>
              <a:gdLst>
                <a:gd name="T0" fmla="*/ 193 w 430"/>
                <a:gd name="T1" fmla="*/ 1 h 579"/>
                <a:gd name="T2" fmla="*/ 151 w 430"/>
                <a:gd name="T3" fmla="*/ 12 h 579"/>
                <a:gd name="T4" fmla="*/ 113 w 430"/>
                <a:gd name="T5" fmla="*/ 34 h 579"/>
                <a:gd name="T6" fmla="*/ 78 w 430"/>
                <a:gd name="T7" fmla="*/ 66 h 579"/>
                <a:gd name="T8" fmla="*/ 49 w 430"/>
                <a:gd name="T9" fmla="*/ 105 h 579"/>
                <a:gd name="T10" fmla="*/ 26 w 430"/>
                <a:gd name="T11" fmla="*/ 152 h 579"/>
                <a:gd name="T12" fmla="*/ 9 w 430"/>
                <a:gd name="T13" fmla="*/ 203 h 579"/>
                <a:gd name="T14" fmla="*/ 1 w 430"/>
                <a:gd name="T15" fmla="*/ 260 h 579"/>
                <a:gd name="T16" fmla="*/ 1 w 430"/>
                <a:gd name="T17" fmla="*/ 318 h 579"/>
                <a:gd name="T18" fmla="*/ 9 w 430"/>
                <a:gd name="T19" fmla="*/ 375 h 579"/>
                <a:gd name="T20" fmla="*/ 26 w 430"/>
                <a:gd name="T21" fmla="*/ 428 h 579"/>
                <a:gd name="T22" fmla="*/ 49 w 430"/>
                <a:gd name="T23" fmla="*/ 474 h 579"/>
                <a:gd name="T24" fmla="*/ 78 w 430"/>
                <a:gd name="T25" fmla="*/ 512 h 579"/>
                <a:gd name="T26" fmla="*/ 113 w 430"/>
                <a:gd name="T27" fmla="*/ 544 h 579"/>
                <a:gd name="T28" fmla="*/ 151 w 430"/>
                <a:gd name="T29" fmla="*/ 566 h 579"/>
                <a:gd name="T30" fmla="*/ 193 w 430"/>
                <a:gd name="T31" fmla="*/ 578 h 579"/>
                <a:gd name="T32" fmla="*/ 236 w 430"/>
                <a:gd name="T33" fmla="*/ 578 h 579"/>
                <a:gd name="T34" fmla="*/ 278 w 430"/>
                <a:gd name="T35" fmla="*/ 566 h 579"/>
                <a:gd name="T36" fmla="*/ 317 w 430"/>
                <a:gd name="T37" fmla="*/ 544 h 579"/>
                <a:gd name="T38" fmla="*/ 351 w 430"/>
                <a:gd name="T39" fmla="*/ 512 h 579"/>
                <a:gd name="T40" fmla="*/ 380 w 430"/>
                <a:gd name="T41" fmla="*/ 474 h 579"/>
                <a:gd name="T42" fmla="*/ 403 w 430"/>
                <a:gd name="T43" fmla="*/ 428 h 579"/>
                <a:gd name="T44" fmla="*/ 419 w 430"/>
                <a:gd name="T45" fmla="*/ 375 h 579"/>
                <a:gd name="T46" fmla="*/ 429 w 430"/>
                <a:gd name="T47" fmla="*/ 318 h 579"/>
                <a:gd name="T48" fmla="*/ 429 w 430"/>
                <a:gd name="T49" fmla="*/ 260 h 579"/>
                <a:gd name="T50" fmla="*/ 419 w 430"/>
                <a:gd name="T51" fmla="*/ 203 h 579"/>
                <a:gd name="T52" fmla="*/ 403 w 430"/>
                <a:gd name="T53" fmla="*/ 152 h 579"/>
                <a:gd name="T54" fmla="*/ 380 w 430"/>
                <a:gd name="T55" fmla="*/ 105 h 579"/>
                <a:gd name="T56" fmla="*/ 351 w 430"/>
                <a:gd name="T57" fmla="*/ 66 h 579"/>
                <a:gd name="T58" fmla="*/ 317 w 430"/>
                <a:gd name="T59" fmla="*/ 34 h 579"/>
                <a:gd name="T60" fmla="*/ 278 w 430"/>
                <a:gd name="T61" fmla="*/ 12 h 579"/>
                <a:gd name="T62" fmla="*/ 236 w 430"/>
                <a:gd name="T63" fmla="*/ 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0" h="579">
                  <a:moveTo>
                    <a:pt x="214" y="0"/>
                  </a:moveTo>
                  <a:lnTo>
                    <a:pt x="193" y="1"/>
                  </a:lnTo>
                  <a:lnTo>
                    <a:pt x="171" y="5"/>
                  </a:lnTo>
                  <a:lnTo>
                    <a:pt x="151" y="12"/>
                  </a:lnTo>
                  <a:lnTo>
                    <a:pt x="131" y="22"/>
                  </a:lnTo>
                  <a:lnTo>
                    <a:pt x="113" y="34"/>
                  </a:lnTo>
                  <a:lnTo>
                    <a:pt x="94" y="50"/>
                  </a:lnTo>
                  <a:lnTo>
                    <a:pt x="78" y="66"/>
                  </a:lnTo>
                  <a:lnTo>
                    <a:pt x="62" y="84"/>
                  </a:lnTo>
                  <a:lnTo>
                    <a:pt x="49" y="105"/>
                  </a:lnTo>
                  <a:lnTo>
                    <a:pt x="37" y="127"/>
                  </a:lnTo>
                  <a:lnTo>
                    <a:pt x="26" y="152"/>
                  </a:lnTo>
                  <a:lnTo>
                    <a:pt x="16" y="177"/>
                  </a:lnTo>
                  <a:lnTo>
                    <a:pt x="9" y="203"/>
                  </a:lnTo>
                  <a:lnTo>
                    <a:pt x="4" y="231"/>
                  </a:lnTo>
                  <a:lnTo>
                    <a:pt x="1" y="260"/>
                  </a:lnTo>
                  <a:lnTo>
                    <a:pt x="0" y="289"/>
                  </a:lnTo>
                  <a:lnTo>
                    <a:pt x="1" y="318"/>
                  </a:lnTo>
                  <a:lnTo>
                    <a:pt x="4" y="348"/>
                  </a:lnTo>
                  <a:lnTo>
                    <a:pt x="9" y="375"/>
                  </a:lnTo>
                  <a:lnTo>
                    <a:pt x="16" y="403"/>
                  </a:lnTo>
                  <a:lnTo>
                    <a:pt x="26" y="428"/>
                  </a:lnTo>
                  <a:lnTo>
                    <a:pt x="37" y="451"/>
                  </a:lnTo>
                  <a:lnTo>
                    <a:pt x="49" y="474"/>
                  </a:lnTo>
                  <a:lnTo>
                    <a:pt x="62" y="494"/>
                  </a:lnTo>
                  <a:lnTo>
                    <a:pt x="78" y="512"/>
                  </a:lnTo>
                  <a:lnTo>
                    <a:pt x="94" y="529"/>
                  </a:lnTo>
                  <a:lnTo>
                    <a:pt x="113" y="544"/>
                  </a:lnTo>
                  <a:lnTo>
                    <a:pt x="131" y="557"/>
                  </a:lnTo>
                  <a:lnTo>
                    <a:pt x="151" y="566"/>
                  </a:lnTo>
                  <a:lnTo>
                    <a:pt x="171" y="573"/>
                  </a:lnTo>
                  <a:lnTo>
                    <a:pt x="193" y="578"/>
                  </a:lnTo>
                  <a:lnTo>
                    <a:pt x="214" y="579"/>
                  </a:lnTo>
                  <a:lnTo>
                    <a:pt x="236" y="578"/>
                  </a:lnTo>
                  <a:lnTo>
                    <a:pt x="257" y="573"/>
                  </a:lnTo>
                  <a:lnTo>
                    <a:pt x="278" y="566"/>
                  </a:lnTo>
                  <a:lnTo>
                    <a:pt x="297" y="557"/>
                  </a:lnTo>
                  <a:lnTo>
                    <a:pt x="317" y="544"/>
                  </a:lnTo>
                  <a:lnTo>
                    <a:pt x="334" y="529"/>
                  </a:lnTo>
                  <a:lnTo>
                    <a:pt x="351" y="512"/>
                  </a:lnTo>
                  <a:lnTo>
                    <a:pt x="366" y="494"/>
                  </a:lnTo>
                  <a:lnTo>
                    <a:pt x="380" y="474"/>
                  </a:lnTo>
                  <a:lnTo>
                    <a:pt x="393" y="451"/>
                  </a:lnTo>
                  <a:lnTo>
                    <a:pt x="403" y="428"/>
                  </a:lnTo>
                  <a:lnTo>
                    <a:pt x="412" y="403"/>
                  </a:lnTo>
                  <a:lnTo>
                    <a:pt x="419" y="375"/>
                  </a:lnTo>
                  <a:lnTo>
                    <a:pt x="425" y="348"/>
                  </a:lnTo>
                  <a:lnTo>
                    <a:pt x="429" y="318"/>
                  </a:lnTo>
                  <a:lnTo>
                    <a:pt x="430" y="289"/>
                  </a:lnTo>
                  <a:lnTo>
                    <a:pt x="429" y="260"/>
                  </a:lnTo>
                  <a:lnTo>
                    <a:pt x="425" y="231"/>
                  </a:lnTo>
                  <a:lnTo>
                    <a:pt x="419" y="203"/>
                  </a:lnTo>
                  <a:lnTo>
                    <a:pt x="412" y="177"/>
                  </a:lnTo>
                  <a:lnTo>
                    <a:pt x="403" y="152"/>
                  </a:lnTo>
                  <a:lnTo>
                    <a:pt x="393" y="127"/>
                  </a:lnTo>
                  <a:lnTo>
                    <a:pt x="380" y="105"/>
                  </a:lnTo>
                  <a:lnTo>
                    <a:pt x="366" y="84"/>
                  </a:lnTo>
                  <a:lnTo>
                    <a:pt x="351" y="66"/>
                  </a:lnTo>
                  <a:lnTo>
                    <a:pt x="334" y="50"/>
                  </a:lnTo>
                  <a:lnTo>
                    <a:pt x="317" y="34"/>
                  </a:lnTo>
                  <a:lnTo>
                    <a:pt x="297" y="22"/>
                  </a:lnTo>
                  <a:lnTo>
                    <a:pt x="278" y="12"/>
                  </a:lnTo>
                  <a:lnTo>
                    <a:pt x="257" y="5"/>
                  </a:lnTo>
                  <a:lnTo>
                    <a:pt x="236" y="1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0" name="Freeform 318"/>
            <p:cNvSpPr>
              <a:spLocks/>
            </p:cNvSpPr>
            <p:nvPr/>
          </p:nvSpPr>
          <p:spPr bwMode="auto">
            <a:xfrm>
              <a:off x="101" y="3693"/>
              <a:ext cx="400" cy="270"/>
            </a:xfrm>
            <a:custGeom>
              <a:avLst/>
              <a:gdLst>
                <a:gd name="T0" fmla="*/ 180 w 400"/>
                <a:gd name="T1" fmla="*/ 1 h 540"/>
                <a:gd name="T2" fmla="*/ 141 w 400"/>
                <a:gd name="T3" fmla="*/ 12 h 540"/>
                <a:gd name="T4" fmla="*/ 105 w 400"/>
                <a:gd name="T5" fmla="*/ 33 h 540"/>
                <a:gd name="T6" fmla="*/ 73 w 400"/>
                <a:gd name="T7" fmla="*/ 62 h 540"/>
                <a:gd name="T8" fmla="*/ 45 w 400"/>
                <a:gd name="T9" fmla="*/ 98 h 540"/>
                <a:gd name="T10" fmla="*/ 24 w 400"/>
                <a:gd name="T11" fmla="*/ 141 h 540"/>
                <a:gd name="T12" fmla="*/ 10 w 400"/>
                <a:gd name="T13" fmla="*/ 189 h 540"/>
                <a:gd name="T14" fmla="*/ 1 w 400"/>
                <a:gd name="T15" fmla="*/ 242 h 540"/>
                <a:gd name="T16" fmla="*/ 1 w 400"/>
                <a:gd name="T17" fmla="*/ 297 h 540"/>
                <a:gd name="T18" fmla="*/ 10 w 400"/>
                <a:gd name="T19" fmla="*/ 350 h 540"/>
                <a:gd name="T20" fmla="*/ 24 w 400"/>
                <a:gd name="T21" fmla="*/ 399 h 540"/>
                <a:gd name="T22" fmla="*/ 45 w 400"/>
                <a:gd name="T23" fmla="*/ 442 h 540"/>
                <a:gd name="T24" fmla="*/ 73 w 400"/>
                <a:gd name="T25" fmla="*/ 479 h 540"/>
                <a:gd name="T26" fmla="*/ 105 w 400"/>
                <a:gd name="T27" fmla="*/ 508 h 540"/>
                <a:gd name="T28" fmla="*/ 141 w 400"/>
                <a:gd name="T29" fmla="*/ 527 h 540"/>
                <a:gd name="T30" fmla="*/ 180 w 400"/>
                <a:gd name="T31" fmla="*/ 538 h 540"/>
                <a:gd name="T32" fmla="*/ 221 w 400"/>
                <a:gd name="T33" fmla="*/ 538 h 540"/>
                <a:gd name="T34" fmla="*/ 260 w 400"/>
                <a:gd name="T35" fmla="*/ 527 h 540"/>
                <a:gd name="T36" fmla="*/ 296 w 400"/>
                <a:gd name="T37" fmla="*/ 508 h 540"/>
                <a:gd name="T38" fmla="*/ 327 w 400"/>
                <a:gd name="T39" fmla="*/ 479 h 540"/>
                <a:gd name="T40" fmla="*/ 354 w 400"/>
                <a:gd name="T41" fmla="*/ 442 h 540"/>
                <a:gd name="T42" fmla="*/ 376 w 400"/>
                <a:gd name="T43" fmla="*/ 399 h 540"/>
                <a:gd name="T44" fmla="*/ 391 w 400"/>
                <a:gd name="T45" fmla="*/ 350 h 540"/>
                <a:gd name="T46" fmla="*/ 399 w 400"/>
                <a:gd name="T47" fmla="*/ 297 h 540"/>
                <a:gd name="T48" fmla="*/ 399 w 400"/>
                <a:gd name="T49" fmla="*/ 242 h 540"/>
                <a:gd name="T50" fmla="*/ 391 w 400"/>
                <a:gd name="T51" fmla="*/ 189 h 540"/>
                <a:gd name="T52" fmla="*/ 376 w 400"/>
                <a:gd name="T53" fmla="*/ 141 h 540"/>
                <a:gd name="T54" fmla="*/ 354 w 400"/>
                <a:gd name="T55" fmla="*/ 98 h 540"/>
                <a:gd name="T56" fmla="*/ 327 w 400"/>
                <a:gd name="T57" fmla="*/ 62 h 540"/>
                <a:gd name="T58" fmla="*/ 296 w 400"/>
                <a:gd name="T59" fmla="*/ 33 h 540"/>
                <a:gd name="T60" fmla="*/ 260 w 400"/>
                <a:gd name="T61" fmla="*/ 12 h 540"/>
                <a:gd name="T62" fmla="*/ 221 w 400"/>
                <a:gd name="T63" fmla="*/ 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540">
                  <a:moveTo>
                    <a:pt x="200" y="0"/>
                  </a:moveTo>
                  <a:lnTo>
                    <a:pt x="180" y="1"/>
                  </a:lnTo>
                  <a:lnTo>
                    <a:pt x="160" y="5"/>
                  </a:lnTo>
                  <a:lnTo>
                    <a:pt x="141" y="12"/>
                  </a:lnTo>
                  <a:lnTo>
                    <a:pt x="122" y="20"/>
                  </a:lnTo>
                  <a:lnTo>
                    <a:pt x="105" y="33"/>
                  </a:lnTo>
                  <a:lnTo>
                    <a:pt x="88" y="45"/>
                  </a:lnTo>
                  <a:lnTo>
                    <a:pt x="73" y="62"/>
                  </a:lnTo>
                  <a:lnTo>
                    <a:pt x="59" y="79"/>
                  </a:lnTo>
                  <a:lnTo>
                    <a:pt x="45" y="98"/>
                  </a:lnTo>
                  <a:lnTo>
                    <a:pt x="34" y="119"/>
                  </a:lnTo>
                  <a:lnTo>
                    <a:pt x="24" y="141"/>
                  </a:lnTo>
                  <a:lnTo>
                    <a:pt x="16" y="164"/>
                  </a:lnTo>
                  <a:lnTo>
                    <a:pt x="10" y="189"/>
                  </a:lnTo>
                  <a:lnTo>
                    <a:pt x="4" y="216"/>
                  </a:lnTo>
                  <a:lnTo>
                    <a:pt x="1" y="242"/>
                  </a:lnTo>
                  <a:lnTo>
                    <a:pt x="0" y="270"/>
                  </a:lnTo>
                  <a:lnTo>
                    <a:pt x="1" y="297"/>
                  </a:lnTo>
                  <a:lnTo>
                    <a:pt x="4" y="324"/>
                  </a:lnTo>
                  <a:lnTo>
                    <a:pt x="10" y="350"/>
                  </a:lnTo>
                  <a:lnTo>
                    <a:pt x="16" y="375"/>
                  </a:lnTo>
                  <a:lnTo>
                    <a:pt x="24" y="399"/>
                  </a:lnTo>
                  <a:lnTo>
                    <a:pt x="34" y="421"/>
                  </a:lnTo>
                  <a:lnTo>
                    <a:pt x="45" y="442"/>
                  </a:lnTo>
                  <a:lnTo>
                    <a:pt x="59" y="461"/>
                  </a:lnTo>
                  <a:lnTo>
                    <a:pt x="73" y="479"/>
                  </a:lnTo>
                  <a:lnTo>
                    <a:pt x="88" y="494"/>
                  </a:lnTo>
                  <a:lnTo>
                    <a:pt x="105" y="508"/>
                  </a:lnTo>
                  <a:lnTo>
                    <a:pt x="122" y="519"/>
                  </a:lnTo>
                  <a:lnTo>
                    <a:pt x="141" y="527"/>
                  </a:lnTo>
                  <a:lnTo>
                    <a:pt x="160" y="534"/>
                  </a:lnTo>
                  <a:lnTo>
                    <a:pt x="180" y="538"/>
                  </a:lnTo>
                  <a:lnTo>
                    <a:pt x="200" y="540"/>
                  </a:lnTo>
                  <a:lnTo>
                    <a:pt x="221" y="538"/>
                  </a:lnTo>
                  <a:lnTo>
                    <a:pt x="240" y="534"/>
                  </a:lnTo>
                  <a:lnTo>
                    <a:pt x="260" y="527"/>
                  </a:lnTo>
                  <a:lnTo>
                    <a:pt x="278" y="519"/>
                  </a:lnTo>
                  <a:lnTo>
                    <a:pt x="296" y="508"/>
                  </a:lnTo>
                  <a:lnTo>
                    <a:pt x="312" y="494"/>
                  </a:lnTo>
                  <a:lnTo>
                    <a:pt x="327" y="479"/>
                  </a:lnTo>
                  <a:lnTo>
                    <a:pt x="342" y="461"/>
                  </a:lnTo>
                  <a:lnTo>
                    <a:pt x="354" y="442"/>
                  </a:lnTo>
                  <a:lnTo>
                    <a:pt x="366" y="421"/>
                  </a:lnTo>
                  <a:lnTo>
                    <a:pt x="376" y="399"/>
                  </a:lnTo>
                  <a:lnTo>
                    <a:pt x="385" y="375"/>
                  </a:lnTo>
                  <a:lnTo>
                    <a:pt x="391" y="350"/>
                  </a:lnTo>
                  <a:lnTo>
                    <a:pt x="396" y="324"/>
                  </a:lnTo>
                  <a:lnTo>
                    <a:pt x="399" y="297"/>
                  </a:lnTo>
                  <a:lnTo>
                    <a:pt x="400" y="270"/>
                  </a:lnTo>
                  <a:lnTo>
                    <a:pt x="399" y="242"/>
                  </a:lnTo>
                  <a:lnTo>
                    <a:pt x="396" y="216"/>
                  </a:lnTo>
                  <a:lnTo>
                    <a:pt x="391" y="189"/>
                  </a:lnTo>
                  <a:lnTo>
                    <a:pt x="385" y="164"/>
                  </a:lnTo>
                  <a:lnTo>
                    <a:pt x="376" y="141"/>
                  </a:lnTo>
                  <a:lnTo>
                    <a:pt x="366" y="119"/>
                  </a:lnTo>
                  <a:lnTo>
                    <a:pt x="354" y="98"/>
                  </a:lnTo>
                  <a:lnTo>
                    <a:pt x="342" y="79"/>
                  </a:lnTo>
                  <a:lnTo>
                    <a:pt x="327" y="62"/>
                  </a:lnTo>
                  <a:lnTo>
                    <a:pt x="312" y="45"/>
                  </a:lnTo>
                  <a:lnTo>
                    <a:pt x="296" y="33"/>
                  </a:lnTo>
                  <a:lnTo>
                    <a:pt x="278" y="20"/>
                  </a:lnTo>
                  <a:lnTo>
                    <a:pt x="260" y="12"/>
                  </a:lnTo>
                  <a:lnTo>
                    <a:pt x="240" y="5"/>
                  </a:lnTo>
                  <a:lnTo>
                    <a:pt x="221" y="1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4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1" name="Freeform 319"/>
            <p:cNvSpPr>
              <a:spLocks/>
            </p:cNvSpPr>
            <p:nvPr/>
          </p:nvSpPr>
          <p:spPr bwMode="auto">
            <a:xfrm>
              <a:off x="117" y="3704"/>
              <a:ext cx="371" cy="250"/>
            </a:xfrm>
            <a:custGeom>
              <a:avLst/>
              <a:gdLst>
                <a:gd name="T0" fmla="*/ 166 w 371"/>
                <a:gd name="T1" fmla="*/ 2 h 500"/>
                <a:gd name="T2" fmla="*/ 130 w 371"/>
                <a:gd name="T3" fmla="*/ 11 h 500"/>
                <a:gd name="T4" fmla="*/ 97 w 371"/>
                <a:gd name="T5" fmla="*/ 31 h 500"/>
                <a:gd name="T6" fmla="*/ 67 w 371"/>
                <a:gd name="T7" fmla="*/ 59 h 500"/>
                <a:gd name="T8" fmla="*/ 42 w 371"/>
                <a:gd name="T9" fmla="*/ 92 h 500"/>
                <a:gd name="T10" fmla="*/ 22 w 371"/>
                <a:gd name="T11" fmla="*/ 132 h 500"/>
                <a:gd name="T12" fmla="*/ 8 w 371"/>
                <a:gd name="T13" fmla="*/ 178 h 500"/>
                <a:gd name="T14" fmla="*/ 1 w 371"/>
                <a:gd name="T15" fmla="*/ 226 h 500"/>
                <a:gd name="T16" fmla="*/ 1 w 371"/>
                <a:gd name="T17" fmla="*/ 277 h 500"/>
                <a:gd name="T18" fmla="*/ 8 w 371"/>
                <a:gd name="T19" fmla="*/ 326 h 500"/>
                <a:gd name="T20" fmla="*/ 22 w 371"/>
                <a:gd name="T21" fmla="*/ 370 h 500"/>
                <a:gd name="T22" fmla="*/ 42 w 371"/>
                <a:gd name="T23" fmla="*/ 410 h 500"/>
                <a:gd name="T24" fmla="*/ 67 w 371"/>
                <a:gd name="T25" fmla="*/ 444 h 500"/>
                <a:gd name="T26" fmla="*/ 97 w 371"/>
                <a:gd name="T27" fmla="*/ 470 h 500"/>
                <a:gd name="T28" fmla="*/ 130 w 371"/>
                <a:gd name="T29" fmla="*/ 489 h 500"/>
                <a:gd name="T30" fmla="*/ 166 w 371"/>
                <a:gd name="T31" fmla="*/ 499 h 500"/>
                <a:gd name="T32" fmla="*/ 204 w 371"/>
                <a:gd name="T33" fmla="*/ 499 h 500"/>
                <a:gd name="T34" fmla="*/ 240 w 371"/>
                <a:gd name="T35" fmla="*/ 489 h 500"/>
                <a:gd name="T36" fmla="*/ 273 w 371"/>
                <a:gd name="T37" fmla="*/ 470 h 500"/>
                <a:gd name="T38" fmla="*/ 303 w 371"/>
                <a:gd name="T39" fmla="*/ 444 h 500"/>
                <a:gd name="T40" fmla="*/ 328 w 371"/>
                <a:gd name="T41" fmla="*/ 410 h 500"/>
                <a:gd name="T42" fmla="*/ 348 w 371"/>
                <a:gd name="T43" fmla="*/ 370 h 500"/>
                <a:gd name="T44" fmla="*/ 363 w 371"/>
                <a:gd name="T45" fmla="*/ 326 h 500"/>
                <a:gd name="T46" fmla="*/ 370 w 371"/>
                <a:gd name="T47" fmla="*/ 277 h 500"/>
                <a:gd name="T48" fmla="*/ 370 w 371"/>
                <a:gd name="T49" fmla="*/ 226 h 500"/>
                <a:gd name="T50" fmla="*/ 363 w 371"/>
                <a:gd name="T51" fmla="*/ 178 h 500"/>
                <a:gd name="T52" fmla="*/ 348 w 371"/>
                <a:gd name="T53" fmla="*/ 132 h 500"/>
                <a:gd name="T54" fmla="*/ 328 w 371"/>
                <a:gd name="T55" fmla="*/ 92 h 500"/>
                <a:gd name="T56" fmla="*/ 303 w 371"/>
                <a:gd name="T57" fmla="*/ 59 h 500"/>
                <a:gd name="T58" fmla="*/ 273 w 371"/>
                <a:gd name="T59" fmla="*/ 31 h 500"/>
                <a:gd name="T60" fmla="*/ 240 w 371"/>
                <a:gd name="T61" fmla="*/ 11 h 500"/>
                <a:gd name="T62" fmla="*/ 204 w 371"/>
                <a:gd name="T63" fmla="*/ 2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1" h="500">
                  <a:moveTo>
                    <a:pt x="185" y="0"/>
                  </a:moveTo>
                  <a:lnTo>
                    <a:pt x="166" y="2"/>
                  </a:lnTo>
                  <a:lnTo>
                    <a:pt x="148" y="6"/>
                  </a:lnTo>
                  <a:lnTo>
                    <a:pt x="130" y="11"/>
                  </a:lnTo>
                  <a:lnTo>
                    <a:pt x="113" y="20"/>
                  </a:lnTo>
                  <a:lnTo>
                    <a:pt x="97" y="31"/>
                  </a:lnTo>
                  <a:lnTo>
                    <a:pt x="82" y="43"/>
                  </a:lnTo>
                  <a:lnTo>
                    <a:pt x="67" y="59"/>
                  </a:lnTo>
                  <a:lnTo>
                    <a:pt x="54" y="74"/>
                  </a:lnTo>
                  <a:lnTo>
                    <a:pt x="42" y="92"/>
                  </a:lnTo>
                  <a:lnTo>
                    <a:pt x="31" y="111"/>
                  </a:lnTo>
                  <a:lnTo>
                    <a:pt x="22" y="132"/>
                  </a:lnTo>
                  <a:lnTo>
                    <a:pt x="14" y="154"/>
                  </a:lnTo>
                  <a:lnTo>
                    <a:pt x="8" y="178"/>
                  </a:lnTo>
                  <a:lnTo>
                    <a:pt x="4" y="201"/>
                  </a:lnTo>
                  <a:lnTo>
                    <a:pt x="1" y="226"/>
                  </a:lnTo>
                  <a:lnTo>
                    <a:pt x="0" y="251"/>
                  </a:lnTo>
                  <a:lnTo>
                    <a:pt x="1" y="277"/>
                  </a:lnTo>
                  <a:lnTo>
                    <a:pt x="4" y="301"/>
                  </a:lnTo>
                  <a:lnTo>
                    <a:pt x="8" y="326"/>
                  </a:lnTo>
                  <a:lnTo>
                    <a:pt x="14" y="348"/>
                  </a:lnTo>
                  <a:lnTo>
                    <a:pt x="22" y="370"/>
                  </a:lnTo>
                  <a:lnTo>
                    <a:pt x="31" y="391"/>
                  </a:lnTo>
                  <a:lnTo>
                    <a:pt x="42" y="410"/>
                  </a:lnTo>
                  <a:lnTo>
                    <a:pt x="54" y="427"/>
                  </a:lnTo>
                  <a:lnTo>
                    <a:pt x="67" y="444"/>
                  </a:lnTo>
                  <a:lnTo>
                    <a:pt x="82" y="458"/>
                  </a:lnTo>
                  <a:lnTo>
                    <a:pt x="97" y="470"/>
                  </a:lnTo>
                  <a:lnTo>
                    <a:pt x="113" y="481"/>
                  </a:lnTo>
                  <a:lnTo>
                    <a:pt x="130" y="489"/>
                  </a:lnTo>
                  <a:lnTo>
                    <a:pt x="148" y="495"/>
                  </a:lnTo>
                  <a:lnTo>
                    <a:pt x="166" y="499"/>
                  </a:lnTo>
                  <a:lnTo>
                    <a:pt x="185" y="500"/>
                  </a:lnTo>
                  <a:lnTo>
                    <a:pt x="204" y="499"/>
                  </a:lnTo>
                  <a:lnTo>
                    <a:pt x="222" y="495"/>
                  </a:lnTo>
                  <a:lnTo>
                    <a:pt x="240" y="489"/>
                  </a:lnTo>
                  <a:lnTo>
                    <a:pt x="257" y="481"/>
                  </a:lnTo>
                  <a:lnTo>
                    <a:pt x="273" y="470"/>
                  </a:lnTo>
                  <a:lnTo>
                    <a:pt x="289" y="458"/>
                  </a:lnTo>
                  <a:lnTo>
                    <a:pt x="303" y="444"/>
                  </a:lnTo>
                  <a:lnTo>
                    <a:pt x="317" y="427"/>
                  </a:lnTo>
                  <a:lnTo>
                    <a:pt x="328" y="410"/>
                  </a:lnTo>
                  <a:lnTo>
                    <a:pt x="339" y="391"/>
                  </a:lnTo>
                  <a:lnTo>
                    <a:pt x="348" y="370"/>
                  </a:lnTo>
                  <a:lnTo>
                    <a:pt x="357" y="348"/>
                  </a:lnTo>
                  <a:lnTo>
                    <a:pt x="363" y="326"/>
                  </a:lnTo>
                  <a:lnTo>
                    <a:pt x="367" y="301"/>
                  </a:lnTo>
                  <a:lnTo>
                    <a:pt x="370" y="277"/>
                  </a:lnTo>
                  <a:lnTo>
                    <a:pt x="371" y="251"/>
                  </a:lnTo>
                  <a:lnTo>
                    <a:pt x="370" y="226"/>
                  </a:lnTo>
                  <a:lnTo>
                    <a:pt x="367" y="201"/>
                  </a:lnTo>
                  <a:lnTo>
                    <a:pt x="363" y="178"/>
                  </a:lnTo>
                  <a:lnTo>
                    <a:pt x="357" y="154"/>
                  </a:lnTo>
                  <a:lnTo>
                    <a:pt x="348" y="132"/>
                  </a:lnTo>
                  <a:lnTo>
                    <a:pt x="339" y="111"/>
                  </a:lnTo>
                  <a:lnTo>
                    <a:pt x="328" y="92"/>
                  </a:lnTo>
                  <a:lnTo>
                    <a:pt x="317" y="74"/>
                  </a:lnTo>
                  <a:lnTo>
                    <a:pt x="303" y="59"/>
                  </a:lnTo>
                  <a:lnTo>
                    <a:pt x="289" y="43"/>
                  </a:lnTo>
                  <a:lnTo>
                    <a:pt x="273" y="31"/>
                  </a:lnTo>
                  <a:lnTo>
                    <a:pt x="257" y="20"/>
                  </a:lnTo>
                  <a:lnTo>
                    <a:pt x="240" y="11"/>
                  </a:lnTo>
                  <a:lnTo>
                    <a:pt x="222" y="6"/>
                  </a:lnTo>
                  <a:lnTo>
                    <a:pt x="204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4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2" name="Freeform 320"/>
            <p:cNvSpPr>
              <a:spLocks/>
            </p:cNvSpPr>
            <p:nvPr/>
          </p:nvSpPr>
          <p:spPr bwMode="auto">
            <a:xfrm>
              <a:off x="132" y="3714"/>
              <a:ext cx="342" cy="231"/>
            </a:xfrm>
            <a:custGeom>
              <a:avLst/>
              <a:gdLst>
                <a:gd name="T0" fmla="*/ 154 w 342"/>
                <a:gd name="T1" fmla="*/ 2 h 461"/>
                <a:gd name="T2" fmla="*/ 120 w 342"/>
                <a:gd name="T3" fmla="*/ 11 h 461"/>
                <a:gd name="T4" fmla="*/ 90 w 342"/>
                <a:gd name="T5" fmla="*/ 28 h 461"/>
                <a:gd name="T6" fmla="*/ 63 w 342"/>
                <a:gd name="T7" fmla="*/ 53 h 461"/>
                <a:gd name="T8" fmla="*/ 39 w 342"/>
                <a:gd name="T9" fmla="*/ 85 h 461"/>
                <a:gd name="T10" fmla="*/ 21 w 342"/>
                <a:gd name="T11" fmla="*/ 122 h 461"/>
                <a:gd name="T12" fmla="*/ 8 w 342"/>
                <a:gd name="T13" fmla="*/ 162 h 461"/>
                <a:gd name="T14" fmla="*/ 1 w 342"/>
                <a:gd name="T15" fmla="*/ 208 h 461"/>
                <a:gd name="T16" fmla="*/ 1 w 342"/>
                <a:gd name="T17" fmla="*/ 255 h 461"/>
                <a:gd name="T18" fmla="*/ 8 w 342"/>
                <a:gd name="T19" fmla="*/ 299 h 461"/>
                <a:gd name="T20" fmla="*/ 21 w 342"/>
                <a:gd name="T21" fmla="*/ 341 h 461"/>
                <a:gd name="T22" fmla="*/ 39 w 342"/>
                <a:gd name="T23" fmla="*/ 378 h 461"/>
                <a:gd name="T24" fmla="*/ 63 w 342"/>
                <a:gd name="T25" fmla="*/ 409 h 461"/>
                <a:gd name="T26" fmla="*/ 90 w 342"/>
                <a:gd name="T27" fmla="*/ 434 h 461"/>
                <a:gd name="T28" fmla="*/ 120 w 342"/>
                <a:gd name="T29" fmla="*/ 452 h 461"/>
                <a:gd name="T30" fmla="*/ 154 w 342"/>
                <a:gd name="T31" fmla="*/ 460 h 461"/>
                <a:gd name="T32" fmla="*/ 189 w 342"/>
                <a:gd name="T33" fmla="*/ 460 h 461"/>
                <a:gd name="T34" fmla="*/ 222 w 342"/>
                <a:gd name="T35" fmla="*/ 452 h 461"/>
                <a:gd name="T36" fmla="*/ 252 w 342"/>
                <a:gd name="T37" fmla="*/ 434 h 461"/>
                <a:gd name="T38" fmla="*/ 279 w 342"/>
                <a:gd name="T39" fmla="*/ 409 h 461"/>
                <a:gd name="T40" fmla="*/ 303 w 342"/>
                <a:gd name="T41" fmla="*/ 378 h 461"/>
                <a:gd name="T42" fmla="*/ 321 w 342"/>
                <a:gd name="T43" fmla="*/ 341 h 461"/>
                <a:gd name="T44" fmla="*/ 333 w 342"/>
                <a:gd name="T45" fmla="*/ 299 h 461"/>
                <a:gd name="T46" fmla="*/ 340 w 342"/>
                <a:gd name="T47" fmla="*/ 255 h 461"/>
                <a:gd name="T48" fmla="*/ 340 w 342"/>
                <a:gd name="T49" fmla="*/ 208 h 461"/>
                <a:gd name="T50" fmla="*/ 333 w 342"/>
                <a:gd name="T51" fmla="*/ 162 h 461"/>
                <a:gd name="T52" fmla="*/ 321 w 342"/>
                <a:gd name="T53" fmla="*/ 122 h 461"/>
                <a:gd name="T54" fmla="*/ 303 w 342"/>
                <a:gd name="T55" fmla="*/ 85 h 461"/>
                <a:gd name="T56" fmla="*/ 279 w 342"/>
                <a:gd name="T57" fmla="*/ 53 h 461"/>
                <a:gd name="T58" fmla="*/ 252 w 342"/>
                <a:gd name="T59" fmla="*/ 28 h 461"/>
                <a:gd name="T60" fmla="*/ 222 w 342"/>
                <a:gd name="T61" fmla="*/ 11 h 461"/>
                <a:gd name="T62" fmla="*/ 189 w 342"/>
                <a:gd name="T63" fmla="*/ 2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461">
                  <a:moveTo>
                    <a:pt x="171" y="0"/>
                  </a:moveTo>
                  <a:lnTo>
                    <a:pt x="154" y="2"/>
                  </a:lnTo>
                  <a:lnTo>
                    <a:pt x="136" y="4"/>
                  </a:lnTo>
                  <a:lnTo>
                    <a:pt x="120" y="11"/>
                  </a:lnTo>
                  <a:lnTo>
                    <a:pt x="105" y="18"/>
                  </a:lnTo>
                  <a:lnTo>
                    <a:pt x="90" y="28"/>
                  </a:lnTo>
                  <a:lnTo>
                    <a:pt x="76" y="40"/>
                  </a:lnTo>
                  <a:lnTo>
                    <a:pt x="63" y="53"/>
                  </a:lnTo>
                  <a:lnTo>
                    <a:pt x="50" y="68"/>
                  </a:lnTo>
                  <a:lnTo>
                    <a:pt x="39" y="85"/>
                  </a:lnTo>
                  <a:lnTo>
                    <a:pt x="30" y="103"/>
                  </a:lnTo>
                  <a:lnTo>
                    <a:pt x="21" y="122"/>
                  </a:lnTo>
                  <a:lnTo>
                    <a:pt x="13" y="141"/>
                  </a:lnTo>
                  <a:lnTo>
                    <a:pt x="8" y="162"/>
                  </a:lnTo>
                  <a:lnTo>
                    <a:pt x="3" y="184"/>
                  </a:lnTo>
                  <a:lnTo>
                    <a:pt x="1" y="208"/>
                  </a:lnTo>
                  <a:lnTo>
                    <a:pt x="0" y="232"/>
                  </a:lnTo>
                  <a:lnTo>
                    <a:pt x="1" y="255"/>
                  </a:lnTo>
                  <a:lnTo>
                    <a:pt x="3" y="279"/>
                  </a:lnTo>
                  <a:lnTo>
                    <a:pt x="8" y="299"/>
                  </a:lnTo>
                  <a:lnTo>
                    <a:pt x="13" y="322"/>
                  </a:lnTo>
                  <a:lnTo>
                    <a:pt x="21" y="341"/>
                  </a:lnTo>
                  <a:lnTo>
                    <a:pt x="30" y="360"/>
                  </a:lnTo>
                  <a:lnTo>
                    <a:pt x="39" y="378"/>
                  </a:lnTo>
                  <a:lnTo>
                    <a:pt x="50" y="394"/>
                  </a:lnTo>
                  <a:lnTo>
                    <a:pt x="63" y="409"/>
                  </a:lnTo>
                  <a:lnTo>
                    <a:pt x="76" y="423"/>
                  </a:lnTo>
                  <a:lnTo>
                    <a:pt x="90" y="434"/>
                  </a:lnTo>
                  <a:lnTo>
                    <a:pt x="105" y="443"/>
                  </a:lnTo>
                  <a:lnTo>
                    <a:pt x="120" y="452"/>
                  </a:lnTo>
                  <a:lnTo>
                    <a:pt x="136" y="457"/>
                  </a:lnTo>
                  <a:lnTo>
                    <a:pt x="154" y="460"/>
                  </a:lnTo>
                  <a:lnTo>
                    <a:pt x="171" y="461"/>
                  </a:lnTo>
                  <a:lnTo>
                    <a:pt x="189" y="460"/>
                  </a:lnTo>
                  <a:lnTo>
                    <a:pt x="205" y="457"/>
                  </a:lnTo>
                  <a:lnTo>
                    <a:pt x="222" y="452"/>
                  </a:lnTo>
                  <a:lnTo>
                    <a:pt x="237" y="443"/>
                  </a:lnTo>
                  <a:lnTo>
                    <a:pt x="252" y="434"/>
                  </a:lnTo>
                  <a:lnTo>
                    <a:pt x="267" y="423"/>
                  </a:lnTo>
                  <a:lnTo>
                    <a:pt x="279" y="409"/>
                  </a:lnTo>
                  <a:lnTo>
                    <a:pt x="291" y="394"/>
                  </a:lnTo>
                  <a:lnTo>
                    <a:pt x="303" y="378"/>
                  </a:lnTo>
                  <a:lnTo>
                    <a:pt x="312" y="360"/>
                  </a:lnTo>
                  <a:lnTo>
                    <a:pt x="321" y="341"/>
                  </a:lnTo>
                  <a:lnTo>
                    <a:pt x="328" y="322"/>
                  </a:lnTo>
                  <a:lnTo>
                    <a:pt x="333" y="299"/>
                  </a:lnTo>
                  <a:lnTo>
                    <a:pt x="338" y="279"/>
                  </a:lnTo>
                  <a:lnTo>
                    <a:pt x="340" y="255"/>
                  </a:lnTo>
                  <a:lnTo>
                    <a:pt x="342" y="232"/>
                  </a:lnTo>
                  <a:lnTo>
                    <a:pt x="340" y="208"/>
                  </a:lnTo>
                  <a:lnTo>
                    <a:pt x="338" y="184"/>
                  </a:lnTo>
                  <a:lnTo>
                    <a:pt x="333" y="162"/>
                  </a:lnTo>
                  <a:lnTo>
                    <a:pt x="328" y="141"/>
                  </a:lnTo>
                  <a:lnTo>
                    <a:pt x="321" y="122"/>
                  </a:lnTo>
                  <a:lnTo>
                    <a:pt x="312" y="103"/>
                  </a:lnTo>
                  <a:lnTo>
                    <a:pt x="303" y="85"/>
                  </a:lnTo>
                  <a:lnTo>
                    <a:pt x="291" y="68"/>
                  </a:lnTo>
                  <a:lnTo>
                    <a:pt x="279" y="53"/>
                  </a:lnTo>
                  <a:lnTo>
                    <a:pt x="267" y="40"/>
                  </a:lnTo>
                  <a:lnTo>
                    <a:pt x="252" y="28"/>
                  </a:lnTo>
                  <a:lnTo>
                    <a:pt x="237" y="18"/>
                  </a:lnTo>
                  <a:lnTo>
                    <a:pt x="222" y="11"/>
                  </a:lnTo>
                  <a:lnTo>
                    <a:pt x="205" y="4"/>
                  </a:lnTo>
                  <a:lnTo>
                    <a:pt x="189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3" name="Freeform 321"/>
            <p:cNvSpPr>
              <a:spLocks/>
            </p:cNvSpPr>
            <p:nvPr/>
          </p:nvSpPr>
          <p:spPr bwMode="auto">
            <a:xfrm>
              <a:off x="148" y="3724"/>
              <a:ext cx="312" cy="211"/>
            </a:xfrm>
            <a:custGeom>
              <a:avLst/>
              <a:gdLst>
                <a:gd name="T0" fmla="*/ 155 w 312"/>
                <a:gd name="T1" fmla="*/ 0 h 421"/>
                <a:gd name="T2" fmla="*/ 123 w 312"/>
                <a:gd name="T3" fmla="*/ 4 h 421"/>
                <a:gd name="T4" fmla="*/ 95 w 312"/>
                <a:gd name="T5" fmla="*/ 17 h 421"/>
                <a:gd name="T6" fmla="*/ 68 w 312"/>
                <a:gd name="T7" fmla="*/ 36 h 421"/>
                <a:gd name="T8" fmla="*/ 46 w 312"/>
                <a:gd name="T9" fmla="*/ 62 h 421"/>
                <a:gd name="T10" fmla="*/ 27 w 312"/>
                <a:gd name="T11" fmla="*/ 93 h 421"/>
                <a:gd name="T12" fmla="*/ 13 w 312"/>
                <a:gd name="T13" fmla="*/ 129 h 421"/>
                <a:gd name="T14" fmla="*/ 4 w 312"/>
                <a:gd name="T15" fmla="*/ 169 h 421"/>
                <a:gd name="T16" fmla="*/ 0 w 312"/>
                <a:gd name="T17" fmla="*/ 211 h 421"/>
                <a:gd name="T18" fmla="*/ 4 w 312"/>
                <a:gd name="T19" fmla="*/ 253 h 421"/>
                <a:gd name="T20" fmla="*/ 13 w 312"/>
                <a:gd name="T21" fmla="*/ 292 h 421"/>
                <a:gd name="T22" fmla="*/ 27 w 312"/>
                <a:gd name="T23" fmla="*/ 328 h 421"/>
                <a:gd name="T24" fmla="*/ 46 w 312"/>
                <a:gd name="T25" fmla="*/ 359 h 421"/>
                <a:gd name="T26" fmla="*/ 68 w 312"/>
                <a:gd name="T27" fmla="*/ 385 h 421"/>
                <a:gd name="T28" fmla="*/ 95 w 312"/>
                <a:gd name="T29" fmla="*/ 404 h 421"/>
                <a:gd name="T30" fmla="*/ 123 w 312"/>
                <a:gd name="T31" fmla="*/ 417 h 421"/>
                <a:gd name="T32" fmla="*/ 155 w 312"/>
                <a:gd name="T33" fmla="*/ 421 h 421"/>
                <a:gd name="T34" fmla="*/ 187 w 312"/>
                <a:gd name="T35" fmla="*/ 417 h 421"/>
                <a:gd name="T36" fmla="*/ 216 w 312"/>
                <a:gd name="T37" fmla="*/ 404 h 421"/>
                <a:gd name="T38" fmla="*/ 242 w 312"/>
                <a:gd name="T39" fmla="*/ 385 h 421"/>
                <a:gd name="T40" fmla="*/ 266 w 312"/>
                <a:gd name="T41" fmla="*/ 359 h 421"/>
                <a:gd name="T42" fmla="*/ 286 w 312"/>
                <a:gd name="T43" fmla="*/ 328 h 421"/>
                <a:gd name="T44" fmla="*/ 300 w 312"/>
                <a:gd name="T45" fmla="*/ 292 h 421"/>
                <a:gd name="T46" fmla="*/ 309 w 312"/>
                <a:gd name="T47" fmla="*/ 253 h 421"/>
                <a:gd name="T48" fmla="*/ 312 w 312"/>
                <a:gd name="T49" fmla="*/ 211 h 421"/>
                <a:gd name="T50" fmla="*/ 309 w 312"/>
                <a:gd name="T51" fmla="*/ 169 h 421"/>
                <a:gd name="T52" fmla="*/ 300 w 312"/>
                <a:gd name="T53" fmla="*/ 129 h 421"/>
                <a:gd name="T54" fmla="*/ 286 w 312"/>
                <a:gd name="T55" fmla="*/ 93 h 421"/>
                <a:gd name="T56" fmla="*/ 266 w 312"/>
                <a:gd name="T57" fmla="*/ 62 h 421"/>
                <a:gd name="T58" fmla="*/ 242 w 312"/>
                <a:gd name="T59" fmla="*/ 36 h 421"/>
                <a:gd name="T60" fmla="*/ 216 w 312"/>
                <a:gd name="T61" fmla="*/ 17 h 421"/>
                <a:gd name="T62" fmla="*/ 187 w 312"/>
                <a:gd name="T63" fmla="*/ 4 h 421"/>
                <a:gd name="T64" fmla="*/ 155 w 312"/>
                <a:gd name="T65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2" h="421">
                  <a:moveTo>
                    <a:pt x="155" y="0"/>
                  </a:moveTo>
                  <a:lnTo>
                    <a:pt x="123" y="4"/>
                  </a:lnTo>
                  <a:lnTo>
                    <a:pt x="95" y="17"/>
                  </a:lnTo>
                  <a:lnTo>
                    <a:pt x="68" y="36"/>
                  </a:lnTo>
                  <a:lnTo>
                    <a:pt x="46" y="62"/>
                  </a:lnTo>
                  <a:lnTo>
                    <a:pt x="27" y="93"/>
                  </a:lnTo>
                  <a:lnTo>
                    <a:pt x="13" y="129"/>
                  </a:lnTo>
                  <a:lnTo>
                    <a:pt x="4" y="169"/>
                  </a:lnTo>
                  <a:lnTo>
                    <a:pt x="0" y="211"/>
                  </a:lnTo>
                  <a:lnTo>
                    <a:pt x="4" y="253"/>
                  </a:lnTo>
                  <a:lnTo>
                    <a:pt x="13" y="292"/>
                  </a:lnTo>
                  <a:lnTo>
                    <a:pt x="27" y="328"/>
                  </a:lnTo>
                  <a:lnTo>
                    <a:pt x="46" y="359"/>
                  </a:lnTo>
                  <a:lnTo>
                    <a:pt x="68" y="385"/>
                  </a:lnTo>
                  <a:lnTo>
                    <a:pt x="95" y="404"/>
                  </a:lnTo>
                  <a:lnTo>
                    <a:pt x="123" y="417"/>
                  </a:lnTo>
                  <a:lnTo>
                    <a:pt x="155" y="421"/>
                  </a:lnTo>
                  <a:lnTo>
                    <a:pt x="187" y="417"/>
                  </a:lnTo>
                  <a:lnTo>
                    <a:pt x="216" y="404"/>
                  </a:lnTo>
                  <a:lnTo>
                    <a:pt x="242" y="385"/>
                  </a:lnTo>
                  <a:lnTo>
                    <a:pt x="266" y="359"/>
                  </a:lnTo>
                  <a:lnTo>
                    <a:pt x="286" y="328"/>
                  </a:lnTo>
                  <a:lnTo>
                    <a:pt x="300" y="292"/>
                  </a:lnTo>
                  <a:lnTo>
                    <a:pt x="309" y="253"/>
                  </a:lnTo>
                  <a:lnTo>
                    <a:pt x="312" y="211"/>
                  </a:lnTo>
                  <a:lnTo>
                    <a:pt x="309" y="169"/>
                  </a:lnTo>
                  <a:lnTo>
                    <a:pt x="300" y="129"/>
                  </a:lnTo>
                  <a:lnTo>
                    <a:pt x="286" y="93"/>
                  </a:lnTo>
                  <a:lnTo>
                    <a:pt x="266" y="62"/>
                  </a:lnTo>
                  <a:lnTo>
                    <a:pt x="242" y="36"/>
                  </a:lnTo>
                  <a:lnTo>
                    <a:pt x="216" y="17"/>
                  </a:lnTo>
                  <a:lnTo>
                    <a:pt x="187" y="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4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4" name="Freeform 322"/>
            <p:cNvSpPr>
              <a:spLocks/>
            </p:cNvSpPr>
            <p:nvPr/>
          </p:nvSpPr>
          <p:spPr bwMode="auto">
            <a:xfrm>
              <a:off x="164" y="3735"/>
              <a:ext cx="282" cy="191"/>
            </a:xfrm>
            <a:custGeom>
              <a:avLst/>
              <a:gdLst>
                <a:gd name="T0" fmla="*/ 140 w 282"/>
                <a:gd name="T1" fmla="*/ 0 h 382"/>
                <a:gd name="T2" fmla="*/ 112 w 282"/>
                <a:gd name="T3" fmla="*/ 4 h 382"/>
                <a:gd name="T4" fmla="*/ 86 w 282"/>
                <a:gd name="T5" fmla="*/ 15 h 382"/>
                <a:gd name="T6" fmla="*/ 61 w 282"/>
                <a:gd name="T7" fmla="*/ 33 h 382"/>
                <a:gd name="T8" fmla="*/ 41 w 282"/>
                <a:gd name="T9" fmla="*/ 55 h 382"/>
                <a:gd name="T10" fmla="*/ 23 w 282"/>
                <a:gd name="T11" fmla="*/ 84 h 382"/>
                <a:gd name="T12" fmla="*/ 11 w 282"/>
                <a:gd name="T13" fmla="*/ 116 h 382"/>
                <a:gd name="T14" fmla="*/ 3 w 282"/>
                <a:gd name="T15" fmla="*/ 152 h 382"/>
                <a:gd name="T16" fmla="*/ 0 w 282"/>
                <a:gd name="T17" fmla="*/ 191 h 382"/>
                <a:gd name="T18" fmla="*/ 3 w 282"/>
                <a:gd name="T19" fmla="*/ 230 h 382"/>
                <a:gd name="T20" fmla="*/ 11 w 282"/>
                <a:gd name="T21" fmla="*/ 266 h 382"/>
                <a:gd name="T22" fmla="*/ 23 w 282"/>
                <a:gd name="T23" fmla="*/ 298 h 382"/>
                <a:gd name="T24" fmla="*/ 41 w 282"/>
                <a:gd name="T25" fmla="*/ 325 h 382"/>
                <a:gd name="T26" fmla="*/ 61 w 282"/>
                <a:gd name="T27" fmla="*/ 349 h 382"/>
                <a:gd name="T28" fmla="*/ 86 w 282"/>
                <a:gd name="T29" fmla="*/ 367 h 382"/>
                <a:gd name="T30" fmla="*/ 112 w 282"/>
                <a:gd name="T31" fmla="*/ 378 h 382"/>
                <a:gd name="T32" fmla="*/ 140 w 282"/>
                <a:gd name="T33" fmla="*/ 382 h 382"/>
                <a:gd name="T34" fmla="*/ 169 w 282"/>
                <a:gd name="T35" fmla="*/ 378 h 382"/>
                <a:gd name="T36" fmla="*/ 196 w 282"/>
                <a:gd name="T37" fmla="*/ 367 h 382"/>
                <a:gd name="T38" fmla="*/ 219 w 282"/>
                <a:gd name="T39" fmla="*/ 349 h 382"/>
                <a:gd name="T40" fmla="*/ 241 w 282"/>
                <a:gd name="T41" fmla="*/ 325 h 382"/>
                <a:gd name="T42" fmla="*/ 257 w 282"/>
                <a:gd name="T43" fmla="*/ 298 h 382"/>
                <a:gd name="T44" fmla="*/ 271 w 282"/>
                <a:gd name="T45" fmla="*/ 266 h 382"/>
                <a:gd name="T46" fmla="*/ 279 w 282"/>
                <a:gd name="T47" fmla="*/ 230 h 382"/>
                <a:gd name="T48" fmla="*/ 282 w 282"/>
                <a:gd name="T49" fmla="*/ 191 h 382"/>
                <a:gd name="T50" fmla="*/ 279 w 282"/>
                <a:gd name="T51" fmla="*/ 152 h 382"/>
                <a:gd name="T52" fmla="*/ 271 w 282"/>
                <a:gd name="T53" fmla="*/ 116 h 382"/>
                <a:gd name="T54" fmla="*/ 257 w 282"/>
                <a:gd name="T55" fmla="*/ 84 h 382"/>
                <a:gd name="T56" fmla="*/ 241 w 282"/>
                <a:gd name="T57" fmla="*/ 55 h 382"/>
                <a:gd name="T58" fmla="*/ 219 w 282"/>
                <a:gd name="T59" fmla="*/ 33 h 382"/>
                <a:gd name="T60" fmla="*/ 196 w 282"/>
                <a:gd name="T61" fmla="*/ 15 h 382"/>
                <a:gd name="T62" fmla="*/ 169 w 282"/>
                <a:gd name="T63" fmla="*/ 4 h 382"/>
                <a:gd name="T64" fmla="*/ 140 w 282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2" h="382">
                  <a:moveTo>
                    <a:pt x="140" y="0"/>
                  </a:moveTo>
                  <a:lnTo>
                    <a:pt x="112" y="4"/>
                  </a:lnTo>
                  <a:lnTo>
                    <a:pt x="86" y="15"/>
                  </a:lnTo>
                  <a:lnTo>
                    <a:pt x="61" y="33"/>
                  </a:lnTo>
                  <a:lnTo>
                    <a:pt x="41" y="55"/>
                  </a:lnTo>
                  <a:lnTo>
                    <a:pt x="23" y="84"/>
                  </a:lnTo>
                  <a:lnTo>
                    <a:pt x="11" y="116"/>
                  </a:lnTo>
                  <a:lnTo>
                    <a:pt x="3" y="152"/>
                  </a:lnTo>
                  <a:lnTo>
                    <a:pt x="0" y="191"/>
                  </a:lnTo>
                  <a:lnTo>
                    <a:pt x="3" y="230"/>
                  </a:lnTo>
                  <a:lnTo>
                    <a:pt x="11" y="266"/>
                  </a:lnTo>
                  <a:lnTo>
                    <a:pt x="23" y="298"/>
                  </a:lnTo>
                  <a:lnTo>
                    <a:pt x="41" y="325"/>
                  </a:lnTo>
                  <a:lnTo>
                    <a:pt x="61" y="349"/>
                  </a:lnTo>
                  <a:lnTo>
                    <a:pt x="86" y="367"/>
                  </a:lnTo>
                  <a:lnTo>
                    <a:pt x="112" y="378"/>
                  </a:lnTo>
                  <a:lnTo>
                    <a:pt x="140" y="382"/>
                  </a:lnTo>
                  <a:lnTo>
                    <a:pt x="169" y="378"/>
                  </a:lnTo>
                  <a:lnTo>
                    <a:pt x="196" y="367"/>
                  </a:lnTo>
                  <a:lnTo>
                    <a:pt x="219" y="349"/>
                  </a:lnTo>
                  <a:lnTo>
                    <a:pt x="241" y="325"/>
                  </a:lnTo>
                  <a:lnTo>
                    <a:pt x="257" y="298"/>
                  </a:lnTo>
                  <a:lnTo>
                    <a:pt x="271" y="266"/>
                  </a:lnTo>
                  <a:lnTo>
                    <a:pt x="279" y="230"/>
                  </a:lnTo>
                  <a:lnTo>
                    <a:pt x="282" y="191"/>
                  </a:lnTo>
                  <a:lnTo>
                    <a:pt x="279" y="152"/>
                  </a:lnTo>
                  <a:lnTo>
                    <a:pt x="271" y="116"/>
                  </a:lnTo>
                  <a:lnTo>
                    <a:pt x="257" y="84"/>
                  </a:lnTo>
                  <a:lnTo>
                    <a:pt x="241" y="55"/>
                  </a:lnTo>
                  <a:lnTo>
                    <a:pt x="219" y="33"/>
                  </a:lnTo>
                  <a:lnTo>
                    <a:pt x="196" y="15"/>
                  </a:lnTo>
                  <a:lnTo>
                    <a:pt x="169" y="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4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5" name="Freeform 323"/>
            <p:cNvSpPr>
              <a:spLocks/>
            </p:cNvSpPr>
            <p:nvPr/>
          </p:nvSpPr>
          <p:spPr bwMode="auto">
            <a:xfrm>
              <a:off x="179" y="3745"/>
              <a:ext cx="253" cy="171"/>
            </a:xfrm>
            <a:custGeom>
              <a:avLst/>
              <a:gdLst>
                <a:gd name="T0" fmla="*/ 126 w 253"/>
                <a:gd name="T1" fmla="*/ 0 h 343"/>
                <a:gd name="T2" fmla="*/ 101 w 253"/>
                <a:gd name="T3" fmla="*/ 5 h 343"/>
                <a:gd name="T4" fmla="*/ 77 w 253"/>
                <a:gd name="T5" fmla="*/ 14 h 343"/>
                <a:gd name="T6" fmla="*/ 56 w 253"/>
                <a:gd name="T7" fmla="*/ 30 h 343"/>
                <a:gd name="T8" fmla="*/ 37 w 253"/>
                <a:gd name="T9" fmla="*/ 50 h 343"/>
                <a:gd name="T10" fmla="*/ 22 w 253"/>
                <a:gd name="T11" fmla="*/ 77 h 343"/>
                <a:gd name="T12" fmla="*/ 10 w 253"/>
                <a:gd name="T13" fmla="*/ 106 h 343"/>
                <a:gd name="T14" fmla="*/ 2 w 253"/>
                <a:gd name="T15" fmla="*/ 138 h 343"/>
                <a:gd name="T16" fmla="*/ 0 w 253"/>
                <a:gd name="T17" fmla="*/ 172 h 343"/>
                <a:gd name="T18" fmla="*/ 2 w 253"/>
                <a:gd name="T19" fmla="*/ 207 h 343"/>
                <a:gd name="T20" fmla="*/ 10 w 253"/>
                <a:gd name="T21" fmla="*/ 239 h 343"/>
                <a:gd name="T22" fmla="*/ 22 w 253"/>
                <a:gd name="T23" fmla="*/ 268 h 343"/>
                <a:gd name="T24" fmla="*/ 37 w 253"/>
                <a:gd name="T25" fmla="*/ 293 h 343"/>
                <a:gd name="T26" fmla="*/ 56 w 253"/>
                <a:gd name="T27" fmla="*/ 314 h 343"/>
                <a:gd name="T28" fmla="*/ 77 w 253"/>
                <a:gd name="T29" fmla="*/ 329 h 343"/>
                <a:gd name="T30" fmla="*/ 101 w 253"/>
                <a:gd name="T31" fmla="*/ 340 h 343"/>
                <a:gd name="T32" fmla="*/ 126 w 253"/>
                <a:gd name="T33" fmla="*/ 343 h 343"/>
                <a:gd name="T34" fmla="*/ 152 w 253"/>
                <a:gd name="T35" fmla="*/ 340 h 343"/>
                <a:gd name="T36" fmla="*/ 176 w 253"/>
                <a:gd name="T37" fmla="*/ 329 h 343"/>
                <a:gd name="T38" fmla="*/ 197 w 253"/>
                <a:gd name="T39" fmla="*/ 314 h 343"/>
                <a:gd name="T40" fmla="*/ 217 w 253"/>
                <a:gd name="T41" fmla="*/ 293 h 343"/>
                <a:gd name="T42" fmla="*/ 232 w 253"/>
                <a:gd name="T43" fmla="*/ 268 h 343"/>
                <a:gd name="T44" fmla="*/ 243 w 253"/>
                <a:gd name="T45" fmla="*/ 239 h 343"/>
                <a:gd name="T46" fmla="*/ 250 w 253"/>
                <a:gd name="T47" fmla="*/ 207 h 343"/>
                <a:gd name="T48" fmla="*/ 253 w 253"/>
                <a:gd name="T49" fmla="*/ 172 h 343"/>
                <a:gd name="T50" fmla="*/ 250 w 253"/>
                <a:gd name="T51" fmla="*/ 138 h 343"/>
                <a:gd name="T52" fmla="*/ 243 w 253"/>
                <a:gd name="T53" fmla="*/ 106 h 343"/>
                <a:gd name="T54" fmla="*/ 232 w 253"/>
                <a:gd name="T55" fmla="*/ 77 h 343"/>
                <a:gd name="T56" fmla="*/ 217 w 253"/>
                <a:gd name="T57" fmla="*/ 50 h 343"/>
                <a:gd name="T58" fmla="*/ 197 w 253"/>
                <a:gd name="T59" fmla="*/ 30 h 343"/>
                <a:gd name="T60" fmla="*/ 176 w 253"/>
                <a:gd name="T61" fmla="*/ 14 h 343"/>
                <a:gd name="T62" fmla="*/ 152 w 253"/>
                <a:gd name="T63" fmla="*/ 5 h 343"/>
                <a:gd name="T64" fmla="*/ 126 w 253"/>
                <a:gd name="T6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" h="343">
                  <a:moveTo>
                    <a:pt x="126" y="0"/>
                  </a:moveTo>
                  <a:lnTo>
                    <a:pt x="101" y="5"/>
                  </a:lnTo>
                  <a:lnTo>
                    <a:pt x="77" y="14"/>
                  </a:lnTo>
                  <a:lnTo>
                    <a:pt x="56" y="30"/>
                  </a:lnTo>
                  <a:lnTo>
                    <a:pt x="37" y="50"/>
                  </a:lnTo>
                  <a:lnTo>
                    <a:pt x="22" y="77"/>
                  </a:lnTo>
                  <a:lnTo>
                    <a:pt x="10" y="106"/>
                  </a:lnTo>
                  <a:lnTo>
                    <a:pt x="2" y="138"/>
                  </a:lnTo>
                  <a:lnTo>
                    <a:pt x="0" y="172"/>
                  </a:lnTo>
                  <a:lnTo>
                    <a:pt x="2" y="207"/>
                  </a:lnTo>
                  <a:lnTo>
                    <a:pt x="10" y="239"/>
                  </a:lnTo>
                  <a:lnTo>
                    <a:pt x="22" y="268"/>
                  </a:lnTo>
                  <a:lnTo>
                    <a:pt x="37" y="293"/>
                  </a:lnTo>
                  <a:lnTo>
                    <a:pt x="56" y="314"/>
                  </a:lnTo>
                  <a:lnTo>
                    <a:pt x="77" y="329"/>
                  </a:lnTo>
                  <a:lnTo>
                    <a:pt x="101" y="340"/>
                  </a:lnTo>
                  <a:lnTo>
                    <a:pt x="126" y="343"/>
                  </a:lnTo>
                  <a:lnTo>
                    <a:pt x="152" y="340"/>
                  </a:lnTo>
                  <a:lnTo>
                    <a:pt x="176" y="329"/>
                  </a:lnTo>
                  <a:lnTo>
                    <a:pt x="197" y="314"/>
                  </a:lnTo>
                  <a:lnTo>
                    <a:pt x="217" y="293"/>
                  </a:lnTo>
                  <a:lnTo>
                    <a:pt x="232" y="268"/>
                  </a:lnTo>
                  <a:lnTo>
                    <a:pt x="243" y="239"/>
                  </a:lnTo>
                  <a:lnTo>
                    <a:pt x="250" y="207"/>
                  </a:lnTo>
                  <a:lnTo>
                    <a:pt x="253" y="172"/>
                  </a:lnTo>
                  <a:lnTo>
                    <a:pt x="250" y="138"/>
                  </a:lnTo>
                  <a:lnTo>
                    <a:pt x="243" y="106"/>
                  </a:lnTo>
                  <a:lnTo>
                    <a:pt x="232" y="77"/>
                  </a:lnTo>
                  <a:lnTo>
                    <a:pt x="217" y="50"/>
                  </a:lnTo>
                  <a:lnTo>
                    <a:pt x="197" y="30"/>
                  </a:lnTo>
                  <a:lnTo>
                    <a:pt x="176" y="14"/>
                  </a:lnTo>
                  <a:lnTo>
                    <a:pt x="152" y="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6" name="Freeform 324"/>
            <p:cNvSpPr>
              <a:spLocks/>
            </p:cNvSpPr>
            <p:nvPr/>
          </p:nvSpPr>
          <p:spPr bwMode="auto">
            <a:xfrm>
              <a:off x="195" y="3756"/>
              <a:ext cx="223" cy="151"/>
            </a:xfrm>
            <a:custGeom>
              <a:avLst/>
              <a:gdLst>
                <a:gd name="T0" fmla="*/ 111 w 223"/>
                <a:gd name="T1" fmla="*/ 0 h 304"/>
                <a:gd name="T2" fmla="*/ 89 w 223"/>
                <a:gd name="T3" fmla="*/ 3 h 304"/>
                <a:gd name="T4" fmla="*/ 67 w 223"/>
                <a:gd name="T5" fmla="*/ 13 h 304"/>
                <a:gd name="T6" fmla="*/ 49 w 223"/>
                <a:gd name="T7" fmla="*/ 27 h 304"/>
                <a:gd name="T8" fmla="*/ 32 w 223"/>
                <a:gd name="T9" fmla="*/ 45 h 304"/>
                <a:gd name="T10" fmla="*/ 18 w 223"/>
                <a:gd name="T11" fmla="*/ 68 h 304"/>
                <a:gd name="T12" fmla="*/ 8 w 223"/>
                <a:gd name="T13" fmla="*/ 93 h 304"/>
                <a:gd name="T14" fmla="*/ 2 w 223"/>
                <a:gd name="T15" fmla="*/ 122 h 304"/>
                <a:gd name="T16" fmla="*/ 0 w 223"/>
                <a:gd name="T17" fmla="*/ 153 h 304"/>
                <a:gd name="T18" fmla="*/ 2 w 223"/>
                <a:gd name="T19" fmla="*/ 183 h 304"/>
                <a:gd name="T20" fmla="*/ 8 w 223"/>
                <a:gd name="T21" fmla="*/ 211 h 304"/>
                <a:gd name="T22" fmla="*/ 18 w 223"/>
                <a:gd name="T23" fmla="*/ 237 h 304"/>
                <a:gd name="T24" fmla="*/ 32 w 223"/>
                <a:gd name="T25" fmla="*/ 259 h 304"/>
                <a:gd name="T26" fmla="*/ 49 w 223"/>
                <a:gd name="T27" fmla="*/ 277 h 304"/>
                <a:gd name="T28" fmla="*/ 67 w 223"/>
                <a:gd name="T29" fmla="*/ 291 h 304"/>
                <a:gd name="T30" fmla="*/ 89 w 223"/>
                <a:gd name="T31" fmla="*/ 301 h 304"/>
                <a:gd name="T32" fmla="*/ 111 w 223"/>
                <a:gd name="T33" fmla="*/ 304 h 304"/>
                <a:gd name="T34" fmla="*/ 134 w 223"/>
                <a:gd name="T35" fmla="*/ 301 h 304"/>
                <a:gd name="T36" fmla="*/ 154 w 223"/>
                <a:gd name="T37" fmla="*/ 291 h 304"/>
                <a:gd name="T38" fmla="*/ 174 w 223"/>
                <a:gd name="T39" fmla="*/ 277 h 304"/>
                <a:gd name="T40" fmla="*/ 190 w 223"/>
                <a:gd name="T41" fmla="*/ 259 h 304"/>
                <a:gd name="T42" fmla="*/ 204 w 223"/>
                <a:gd name="T43" fmla="*/ 237 h 304"/>
                <a:gd name="T44" fmla="*/ 214 w 223"/>
                <a:gd name="T45" fmla="*/ 211 h 304"/>
                <a:gd name="T46" fmla="*/ 221 w 223"/>
                <a:gd name="T47" fmla="*/ 183 h 304"/>
                <a:gd name="T48" fmla="*/ 223 w 223"/>
                <a:gd name="T49" fmla="*/ 153 h 304"/>
                <a:gd name="T50" fmla="*/ 221 w 223"/>
                <a:gd name="T51" fmla="*/ 122 h 304"/>
                <a:gd name="T52" fmla="*/ 214 w 223"/>
                <a:gd name="T53" fmla="*/ 93 h 304"/>
                <a:gd name="T54" fmla="*/ 204 w 223"/>
                <a:gd name="T55" fmla="*/ 68 h 304"/>
                <a:gd name="T56" fmla="*/ 190 w 223"/>
                <a:gd name="T57" fmla="*/ 45 h 304"/>
                <a:gd name="T58" fmla="*/ 174 w 223"/>
                <a:gd name="T59" fmla="*/ 27 h 304"/>
                <a:gd name="T60" fmla="*/ 154 w 223"/>
                <a:gd name="T61" fmla="*/ 13 h 304"/>
                <a:gd name="T62" fmla="*/ 134 w 223"/>
                <a:gd name="T63" fmla="*/ 3 h 304"/>
                <a:gd name="T64" fmla="*/ 111 w 223"/>
                <a:gd name="T6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3" h="304">
                  <a:moveTo>
                    <a:pt x="111" y="0"/>
                  </a:moveTo>
                  <a:lnTo>
                    <a:pt x="89" y="3"/>
                  </a:lnTo>
                  <a:lnTo>
                    <a:pt x="67" y="13"/>
                  </a:lnTo>
                  <a:lnTo>
                    <a:pt x="49" y="27"/>
                  </a:lnTo>
                  <a:lnTo>
                    <a:pt x="32" y="45"/>
                  </a:lnTo>
                  <a:lnTo>
                    <a:pt x="18" y="68"/>
                  </a:lnTo>
                  <a:lnTo>
                    <a:pt x="8" y="93"/>
                  </a:lnTo>
                  <a:lnTo>
                    <a:pt x="2" y="122"/>
                  </a:lnTo>
                  <a:lnTo>
                    <a:pt x="0" y="153"/>
                  </a:lnTo>
                  <a:lnTo>
                    <a:pt x="2" y="183"/>
                  </a:lnTo>
                  <a:lnTo>
                    <a:pt x="8" y="211"/>
                  </a:lnTo>
                  <a:lnTo>
                    <a:pt x="18" y="237"/>
                  </a:lnTo>
                  <a:lnTo>
                    <a:pt x="32" y="259"/>
                  </a:lnTo>
                  <a:lnTo>
                    <a:pt x="49" y="277"/>
                  </a:lnTo>
                  <a:lnTo>
                    <a:pt x="67" y="291"/>
                  </a:lnTo>
                  <a:lnTo>
                    <a:pt x="89" y="301"/>
                  </a:lnTo>
                  <a:lnTo>
                    <a:pt x="111" y="304"/>
                  </a:lnTo>
                  <a:lnTo>
                    <a:pt x="134" y="301"/>
                  </a:lnTo>
                  <a:lnTo>
                    <a:pt x="154" y="291"/>
                  </a:lnTo>
                  <a:lnTo>
                    <a:pt x="174" y="277"/>
                  </a:lnTo>
                  <a:lnTo>
                    <a:pt x="190" y="259"/>
                  </a:lnTo>
                  <a:lnTo>
                    <a:pt x="204" y="237"/>
                  </a:lnTo>
                  <a:lnTo>
                    <a:pt x="214" y="211"/>
                  </a:lnTo>
                  <a:lnTo>
                    <a:pt x="221" y="183"/>
                  </a:lnTo>
                  <a:lnTo>
                    <a:pt x="223" y="153"/>
                  </a:lnTo>
                  <a:lnTo>
                    <a:pt x="221" y="122"/>
                  </a:lnTo>
                  <a:lnTo>
                    <a:pt x="214" y="93"/>
                  </a:lnTo>
                  <a:lnTo>
                    <a:pt x="204" y="68"/>
                  </a:lnTo>
                  <a:lnTo>
                    <a:pt x="190" y="45"/>
                  </a:lnTo>
                  <a:lnTo>
                    <a:pt x="174" y="27"/>
                  </a:lnTo>
                  <a:lnTo>
                    <a:pt x="154" y="13"/>
                  </a:lnTo>
                  <a:lnTo>
                    <a:pt x="134" y="3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5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7" name="Freeform 325"/>
            <p:cNvSpPr>
              <a:spLocks/>
            </p:cNvSpPr>
            <p:nvPr/>
          </p:nvSpPr>
          <p:spPr bwMode="auto">
            <a:xfrm>
              <a:off x="210" y="3766"/>
              <a:ext cx="195" cy="132"/>
            </a:xfrm>
            <a:custGeom>
              <a:avLst/>
              <a:gdLst>
                <a:gd name="T0" fmla="*/ 96 w 195"/>
                <a:gd name="T1" fmla="*/ 0 h 263"/>
                <a:gd name="T2" fmla="*/ 77 w 195"/>
                <a:gd name="T3" fmla="*/ 3 h 263"/>
                <a:gd name="T4" fmla="*/ 58 w 195"/>
                <a:gd name="T5" fmla="*/ 11 h 263"/>
                <a:gd name="T6" fmla="*/ 42 w 195"/>
                <a:gd name="T7" fmla="*/ 22 h 263"/>
                <a:gd name="T8" fmla="*/ 29 w 195"/>
                <a:gd name="T9" fmla="*/ 39 h 263"/>
                <a:gd name="T10" fmla="*/ 16 w 195"/>
                <a:gd name="T11" fmla="*/ 58 h 263"/>
                <a:gd name="T12" fmla="*/ 7 w 195"/>
                <a:gd name="T13" fmla="*/ 80 h 263"/>
                <a:gd name="T14" fmla="*/ 2 w 195"/>
                <a:gd name="T15" fmla="*/ 105 h 263"/>
                <a:gd name="T16" fmla="*/ 0 w 195"/>
                <a:gd name="T17" fmla="*/ 132 h 263"/>
                <a:gd name="T18" fmla="*/ 2 w 195"/>
                <a:gd name="T19" fmla="*/ 158 h 263"/>
                <a:gd name="T20" fmla="*/ 7 w 195"/>
                <a:gd name="T21" fmla="*/ 183 h 263"/>
                <a:gd name="T22" fmla="*/ 16 w 195"/>
                <a:gd name="T23" fmla="*/ 205 h 263"/>
                <a:gd name="T24" fmla="*/ 29 w 195"/>
                <a:gd name="T25" fmla="*/ 224 h 263"/>
                <a:gd name="T26" fmla="*/ 42 w 195"/>
                <a:gd name="T27" fmla="*/ 241 h 263"/>
                <a:gd name="T28" fmla="*/ 58 w 195"/>
                <a:gd name="T29" fmla="*/ 254 h 263"/>
                <a:gd name="T30" fmla="*/ 77 w 195"/>
                <a:gd name="T31" fmla="*/ 261 h 263"/>
                <a:gd name="T32" fmla="*/ 96 w 195"/>
                <a:gd name="T33" fmla="*/ 263 h 263"/>
                <a:gd name="T34" fmla="*/ 116 w 195"/>
                <a:gd name="T35" fmla="*/ 261 h 263"/>
                <a:gd name="T36" fmla="*/ 134 w 195"/>
                <a:gd name="T37" fmla="*/ 254 h 263"/>
                <a:gd name="T38" fmla="*/ 152 w 195"/>
                <a:gd name="T39" fmla="*/ 241 h 263"/>
                <a:gd name="T40" fmla="*/ 166 w 195"/>
                <a:gd name="T41" fmla="*/ 224 h 263"/>
                <a:gd name="T42" fmla="*/ 178 w 195"/>
                <a:gd name="T43" fmla="*/ 205 h 263"/>
                <a:gd name="T44" fmla="*/ 187 w 195"/>
                <a:gd name="T45" fmla="*/ 183 h 263"/>
                <a:gd name="T46" fmla="*/ 193 w 195"/>
                <a:gd name="T47" fmla="*/ 158 h 263"/>
                <a:gd name="T48" fmla="*/ 195 w 195"/>
                <a:gd name="T49" fmla="*/ 132 h 263"/>
                <a:gd name="T50" fmla="*/ 193 w 195"/>
                <a:gd name="T51" fmla="*/ 105 h 263"/>
                <a:gd name="T52" fmla="*/ 187 w 195"/>
                <a:gd name="T53" fmla="*/ 80 h 263"/>
                <a:gd name="T54" fmla="*/ 178 w 195"/>
                <a:gd name="T55" fmla="*/ 58 h 263"/>
                <a:gd name="T56" fmla="*/ 166 w 195"/>
                <a:gd name="T57" fmla="*/ 39 h 263"/>
                <a:gd name="T58" fmla="*/ 152 w 195"/>
                <a:gd name="T59" fmla="*/ 22 h 263"/>
                <a:gd name="T60" fmla="*/ 134 w 195"/>
                <a:gd name="T61" fmla="*/ 11 h 263"/>
                <a:gd name="T62" fmla="*/ 116 w 195"/>
                <a:gd name="T63" fmla="*/ 3 h 263"/>
                <a:gd name="T64" fmla="*/ 96 w 195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263">
                  <a:moveTo>
                    <a:pt x="96" y="0"/>
                  </a:moveTo>
                  <a:lnTo>
                    <a:pt x="77" y="3"/>
                  </a:lnTo>
                  <a:lnTo>
                    <a:pt x="58" y="11"/>
                  </a:lnTo>
                  <a:lnTo>
                    <a:pt x="42" y="22"/>
                  </a:lnTo>
                  <a:lnTo>
                    <a:pt x="29" y="39"/>
                  </a:lnTo>
                  <a:lnTo>
                    <a:pt x="16" y="58"/>
                  </a:lnTo>
                  <a:lnTo>
                    <a:pt x="7" y="80"/>
                  </a:lnTo>
                  <a:lnTo>
                    <a:pt x="2" y="105"/>
                  </a:lnTo>
                  <a:lnTo>
                    <a:pt x="0" y="132"/>
                  </a:lnTo>
                  <a:lnTo>
                    <a:pt x="2" y="158"/>
                  </a:lnTo>
                  <a:lnTo>
                    <a:pt x="7" y="183"/>
                  </a:lnTo>
                  <a:lnTo>
                    <a:pt x="16" y="205"/>
                  </a:lnTo>
                  <a:lnTo>
                    <a:pt x="29" y="224"/>
                  </a:lnTo>
                  <a:lnTo>
                    <a:pt x="42" y="241"/>
                  </a:lnTo>
                  <a:lnTo>
                    <a:pt x="58" y="254"/>
                  </a:lnTo>
                  <a:lnTo>
                    <a:pt x="77" y="261"/>
                  </a:lnTo>
                  <a:lnTo>
                    <a:pt x="96" y="263"/>
                  </a:lnTo>
                  <a:lnTo>
                    <a:pt x="116" y="261"/>
                  </a:lnTo>
                  <a:lnTo>
                    <a:pt x="134" y="254"/>
                  </a:lnTo>
                  <a:lnTo>
                    <a:pt x="152" y="241"/>
                  </a:lnTo>
                  <a:lnTo>
                    <a:pt x="166" y="224"/>
                  </a:lnTo>
                  <a:lnTo>
                    <a:pt x="178" y="205"/>
                  </a:lnTo>
                  <a:lnTo>
                    <a:pt x="187" y="183"/>
                  </a:lnTo>
                  <a:lnTo>
                    <a:pt x="193" y="158"/>
                  </a:lnTo>
                  <a:lnTo>
                    <a:pt x="195" y="132"/>
                  </a:lnTo>
                  <a:lnTo>
                    <a:pt x="193" y="105"/>
                  </a:lnTo>
                  <a:lnTo>
                    <a:pt x="187" y="80"/>
                  </a:lnTo>
                  <a:lnTo>
                    <a:pt x="178" y="58"/>
                  </a:lnTo>
                  <a:lnTo>
                    <a:pt x="166" y="39"/>
                  </a:lnTo>
                  <a:lnTo>
                    <a:pt x="152" y="22"/>
                  </a:lnTo>
                  <a:lnTo>
                    <a:pt x="134" y="11"/>
                  </a:lnTo>
                  <a:lnTo>
                    <a:pt x="116" y="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8" name="Freeform 326"/>
            <p:cNvSpPr>
              <a:spLocks/>
            </p:cNvSpPr>
            <p:nvPr/>
          </p:nvSpPr>
          <p:spPr bwMode="auto">
            <a:xfrm>
              <a:off x="225" y="3776"/>
              <a:ext cx="165" cy="113"/>
            </a:xfrm>
            <a:custGeom>
              <a:avLst/>
              <a:gdLst>
                <a:gd name="T0" fmla="*/ 82 w 165"/>
                <a:gd name="T1" fmla="*/ 0 h 224"/>
                <a:gd name="T2" fmla="*/ 66 w 165"/>
                <a:gd name="T3" fmla="*/ 3 h 224"/>
                <a:gd name="T4" fmla="*/ 51 w 165"/>
                <a:gd name="T5" fmla="*/ 8 h 224"/>
                <a:gd name="T6" fmla="*/ 36 w 165"/>
                <a:gd name="T7" fmla="*/ 19 h 224"/>
                <a:gd name="T8" fmla="*/ 25 w 165"/>
                <a:gd name="T9" fmla="*/ 33 h 224"/>
                <a:gd name="T10" fmla="*/ 15 w 165"/>
                <a:gd name="T11" fmla="*/ 50 h 224"/>
                <a:gd name="T12" fmla="*/ 7 w 165"/>
                <a:gd name="T13" fmla="*/ 69 h 224"/>
                <a:gd name="T14" fmla="*/ 2 w 165"/>
                <a:gd name="T15" fmla="*/ 90 h 224"/>
                <a:gd name="T16" fmla="*/ 0 w 165"/>
                <a:gd name="T17" fmla="*/ 112 h 224"/>
                <a:gd name="T18" fmla="*/ 2 w 165"/>
                <a:gd name="T19" fmla="*/ 134 h 224"/>
                <a:gd name="T20" fmla="*/ 7 w 165"/>
                <a:gd name="T21" fmla="*/ 156 h 224"/>
                <a:gd name="T22" fmla="*/ 15 w 165"/>
                <a:gd name="T23" fmla="*/ 174 h 224"/>
                <a:gd name="T24" fmla="*/ 25 w 165"/>
                <a:gd name="T25" fmla="*/ 191 h 224"/>
                <a:gd name="T26" fmla="*/ 36 w 165"/>
                <a:gd name="T27" fmla="*/ 205 h 224"/>
                <a:gd name="T28" fmla="*/ 51 w 165"/>
                <a:gd name="T29" fmla="*/ 216 h 224"/>
                <a:gd name="T30" fmla="*/ 66 w 165"/>
                <a:gd name="T31" fmla="*/ 221 h 224"/>
                <a:gd name="T32" fmla="*/ 82 w 165"/>
                <a:gd name="T33" fmla="*/ 224 h 224"/>
                <a:gd name="T34" fmla="*/ 99 w 165"/>
                <a:gd name="T35" fmla="*/ 221 h 224"/>
                <a:gd name="T36" fmla="*/ 114 w 165"/>
                <a:gd name="T37" fmla="*/ 216 h 224"/>
                <a:gd name="T38" fmla="*/ 129 w 165"/>
                <a:gd name="T39" fmla="*/ 205 h 224"/>
                <a:gd name="T40" fmla="*/ 141 w 165"/>
                <a:gd name="T41" fmla="*/ 191 h 224"/>
                <a:gd name="T42" fmla="*/ 151 w 165"/>
                <a:gd name="T43" fmla="*/ 174 h 224"/>
                <a:gd name="T44" fmla="*/ 159 w 165"/>
                <a:gd name="T45" fmla="*/ 156 h 224"/>
                <a:gd name="T46" fmla="*/ 163 w 165"/>
                <a:gd name="T47" fmla="*/ 134 h 224"/>
                <a:gd name="T48" fmla="*/ 165 w 165"/>
                <a:gd name="T49" fmla="*/ 112 h 224"/>
                <a:gd name="T50" fmla="*/ 163 w 165"/>
                <a:gd name="T51" fmla="*/ 90 h 224"/>
                <a:gd name="T52" fmla="*/ 159 w 165"/>
                <a:gd name="T53" fmla="*/ 69 h 224"/>
                <a:gd name="T54" fmla="*/ 151 w 165"/>
                <a:gd name="T55" fmla="*/ 50 h 224"/>
                <a:gd name="T56" fmla="*/ 141 w 165"/>
                <a:gd name="T57" fmla="*/ 33 h 224"/>
                <a:gd name="T58" fmla="*/ 129 w 165"/>
                <a:gd name="T59" fmla="*/ 19 h 224"/>
                <a:gd name="T60" fmla="*/ 114 w 165"/>
                <a:gd name="T61" fmla="*/ 8 h 224"/>
                <a:gd name="T62" fmla="*/ 99 w 165"/>
                <a:gd name="T63" fmla="*/ 3 h 224"/>
                <a:gd name="T64" fmla="*/ 82 w 165"/>
                <a:gd name="T6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" h="224">
                  <a:moveTo>
                    <a:pt x="82" y="0"/>
                  </a:moveTo>
                  <a:lnTo>
                    <a:pt x="66" y="3"/>
                  </a:lnTo>
                  <a:lnTo>
                    <a:pt x="51" y="8"/>
                  </a:lnTo>
                  <a:lnTo>
                    <a:pt x="36" y="19"/>
                  </a:lnTo>
                  <a:lnTo>
                    <a:pt x="25" y="33"/>
                  </a:lnTo>
                  <a:lnTo>
                    <a:pt x="15" y="50"/>
                  </a:lnTo>
                  <a:lnTo>
                    <a:pt x="7" y="69"/>
                  </a:lnTo>
                  <a:lnTo>
                    <a:pt x="2" y="90"/>
                  </a:lnTo>
                  <a:lnTo>
                    <a:pt x="0" y="112"/>
                  </a:lnTo>
                  <a:lnTo>
                    <a:pt x="2" y="134"/>
                  </a:lnTo>
                  <a:lnTo>
                    <a:pt x="7" y="156"/>
                  </a:lnTo>
                  <a:lnTo>
                    <a:pt x="15" y="174"/>
                  </a:lnTo>
                  <a:lnTo>
                    <a:pt x="25" y="191"/>
                  </a:lnTo>
                  <a:lnTo>
                    <a:pt x="36" y="205"/>
                  </a:lnTo>
                  <a:lnTo>
                    <a:pt x="51" y="216"/>
                  </a:lnTo>
                  <a:lnTo>
                    <a:pt x="66" y="221"/>
                  </a:lnTo>
                  <a:lnTo>
                    <a:pt x="82" y="224"/>
                  </a:lnTo>
                  <a:lnTo>
                    <a:pt x="99" y="221"/>
                  </a:lnTo>
                  <a:lnTo>
                    <a:pt x="114" y="216"/>
                  </a:lnTo>
                  <a:lnTo>
                    <a:pt x="129" y="205"/>
                  </a:lnTo>
                  <a:lnTo>
                    <a:pt x="141" y="191"/>
                  </a:lnTo>
                  <a:lnTo>
                    <a:pt x="151" y="174"/>
                  </a:lnTo>
                  <a:lnTo>
                    <a:pt x="159" y="156"/>
                  </a:lnTo>
                  <a:lnTo>
                    <a:pt x="163" y="134"/>
                  </a:lnTo>
                  <a:lnTo>
                    <a:pt x="165" y="112"/>
                  </a:lnTo>
                  <a:lnTo>
                    <a:pt x="163" y="90"/>
                  </a:lnTo>
                  <a:lnTo>
                    <a:pt x="159" y="69"/>
                  </a:lnTo>
                  <a:lnTo>
                    <a:pt x="151" y="50"/>
                  </a:lnTo>
                  <a:lnTo>
                    <a:pt x="141" y="33"/>
                  </a:lnTo>
                  <a:lnTo>
                    <a:pt x="129" y="19"/>
                  </a:lnTo>
                  <a:lnTo>
                    <a:pt x="114" y="8"/>
                  </a:lnTo>
                  <a:lnTo>
                    <a:pt x="99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5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99" name="Freeform 327"/>
            <p:cNvSpPr>
              <a:spLocks/>
            </p:cNvSpPr>
            <p:nvPr/>
          </p:nvSpPr>
          <p:spPr bwMode="auto">
            <a:xfrm>
              <a:off x="241" y="3787"/>
              <a:ext cx="136" cy="92"/>
            </a:xfrm>
            <a:custGeom>
              <a:avLst/>
              <a:gdLst>
                <a:gd name="T0" fmla="*/ 67 w 136"/>
                <a:gd name="T1" fmla="*/ 0 h 184"/>
                <a:gd name="T2" fmla="*/ 54 w 136"/>
                <a:gd name="T3" fmla="*/ 1 h 184"/>
                <a:gd name="T4" fmla="*/ 41 w 136"/>
                <a:gd name="T5" fmla="*/ 7 h 184"/>
                <a:gd name="T6" fmla="*/ 29 w 136"/>
                <a:gd name="T7" fmla="*/ 16 h 184"/>
                <a:gd name="T8" fmla="*/ 19 w 136"/>
                <a:gd name="T9" fmla="*/ 27 h 184"/>
                <a:gd name="T10" fmla="*/ 11 w 136"/>
                <a:gd name="T11" fmla="*/ 41 h 184"/>
                <a:gd name="T12" fmla="*/ 5 w 136"/>
                <a:gd name="T13" fmla="*/ 56 h 184"/>
                <a:gd name="T14" fmla="*/ 1 w 136"/>
                <a:gd name="T15" fmla="*/ 74 h 184"/>
                <a:gd name="T16" fmla="*/ 0 w 136"/>
                <a:gd name="T17" fmla="*/ 92 h 184"/>
                <a:gd name="T18" fmla="*/ 1 w 136"/>
                <a:gd name="T19" fmla="*/ 110 h 184"/>
                <a:gd name="T20" fmla="*/ 5 w 136"/>
                <a:gd name="T21" fmla="*/ 128 h 184"/>
                <a:gd name="T22" fmla="*/ 11 w 136"/>
                <a:gd name="T23" fmla="*/ 144 h 184"/>
                <a:gd name="T24" fmla="*/ 19 w 136"/>
                <a:gd name="T25" fmla="*/ 158 h 184"/>
                <a:gd name="T26" fmla="*/ 29 w 136"/>
                <a:gd name="T27" fmla="*/ 169 h 184"/>
                <a:gd name="T28" fmla="*/ 41 w 136"/>
                <a:gd name="T29" fmla="*/ 177 h 184"/>
                <a:gd name="T30" fmla="*/ 54 w 136"/>
                <a:gd name="T31" fmla="*/ 182 h 184"/>
                <a:gd name="T32" fmla="*/ 67 w 136"/>
                <a:gd name="T33" fmla="*/ 184 h 184"/>
                <a:gd name="T34" fmla="*/ 81 w 136"/>
                <a:gd name="T35" fmla="*/ 182 h 184"/>
                <a:gd name="T36" fmla="*/ 94 w 136"/>
                <a:gd name="T37" fmla="*/ 177 h 184"/>
                <a:gd name="T38" fmla="*/ 105 w 136"/>
                <a:gd name="T39" fmla="*/ 169 h 184"/>
                <a:gd name="T40" fmla="*/ 116 w 136"/>
                <a:gd name="T41" fmla="*/ 158 h 184"/>
                <a:gd name="T42" fmla="*/ 124 w 136"/>
                <a:gd name="T43" fmla="*/ 144 h 184"/>
                <a:gd name="T44" fmla="*/ 131 w 136"/>
                <a:gd name="T45" fmla="*/ 128 h 184"/>
                <a:gd name="T46" fmla="*/ 135 w 136"/>
                <a:gd name="T47" fmla="*/ 110 h 184"/>
                <a:gd name="T48" fmla="*/ 136 w 136"/>
                <a:gd name="T49" fmla="*/ 92 h 184"/>
                <a:gd name="T50" fmla="*/ 135 w 136"/>
                <a:gd name="T51" fmla="*/ 74 h 184"/>
                <a:gd name="T52" fmla="*/ 131 w 136"/>
                <a:gd name="T53" fmla="*/ 56 h 184"/>
                <a:gd name="T54" fmla="*/ 124 w 136"/>
                <a:gd name="T55" fmla="*/ 41 h 184"/>
                <a:gd name="T56" fmla="*/ 116 w 136"/>
                <a:gd name="T57" fmla="*/ 27 h 184"/>
                <a:gd name="T58" fmla="*/ 105 w 136"/>
                <a:gd name="T59" fmla="*/ 16 h 184"/>
                <a:gd name="T60" fmla="*/ 94 w 136"/>
                <a:gd name="T61" fmla="*/ 7 h 184"/>
                <a:gd name="T62" fmla="*/ 81 w 136"/>
                <a:gd name="T63" fmla="*/ 1 h 184"/>
                <a:gd name="T64" fmla="*/ 67 w 136"/>
                <a:gd name="T6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184">
                  <a:moveTo>
                    <a:pt x="67" y="0"/>
                  </a:moveTo>
                  <a:lnTo>
                    <a:pt x="54" y="1"/>
                  </a:lnTo>
                  <a:lnTo>
                    <a:pt x="41" y="7"/>
                  </a:lnTo>
                  <a:lnTo>
                    <a:pt x="29" y="16"/>
                  </a:lnTo>
                  <a:lnTo>
                    <a:pt x="19" y="27"/>
                  </a:lnTo>
                  <a:lnTo>
                    <a:pt x="11" y="41"/>
                  </a:lnTo>
                  <a:lnTo>
                    <a:pt x="5" y="56"/>
                  </a:lnTo>
                  <a:lnTo>
                    <a:pt x="1" y="74"/>
                  </a:lnTo>
                  <a:lnTo>
                    <a:pt x="0" y="92"/>
                  </a:lnTo>
                  <a:lnTo>
                    <a:pt x="1" y="110"/>
                  </a:lnTo>
                  <a:lnTo>
                    <a:pt x="5" y="128"/>
                  </a:lnTo>
                  <a:lnTo>
                    <a:pt x="11" y="144"/>
                  </a:lnTo>
                  <a:lnTo>
                    <a:pt x="19" y="158"/>
                  </a:lnTo>
                  <a:lnTo>
                    <a:pt x="29" y="169"/>
                  </a:lnTo>
                  <a:lnTo>
                    <a:pt x="41" y="177"/>
                  </a:lnTo>
                  <a:lnTo>
                    <a:pt x="54" y="182"/>
                  </a:lnTo>
                  <a:lnTo>
                    <a:pt x="67" y="184"/>
                  </a:lnTo>
                  <a:lnTo>
                    <a:pt x="81" y="182"/>
                  </a:lnTo>
                  <a:lnTo>
                    <a:pt x="94" y="177"/>
                  </a:lnTo>
                  <a:lnTo>
                    <a:pt x="105" y="169"/>
                  </a:lnTo>
                  <a:lnTo>
                    <a:pt x="116" y="158"/>
                  </a:lnTo>
                  <a:lnTo>
                    <a:pt x="124" y="144"/>
                  </a:lnTo>
                  <a:lnTo>
                    <a:pt x="131" y="128"/>
                  </a:lnTo>
                  <a:lnTo>
                    <a:pt x="135" y="110"/>
                  </a:lnTo>
                  <a:lnTo>
                    <a:pt x="136" y="92"/>
                  </a:lnTo>
                  <a:lnTo>
                    <a:pt x="135" y="74"/>
                  </a:lnTo>
                  <a:lnTo>
                    <a:pt x="131" y="56"/>
                  </a:lnTo>
                  <a:lnTo>
                    <a:pt x="124" y="41"/>
                  </a:lnTo>
                  <a:lnTo>
                    <a:pt x="116" y="27"/>
                  </a:lnTo>
                  <a:lnTo>
                    <a:pt x="105" y="16"/>
                  </a:lnTo>
                  <a:lnTo>
                    <a:pt x="94" y="7"/>
                  </a:lnTo>
                  <a:lnTo>
                    <a:pt x="81" y="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6B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0" name="Freeform 328"/>
            <p:cNvSpPr>
              <a:spLocks/>
            </p:cNvSpPr>
            <p:nvPr/>
          </p:nvSpPr>
          <p:spPr bwMode="auto">
            <a:xfrm>
              <a:off x="256" y="3797"/>
              <a:ext cx="107" cy="73"/>
            </a:xfrm>
            <a:custGeom>
              <a:avLst/>
              <a:gdLst>
                <a:gd name="T0" fmla="*/ 53 w 107"/>
                <a:gd name="T1" fmla="*/ 0 h 146"/>
                <a:gd name="T2" fmla="*/ 42 w 107"/>
                <a:gd name="T3" fmla="*/ 2 h 146"/>
                <a:gd name="T4" fmla="*/ 33 w 107"/>
                <a:gd name="T5" fmla="*/ 6 h 146"/>
                <a:gd name="T6" fmla="*/ 24 w 107"/>
                <a:gd name="T7" fmla="*/ 13 h 146"/>
                <a:gd name="T8" fmla="*/ 15 w 107"/>
                <a:gd name="T9" fmla="*/ 23 h 146"/>
                <a:gd name="T10" fmla="*/ 9 w 107"/>
                <a:gd name="T11" fmla="*/ 32 h 146"/>
                <a:gd name="T12" fmla="*/ 4 w 107"/>
                <a:gd name="T13" fmla="*/ 45 h 146"/>
                <a:gd name="T14" fmla="*/ 1 w 107"/>
                <a:gd name="T15" fmla="*/ 59 h 146"/>
                <a:gd name="T16" fmla="*/ 0 w 107"/>
                <a:gd name="T17" fmla="*/ 74 h 146"/>
                <a:gd name="T18" fmla="*/ 1 w 107"/>
                <a:gd name="T19" fmla="*/ 88 h 146"/>
                <a:gd name="T20" fmla="*/ 4 w 107"/>
                <a:gd name="T21" fmla="*/ 102 h 146"/>
                <a:gd name="T22" fmla="*/ 9 w 107"/>
                <a:gd name="T23" fmla="*/ 114 h 146"/>
                <a:gd name="T24" fmla="*/ 15 w 107"/>
                <a:gd name="T25" fmla="*/ 124 h 146"/>
                <a:gd name="T26" fmla="*/ 24 w 107"/>
                <a:gd name="T27" fmla="*/ 133 h 146"/>
                <a:gd name="T28" fmla="*/ 33 w 107"/>
                <a:gd name="T29" fmla="*/ 140 h 146"/>
                <a:gd name="T30" fmla="*/ 42 w 107"/>
                <a:gd name="T31" fmla="*/ 144 h 146"/>
                <a:gd name="T32" fmla="*/ 53 w 107"/>
                <a:gd name="T33" fmla="*/ 146 h 146"/>
                <a:gd name="T34" fmla="*/ 64 w 107"/>
                <a:gd name="T35" fmla="*/ 144 h 146"/>
                <a:gd name="T36" fmla="*/ 74 w 107"/>
                <a:gd name="T37" fmla="*/ 140 h 146"/>
                <a:gd name="T38" fmla="*/ 83 w 107"/>
                <a:gd name="T39" fmla="*/ 133 h 146"/>
                <a:gd name="T40" fmla="*/ 91 w 107"/>
                <a:gd name="T41" fmla="*/ 124 h 146"/>
                <a:gd name="T42" fmla="*/ 98 w 107"/>
                <a:gd name="T43" fmla="*/ 114 h 146"/>
                <a:gd name="T44" fmla="*/ 103 w 107"/>
                <a:gd name="T45" fmla="*/ 102 h 146"/>
                <a:gd name="T46" fmla="*/ 106 w 107"/>
                <a:gd name="T47" fmla="*/ 88 h 146"/>
                <a:gd name="T48" fmla="*/ 107 w 107"/>
                <a:gd name="T49" fmla="*/ 74 h 146"/>
                <a:gd name="T50" fmla="*/ 106 w 107"/>
                <a:gd name="T51" fmla="*/ 59 h 146"/>
                <a:gd name="T52" fmla="*/ 103 w 107"/>
                <a:gd name="T53" fmla="*/ 45 h 146"/>
                <a:gd name="T54" fmla="*/ 98 w 107"/>
                <a:gd name="T55" fmla="*/ 32 h 146"/>
                <a:gd name="T56" fmla="*/ 91 w 107"/>
                <a:gd name="T57" fmla="*/ 23 h 146"/>
                <a:gd name="T58" fmla="*/ 83 w 107"/>
                <a:gd name="T59" fmla="*/ 13 h 146"/>
                <a:gd name="T60" fmla="*/ 74 w 107"/>
                <a:gd name="T61" fmla="*/ 6 h 146"/>
                <a:gd name="T62" fmla="*/ 64 w 107"/>
                <a:gd name="T63" fmla="*/ 2 h 146"/>
                <a:gd name="T64" fmla="*/ 53 w 107"/>
                <a:gd name="T6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" h="146">
                  <a:moveTo>
                    <a:pt x="53" y="0"/>
                  </a:moveTo>
                  <a:lnTo>
                    <a:pt x="42" y="2"/>
                  </a:lnTo>
                  <a:lnTo>
                    <a:pt x="33" y="6"/>
                  </a:lnTo>
                  <a:lnTo>
                    <a:pt x="24" y="13"/>
                  </a:lnTo>
                  <a:lnTo>
                    <a:pt x="15" y="23"/>
                  </a:lnTo>
                  <a:lnTo>
                    <a:pt x="9" y="32"/>
                  </a:lnTo>
                  <a:lnTo>
                    <a:pt x="4" y="45"/>
                  </a:lnTo>
                  <a:lnTo>
                    <a:pt x="1" y="59"/>
                  </a:lnTo>
                  <a:lnTo>
                    <a:pt x="0" y="74"/>
                  </a:lnTo>
                  <a:lnTo>
                    <a:pt x="1" y="88"/>
                  </a:lnTo>
                  <a:lnTo>
                    <a:pt x="4" y="102"/>
                  </a:lnTo>
                  <a:lnTo>
                    <a:pt x="9" y="114"/>
                  </a:lnTo>
                  <a:lnTo>
                    <a:pt x="15" y="124"/>
                  </a:lnTo>
                  <a:lnTo>
                    <a:pt x="24" y="133"/>
                  </a:lnTo>
                  <a:lnTo>
                    <a:pt x="33" y="140"/>
                  </a:lnTo>
                  <a:lnTo>
                    <a:pt x="42" y="144"/>
                  </a:lnTo>
                  <a:lnTo>
                    <a:pt x="53" y="146"/>
                  </a:lnTo>
                  <a:lnTo>
                    <a:pt x="64" y="144"/>
                  </a:lnTo>
                  <a:lnTo>
                    <a:pt x="74" y="140"/>
                  </a:lnTo>
                  <a:lnTo>
                    <a:pt x="83" y="133"/>
                  </a:lnTo>
                  <a:lnTo>
                    <a:pt x="91" y="124"/>
                  </a:lnTo>
                  <a:lnTo>
                    <a:pt x="98" y="114"/>
                  </a:lnTo>
                  <a:lnTo>
                    <a:pt x="103" y="102"/>
                  </a:lnTo>
                  <a:lnTo>
                    <a:pt x="106" y="88"/>
                  </a:lnTo>
                  <a:lnTo>
                    <a:pt x="107" y="74"/>
                  </a:lnTo>
                  <a:lnTo>
                    <a:pt x="106" y="59"/>
                  </a:lnTo>
                  <a:lnTo>
                    <a:pt x="103" y="45"/>
                  </a:lnTo>
                  <a:lnTo>
                    <a:pt x="98" y="32"/>
                  </a:lnTo>
                  <a:lnTo>
                    <a:pt x="91" y="23"/>
                  </a:lnTo>
                  <a:lnTo>
                    <a:pt x="83" y="13"/>
                  </a:lnTo>
                  <a:lnTo>
                    <a:pt x="74" y="6"/>
                  </a:lnTo>
                  <a:lnTo>
                    <a:pt x="64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1" name="Freeform 329"/>
            <p:cNvSpPr>
              <a:spLocks/>
            </p:cNvSpPr>
            <p:nvPr/>
          </p:nvSpPr>
          <p:spPr bwMode="auto">
            <a:xfrm>
              <a:off x="271" y="3808"/>
              <a:ext cx="78" cy="52"/>
            </a:xfrm>
            <a:custGeom>
              <a:avLst/>
              <a:gdLst>
                <a:gd name="T0" fmla="*/ 38 w 78"/>
                <a:gd name="T1" fmla="*/ 0 h 105"/>
                <a:gd name="T2" fmla="*/ 31 w 78"/>
                <a:gd name="T3" fmla="*/ 2 h 105"/>
                <a:gd name="T4" fmla="*/ 24 w 78"/>
                <a:gd name="T5" fmla="*/ 4 h 105"/>
                <a:gd name="T6" fmla="*/ 18 w 78"/>
                <a:gd name="T7" fmla="*/ 10 h 105"/>
                <a:gd name="T8" fmla="*/ 12 w 78"/>
                <a:gd name="T9" fmla="*/ 15 h 105"/>
                <a:gd name="T10" fmla="*/ 7 w 78"/>
                <a:gd name="T11" fmla="*/ 24 h 105"/>
                <a:gd name="T12" fmla="*/ 4 w 78"/>
                <a:gd name="T13" fmla="*/ 33 h 105"/>
                <a:gd name="T14" fmla="*/ 2 w 78"/>
                <a:gd name="T15" fmla="*/ 43 h 105"/>
                <a:gd name="T16" fmla="*/ 0 w 78"/>
                <a:gd name="T17" fmla="*/ 53 h 105"/>
                <a:gd name="T18" fmla="*/ 2 w 78"/>
                <a:gd name="T19" fmla="*/ 64 h 105"/>
                <a:gd name="T20" fmla="*/ 4 w 78"/>
                <a:gd name="T21" fmla="*/ 74 h 105"/>
                <a:gd name="T22" fmla="*/ 7 w 78"/>
                <a:gd name="T23" fmla="*/ 82 h 105"/>
                <a:gd name="T24" fmla="*/ 12 w 78"/>
                <a:gd name="T25" fmla="*/ 90 h 105"/>
                <a:gd name="T26" fmla="*/ 18 w 78"/>
                <a:gd name="T27" fmla="*/ 97 h 105"/>
                <a:gd name="T28" fmla="*/ 24 w 78"/>
                <a:gd name="T29" fmla="*/ 101 h 105"/>
                <a:gd name="T30" fmla="*/ 31 w 78"/>
                <a:gd name="T31" fmla="*/ 104 h 105"/>
                <a:gd name="T32" fmla="*/ 38 w 78"/>
                <a:gd name="T33" fmla="*/ 105 h 105"/>
                <a:gd name="T34" fmla="*/ 47 w 78"/>
                <a:gd name="T35" fmla="*/ 104 h 105"/>
                <a:gd name="T36" fmla="*/ 54 w 78"/>
                <a:gd name="T37" fmla="*/ 101 h 105"/>
                <a:gd name="T38" fmla="*/ 61 w 78"/>
                <a:gd name="T39" fmla="*/ 97 h 105"/>
                <a:gd name="T40" fmla="*/ 66 w 78"/>
                <a:gd name="T41" fmla="*/ 90 h 105"/>
                <a:gd name="T42" fmla="*/ 71 w 78"/>
                <a:gd name="T43" fmla="*/ 82 h 105"/>
                <a:gd name="T44" fmla="*/ 75 w 78"/>
                <a:gd name="T45" fmla="*/ 74 h 105"/>
                <a:gd name="T46" fmla="*/ 77 w 78"/>
                <a:gd name="T47" fmla="*/ 64 h 105"/>
                <a:gd name="T48" fmla="*/ 78 w 78"/>
                <a:gd name="T49" fmla="*/ 53 h 105"/>
                <a:gd name="T50" fmla="*/ 77 w 78"/>
                <a:gd name="T51" fmla="*/ 43 h 105"/>
                <a:gd name="T52" fmla="*/ 75 w 78"/>
                <a:gd name="T53" fmla="*/ 33 h 105"/>
                <a:gd name="T54" fmla="*/ 71 w 78"/>
                <a:gd name="T55" fmla="*/ 24 h 105"/>
                <a:gd name="T56" fmla="*/ 66 w 78"/>
                <a:gd name="T57" fmla="*/ 15 h 105"/>
                <a:gd name="T58" fmla="*/ 61 w 78"/>
                <a:gd name="T59" fmla="*/ 10 h 105"/>
                <a:gd name="T60" fmla="*/ 54 w 78"/>
                <a:gd name="T61" fmla="*/ 4 h 105"/>
                <a:gd name="T62" fmla="*/ 47 w 78"/>
                <a:gd name="T63" fmla="*/ 2 h 105"/>
                <a:gd name="T64" fmla="*/ 38 w 78"/>
                <a:gd name="T6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105">
                  <a:moveTo>
                    <a:pt x="38" y="0"/>
                  </a:moveTo>
                  <a:lnTo>
                    <a:pt x="31" y="2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5"/>
                  </a:lnTo>
                  <a:lnTo>
                    <a:pt x="7" y="24"/>
                  </a:lnTo>
                  <a:lnTo>
                    <a:pt x="4" y="33"/>
                  </a:lnTo>
                  <a:lnTo>
                    <a:pt x="2" y="43"/>
                  </a:lnTo>
                  <a:lnTo>
                    <a:pt x="0" y="53"/>
                  </a:lnTo>
                  <a:lnTo>
                    <a:pt x="2" y="64"/>
                  </a:lnTo>
                  <a:lnTo>
                    <a:pt x="4" y="74"/>
                  </a:lnTo>
                  <a:lnTo>
                    <a:pt x="7" y="82"/>
                  </a:lnTo>
                  <a:lnTo>
                    <a:pt x="12" y="90"/>
                  </a:lnTo>
                  <a:lnTo>
                    <a:pt x="18" y="97"/>
                  </a:lnTo>
                  <a:lnTo>
                    <a:pt x="24" y="101"/>
                  </a:lnTo>
                  <a:lnTo>
                    <a:pt x="31" y="104"/>
                  </a:lnTo>
                  <a:lnTo>
                    <a:pt x="38" y="105"/>
                  </a:lnTo>
                  <a:lnTo>
                    <a:pt x="47" y="104"/>
                  </a:lnTo>
                  <a:lnTo>
                    <a:pt x="54" y="101"/>
                  </a:lnTo>
                  <a:lnTo>
                    <a:pt x="61" y="97"/>
                  </a:lnTo>
                  <a:lnTo>
                    <a:pt x="66" y="90"/>
                  </a:lnTo>
                  <a:lnTo>
                    <a:pt x="71" y="82"/>
                  </a:lnTo>
                  <a:lnTo>
                    <a:pt x="75" y="74"/>
                  </a:lnTo>
                  <a:lnTo>
                    <a:pt x="77" y="64"/>
                  </a:lnTo>
                  <a:lnTo>
                    <a:pt x="78" y="53"/>
                  </a:lnTo>
                  <a:lnTo>
                    <a:pt x="77" y="43"/>
                  </a:lnTo>
                  <a:lnTo>
                    <a:pt x="75" y="33"/>
                  </a:lnTo>
                  <a:lnTo>
                    <a:pt x="71" y="24"/>
                  </a:lnTo>
                  <a:lnTo>
                    <a:pt x="66" y="15"/>
                  </a:lnTo>
                  <a:lnTo>
                    <a:pt x="61" y="10"/>
                  </a:lnTo>
                  <a:lnTo>
                    <a:pt x="54" y="4"/>
                  </a:lnTo>
                  <a:lnTo>
                    <a:pt x="47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2" name="Freeform 330"/>
            <p:cNvSpPr>
              <a:spLocks/>
            </p:cNvSpPr>
            <p:nvPr/>
          </p:nvSpPr>
          <p:spPr bwMode="auto">
            <a:xfrm>
              <a:off x="287" y="3818"/>
              <a:ext cx="48" cy="33"/>
            </a:xfrm>
            <a:custGeom>
              <a:avLst/>
              <a:gdLst>
                <a:gd name="T0" fmla="*/ 23 w 48"/>
                <a:gd name="T1" fmla="*/ 0 h 66"/>
                <a:gd name="T2" fmla="*/ 14 w 48"/>
                <a:gd name="T3" fmla="*/ 3 h 66"/>
                <a:gd name="T4" fmla="*/ 7 w 48"/>
                <a:gd name="T5" fmla="*/ 10 h 66"/>
                <a:gd name="T6" fmla="*/ 2 w 48"/>
                <a:gd name="T7" fmla="*/ 21 h 66"/>
                <a:gd name="T8" fmla="*/ 0 w 48"/>
                <a:gd name="T9" fmla="*/ 33 h 66"/>
                <a:gd name="T10" fmla="*/ 2 w 48"/>
                <a:gd name="T11" fmla="*/ 46 h 66"/>
                <a:gd name="T12" fmla="*/ 7 w 48"/>
                <a:gd name="T13" fmla="*/ 57 h 66"/>
                <a:gd name="T14" fmla="*/ 14 w 48"/>
                <a:gd name="T15" fmla="*/ 64 h 66"/>
                <a:gd name="T16" fmla="*/ 23 w 48"/>
                <a:gd name="T17" fmla="*/ 66 h 66"/>
                <a:gd name="T18" fmla="*/ 33 w 48"/>
                <a:gd name="T19" fmla="*/ 64 h 66"/>
                <a:gd name="T20" fmla="*/ 41 w 48"/>
                <a:gd name="T21" fmla="*/ 57 h 66"/>
                <a:gd name="T22" fmla="*/ 46 w 48"/>
                <a:gd name="T23" fmla="*/ 46 h 66"/>
                <a:gd name="T24" fmla="*/ 48 w 48"/>
                <a:gd name="T25" fmla="*/ 33 h 66"/>
                <a:gd name="T26" fmla="*/ 46 w 48"/>
                <a:gd name="T27" fmla="*/ 21 h 66"/>
                <a:gd name="T28" fmla="*/ 41 w 48"/>
                <a:gd name="T29" fmla="*/ 10 h 66"/>
                <a:gd name="T30" fmla="*/ 33 w 48"/>
                <a:gd name="T31" fmla="*/ 3 h 66"/>
                <a:gd name="T32" fmla="*/ 23 w 48"/>
                <a:gd name="T3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66">
                  <a:moveTo>
                    <a:pt x="23" y="0"/>
                  </a:moveTo>
                  <a:lnTo>
                    <a:pt x="14" y="3"/>
                  </a:lnTo>
                  <a:lnTo>
                    <a:pt x="7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2" y="46"/>
                  </a:lnTo>
                  <a:lnTo>
                    <a:pt x="7" y="57"/>
                  </a:lnTo>
                  <a:lnTo>
                    <a:pt x="14" y="64"/>
                  </a:lnTo>
                  <a:lnTo>
                    <a:pt x="23" y="66"/>
                  </a:lnTo>
                  <a:lnTo>
                    <a:pt x="33" y="64"/>
                  </a:lnTo>
                  <a:lnTo>
                    <a:pt x="41" y="57"/>
                  </a:lnTo>
                  <a:lnTo>
                    <a:pt x="46" y="46"/>
                  </a:lnTo>
                  <a:lnTo>
                    <a:pt x="48" y="33"/>
                  </a:lnTo>
                  <a:lnTo>
                    <a:pt x="46" y="21"/>
                  </a:lnTo>
                  <a:lnTo>
                    <a:pt x="41" y="10"/>
                  </a:lnTo>
                  <a:lnTo>
                    <a:pt x="33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3" name="Freeform 331"/>
            <p:cNvSpPr>
              <a:spLocks/>
            </p:cNvSpPr>
            <p:nvPr/>
          </p:nvSpPr>
          <p:spPr bwMode="auto">
            <a:xfrm>
              <a:off x="302" y="3828"/>
              <a:ext cx="20" cy="14"/>
            </a:xfrm>
            <a:custGeom>
              <a:avLst/>
              <a:gdLst>
                <a:gd name="T0" fmla="*/ 9 w 20"/>
                <a:gd name="T1" fmla="*/ 0 h 26"/>
                <a:gd name="T2" fmla="*/ 5 w 20"/>
                <a:gd name="T3" fmla="*/ 1 h 26"/>
                <a:gd name="T4" fmla="*/ 3 w 20"/>
                <a:gd name="T5" fmla="*/ 4 h 26"/>
                <a:gd name="T6" fmla="*/ 1 w 20"/>
                <a:gd name="T7" fmla="*/ 8 h 26"/>
                <a:gd name="T8" fmla="*/ 0 w 20"/>
                <a:gd name="T9" fmla="*/ 14 h 26"/>
                <a:gd name="T10" fmla="*/ 1 w 20"/>
                <a:gd name="T11" fmla="*/ 19 h 26"/>
                <a:gd name="T12" fmla="*/ 3 w 20"/>
                <a:gd name="T13" fmla="*/ 22 h 26"/>
                <a:gd name="T14" fmla="*/ 5 w 20"/>
                <a:gd name="T15" fmla="*/ 25 h 26"/>
                <a:gd name="T16" fmla="*/ 9 w 20"/>
                <a:gd name="T17" fmla="*/ 26 h 26"/>
                <a:gd name="T18" fmla="*/ 14 w 20"/>
                <a:gd name="T19" fmla="*/ 25 h 26"/>
                <a:gd name="T20" fmla="*/ 17 w 20"/>
                <a:gd name="T21" fmla="*/ 22 h 26"/>
                <a:gd name="T22" fmla="*/ 19 w 20"/>
                <a:gd name="T23" fmla="*/ 19 h 26"/>
                <a:gd name="T24" fmla="*/ 20 w 20"/>
                <a:gd name="T25" fmla="*/ 14 h 26"/>
                <a:gd name="T26" fmla="*/ 19 w 20"/>
                <a:gd name="T27" fmla="*/ 8 h 26"/>
                <a:gd name="T28" fmla="*/ 17 w 20"/>
                <a:gd name="T29" fmla="*/ 4 h 26"/>
                <a:gd name="T30" fmla="*/ 14 w 20"/>
                <a:gd name="T31" fmla="*/ 1 h 26"/>
                <a:gd name="T32" fmla="*/ 9 w 20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6">
                  <a:moveTo>
                    <a:pt x="9" y="0"/>
                  </a:moveTo>
                  <a:lnTo>
                    <a:pt x="5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3" y="22"/>
                  </a:lnTo>
                  <a:lnTo>
                    <a:pt x="5" y="25"/>
                  </a:lnTo>
                  <a:lnTo>
                    <a:pt x="9" y="26"/>
                  </a:lnTo>
                  <a:lnTo>
                    <a:pt x="14" y="25"/>
                  </a:lnTo>
                  <a:lnTo>
                    <a:pt x="17" y="22"/>
                  </a:lnTo>
                  <a:lnTo>
                    <a:pt x="19" y="19"/>
                  </a:lnTo>
                  <a:lnTo>
                    <a:pt x="20" y="14"/>
                  </a:lnTo>
                  <a:lnTo>
                    <a:pt x="19" y="8"/>
                  </a:lnTo>
                  <a:lnTo>
                    <a:pt x="17" y="4"/>
                  </a:lnTo>
                  <a:lnTo>
                    <a:pt x="14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7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4" name="Freeform 332"/>
            <p:cNvSpPr>
              <a:spLocks/>
            </p:cNvSpPr>
            <p:nvPr/>
          </p:nvSpPr>
          <p:spPr bwMode="auto">
            <a:xfrm>
              <a:off x="5485" y="741"/>
              <a:ext cx="296" cy="201"/>
            </a:xfrm>
            <a:custGeom>
              <a:avLst/>
              <a:gdLst>
                <a:gd name="T0" fmla="*/ 146 w 296"/>
                <a:gd name="T1" fmla="*/ 0 h 402"/>
                <a:gd name="T2" fmla="*/ 176 w 296"/>
                <a:gd name="T3" fmla="*/ 4 h 402"/>
                <a:gd name="T4" fmla="*/ 205 w 296"/>
                <a:gd name="T5" fmla="*/ 16 h 402"/>
                <a:gd name="T6" fmla="*/ 229 w 296"/>
                <a:gd name="T7" fmla="*/ 35 h 402"/>
                <a:gd name="T8" fmla="*/ 252 w 296"/>
                <a:gd name="T9" fmla="*/ 58 h 402"/>
                <a:gd name="T10" fmla="*/ 271 w 296"/>
                <a:gd name="T11" fmla="*/ 89 h 402"/>
                <a:gd name="T12" fmla="*/ 284 w 296"/>
                <a:gd name="T13" fmla="*/ 124 h 402"/>
                <a:gd name="T14" fmla="*/ 293 w 296"/>
                <a:gd name="T15" fmla="*/ 161 h 402"/>
                <a:gd name="T16" fmla="*/ 296 w 296"/>
                <a:gd name="T17" fmla="*/ 201 h 402"/>
                <a:gd name="T18" fmla="*/ 293 w 296"/>
                <a:gd name="T19" fmla="*/ 241 h 402"/>
                <a:gd name="T20" fmla="*/ 284 w 296"/>
                <a:gd name="T21" fmla="*/ 279 h 402"/>
                <a:gd name="T22" fmla="*/ 271 w 296"/>
                <a:gd name="T23" fmla="*/ 313 h 402"/>
                <a:gd name="T24" fmla="*/ 252 w 296"/>
                <a:gd name="T25" fmla="*/ 342 h 402"/>
                <a:gd name="T26" fmla="*/ 229 w 296"/>
                <a:gd name="T27" fmla="*/ 367 h 402"/>
                <a:gd name="T28" fmla="*/ 205 w 296"/>
                <a:gd name="T29" fmla="*/ 387 h 402"/>
                <a:gd name="T30" fmla="*/ 176 w 296"/>
                <a:gd name="T31" fmla="*/ 398 h 402"/>
                <a:gd name="T32" fmla="*/ 146 w 296"/>
                <a:gd name="T33" fmla="*/ 402 h 402"/>
                <a:gd name="T34" fmla="*/ 117 w 296"/>
                <a:gd name="T35" fmla="*/ 398 h 402"/>
                <a:gd name="T36" fmla="*/ 89 w 296"/>
                <a:gd name="T37" fmla="*/ 387 h 402"/>
                <a:gd name="T38" fmla="*/ 64 w 296"/>
                <a:gd name="T39" fmla="*/ 367 h 402"/>
                <a:gd name="T40" fmla="*/ 43 w 296"/>
                <a:gd name="T41" fmla="*/ 342 h 402"/>
                <a:gd name="T42" fmla="*/ 24 w 296"/>
                <a:gd name="T43" fmla="*/ 313 h 402"/>
                <a:gd name="T44" fmla="*/ 11 w 296"/>
                <a:gd name="T45" fmla="*/ 279 h 402"/>
                <a:gd name="T46" fmla="*/ 3 w 296"/>
                <a:gd name="T47" fmla="*/ 241 h 402"/>
                <a:gd name="T48" fmla="*/ 0 w 296"/>
                <a:gd name="T49" fmla="*/ 201 h 402"/>
                <a:gd name="T50" fmla="*/ 3 w 296"/>
                <a:gd name="T51" fmla="*/ 161 h 402"/>
                <a:gd name="T52" fmla="*/ 11 w 296"/>
                <a:gd name="T53" fmla="*/ 124 h 402"/>
                <a:gd name="T54" fmla="*/ 24 w 296"/>
                <a:gd name="T55" fmla="*/ 89 h 402"/>
                <a:gd name="T56" fmla="*/ 43 w 296"/>
                <a:gd name="T57" fmla="*/ 58 h 402"/>
                <a:gd name="T58" fmla="*/ 64 w 296"/>
                <a:gd name="T59" fmla="*/ 35 h 402"/>
                <a:gd name="T60" fmla="*/ 89 w 296"/>
                <a:gd name="T61" fmla="*/ 16 h 402"/>
                <a:gd name="T62" fmla="*/ 117 w 296"/>
                <a:gd name="T63" fmla="*/ 4 h 402"/>
                <a:gd name="T64" fmla="*/ 146 w 296"/>
                <a:gd name="T65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6" h="402">
                  <a:moveTo>
                    <a:pt x="146" y="0"/>
                  </a:moveTo>
                  <a:lnTo>
                    <a:pt x="176" y="4"/>
                  </a:lnTo>
                  <a:lnTo>
                    <a:pt x="205" y="16"/>
                  </a:lnTo>
                  <a:lnTo>
                    <a:pt x="229" y="35"/>
                  </a:lnTo>
                  <a:lnTo>
                    <a:pt x="252" y="58"/>
                  </a:lnTo>
                  <a:lnTo>
                    <a:pt x="271" y="89"/>
                  </a:lnTo>
                  <a:lnTo>
                    <a:pt x="284" y="124"/>
                  </a:lnTo>
                  <a:lnTo>
                    <a:pt x="293" y="161"/>
                  </a:lnTo>
                  <a:lnTo>
                    <a:pt x="296" y="201"/>
                  </a:lnTo>
                  <a:lnTo>
                    <a:pt x="293" y="241"/>
                  </a:lnTo>
                  <a:lnTo>
                    <a:pt x="284" y="279"/>
                  </a:lnTo>
                  <a:lnTo>
                    <a:pt x="271" y="313"/>
                  </a:lnTo>
                  <a:lnTo>
                    <a:pt x="252" y="342"/>
                  </a:lnTo>
                  <a:lnTo>
                    <a:pt x="229" y="367"/>
                  </a:lnTo>
                  <a:lnTo>
                    <a:pt x="205" y="387"/>
                  </a:lnTo>
                  <a:lnTo>
                    <a:pt x="176" y="398"/>
                  </a:lnTo>
                  <a:lnTo>
                    <a:pt x="146" y="402"/>
                  </a:lnTo>
                  <a:lnTo>
                    <a:pt x="117" y="398"/>
                  </a:lnTo>
                  <a:lnTo>
                    <a:pt x="89" y="387"/>
                  </a:lnTo>
                  <a:lnTo>
                    <a:pt x="64" y="367"/>
                  </a:lnTo>
                  <a:lnTo>
                    <a:pt x="43" y="342"/>
                  </a:lnTo>
                  <a:lnTo>
                    <a:pt x="24" y="313"/>
                  </a:lnTo>
                  <a:lnTo>
                    <a:pt x="11" y="279"/>
                  </a:lnTo>
                  <a:lnTo>
                    <a:pt x="3" y="241"/>
                  </a:lnTo>
                  <a:lnTo>
                    <a:pt x="0" y="201"/>
                  </a:lnTo>
                  <a:lnTo>
                    <a:pt x="3" y="161"/>
                  </a:lnTo>
                  <a:lnTo>
                    <a:pt x="11" y="124"/>
                  </a:lnTo>
                  <a:lnTo>
                    <a:pt x="24" y="89"/>
                  </a:lnTo>
                  <a:lnTo>
                    <a:pt x="43" y="58"/>
                  </a:lnTo>
                  <a:lnTo>
                    <a:pt x="64" y="35"/>
                  </a:lnTo>
                  <a:lnTo>
                    <a:pt x="89" y="16"/>
                  </a:lnTo>
                  <a:lnTo>
                    <a:pt x="117" y="4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B2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5" name="Freeform 333"/>
            <p:cNvSpPr>
              <a:spLocks/>
            </p:cNvSpPr>
            <p:nvPr/>
          </p:nvSpPr>
          <p:spPr bwMode="auto">
            <a:xfrm>
              <a:off x="5493" y="746"/>
              <a:ext cx="281" cy="191"/>
            </a:xfrm>
            <a:custGeom>
              <a:avLst/>
              <a:gdLst>
                <a:gd name="T0" fmla="*/ 139 w 281"/>
                <a:gd name="T1" fmla="*/ 0 h 382"/>
                <a:gd name="T2" fmla="*/ 168 w 281"/>
                <a:gd name="T3" fmla="*/ 4 h 382"/>
                <a:gd name="T4" fmla="*/ 195 w 281"/>
                <a:gd name="T5" fmla="*/ 15 h 382"/>
                <a:gd name="T6" fmla="*/ 218 w 281"/>
                <a:gd name="T7" fmla="*/ 33 h 382"/>
                <a:gd name="T8" fmla="*/ 240 w 281"/>
                <a:gd name="T9" fmla="*/ 55 h 382"/>
                <a:gd name="T10" fmla="*/ 256 w 281"/>
                <a:gd name="T11" fmla="*/ 85 h 382"/>
                <a:gd name="T12" fmla="*/ 270 w 281"/>
                <a:gd name="T13" fmla="*/ 116 h 382"/>
                <a:gd name="T14" fmla="*/ 278 w 281"/>
                <a:gd name="T15" fmla="*/ 152 h 382"/>
                <a:gd name="T16" fmla="*/ 281 w 281"/>
                <a:gd name="T17" fmla="*/ 191 h 382"/>
                <a:gd name="T18" fmla="*/ 278 w 281"/>
                <a:gd name="T19" fmla="*/ 230 h 382"/>
                <a:gd name="T20" fmla="*/ 270 w 281"/>
                <a:gd name="T21" fmla="*/ 266 h 382"/>
                <a:gd name="T22" fmla="*/ 256 w 281"/>
                <a:gd name="T23" fmla="*/ 299 h 382"/>
                <a:gd name="T24" fmla="*/ 240 w 281"/>
                <a:gd name="T25" fmla="*/ 327 h 382"/>
                <a:gd name="T26" fmla="*/ 218 w 281"/>
                <a:gd name="T27" fmla="*/ 350 h 382"/>
                <a:gd name="T28" fmla="*/ 195 w 281"/>
                <a:gd name="T29" fmla="*/ 367 h 382"/>
                <a:gd name="T30" fmla="*/ 168 w 281"/>
                <a:gd name="T31" fmla="*/ 378 h 382"/>
                <a:gd name="T32" fmla="*/ 139 w 281"/>
                <a:gd name="T33" fmla="*/ 382 h 382"/>
                <a:gd name="T34" fmla="*/ 111 w 281"/>
                <a:gd name="T35" fmla="*/ 378 h 382"/>
                <a:gd name="T36" fmla="*/ 85 w 281"/>
                <a:gd name="T37" fmla="*/ 367 h 382"/>
                <a:gd name="T38" fmla="*/ 62 w 281"/>
                <a:gd name="T39" fmla="*/ 350 h 382"/>
                <a:gd name="T40" fmla="*/ 41 w 281"/>
                <a:gd name="T41" fmla="*/ 327 h 382"/>
                <a:gd name="T42" fmla="*/ 24 w 281"/>
                <a:gd name="T43" fmla="*/ 299 h 382"/>
                <a:gd name="T44" fmla="*/ 11 w 281"/>
                <a:gd name="T45" fmla="*/ 266 h 382"/>
                <a:gd name="T46" fmla="*/ 3 w 281"/>
                <a:gd name="T47" fmla="*/ 230 h 382"/>
                <a:gd name="T48" fmla="*/ 0 w 281"/>
                <a:gd name="T49" fmla="*/ 191 h 382"/>
                <a:gd name="T50" fmla="*/ 3 w 281"/>
                <a:gd name="T51" fmla="*/ 152 h 382"/>
                <a:gd name="T52" fmla="*/ 11 w 281"/>
                <a:gd name="T53" fmla="*/ 116 h 382"/>
                <a:gd name="T54" fmla="*/ 24 w 281"/>
                <a:gd name="T55" fmla="*/ 85 h 382"/>
                <a:gd name="T56" fmla="*/ 41 w 281"/>
                <a:gd name="T57" fmla="*/ 55 h 382"/>
                <a:gd name="T58" fmla="*/ 62 w 281"/>
                <a:gd name="T59" fmla="*/ 33 h 382"/>
                <a:gd name="T60" fmla="*/ 85 w 281"/>
                <a:gd name="T61" fmla="*/ 15 h 382"/>
                <a:gd name="T62" fmla="*/ 111 w 281"/>
                <a:gd name="T63" fmla="*/ 4 h 382"/>
                <a:gd name="T64" fmla="*/ 139 w 281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1" h="382">
                  <a:moveTo>
                    <a:pt x="139" y="0"/>
                  </a:moveTo>
                  <a:lnTo>
                    <a:pt x="168" y="4"/>
                  </a:lnTo>
                  <a:lnTo>
                    <a:pt x="195" y="15"/>
                  </a:lnTo>
                  <a:lnTo>
                    <a:pt x="218" y="33"/>
                  </a:lnTo>
                  <a:lnTo>
                    <a:pt x="240" y="55"/>
                  </a:lnTo>
                  <a:lnTo>
                    <a:pt x="256" y="85"/>
                  </a:lnTo>
                  <a:lnTo>
                    <a:pt x="270" y="116"/>
                  </a:lnTo>
                  <a:lnTo>
                    <a:pt x="278" y="152"/>
                  </a:lnTo>
                  <a:lnTo>
                    <a:pt x="281" y="191"/>
                  </a:lnTo>
                  <a:lnTo>
                    <a:pt x="278" y="230"/>
                  </a:lnTo>
                  <a:lnTo>
                    <a:pt x="270" y="266"/>
                  </a:lnTo>
                  <a:lnTo>
                    <a:pt x="256" y="299"/>
                  </a:lnTo>
                  <a:lnTo>
                    <a:pt x="240" y="327"/>
                  </a:lnTo>
                  <a:lnTo>
                    <a:pt x="218" y="350"/>
                  </a:lnTo>
                  <a:lnTo>
                    <a:pt x="195" y="367"/>
                  </a:lnTo>
                  <a:lnTo>
                    <a:pt x="168" y="378"/>
                  </a:lnTo>
                  <a:lnTo>
                    <a:pt x="139" y="382"/>
                  </a:lnTo>
                  <a:lnTo>
                    <a:pt x="111" y="378"/>
                  </a:lnTo>
                  <a:lnTo>
                    <a:pt x="85" y="367"/>
                  </a:lnTo>
                  <a:lnTo>
                    <a:pt x="62" y="350"/>
                  </a:lnTo>
                  <a:lnTo>
                    <a:pt x="41" y="327"/>
                  </a:lnTo>
                  <a:lnTo>
                    <a:pt x="24" y="299"/>
                  </a:lnTo>
                  <a:lnTo>
                    <a:pt x="11" y="266"/>
                  </a:lnTo>
                  <a:lnTo>
                    <a:pt x="3" y="230"/>
                  </a:lnTo>
                  <a:lnTo>
                    <a:pt x="0" y="191"/>
                  </a:lnTo>
                  <a:lnTo>
                    <a:pt x="3" y="152"/>
                  </a:lnTo>
                  <a:lnTo>
                    <a:pt x="11" y="116"/>
                  </a:lnTo>
                  <a:lnTo>
                    <a:pt x="24" y="85"/>
                  </a:lnTo>
                  <a:lnTo>
                    <a:pt x="41" y="55"/>
                  </a:lnTo>
                  <a:lnTo>
                    <a:pt x="62" y="33"/>
                  </a:lnTo>
                  <a:lnTo>
                    <a:pt x="85" y="15"/>
                  </a:lnTo>
                  <a:lnTo>
                    <a:pt x="111" y="4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C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6" name="Freeform 334"/>
            <p:cNvSpPr>
              <a:spLocks/>
            </p:cNvSpPr>
            <p:nvPr/>
          </p:nvSpPr>
          <p:spPr bwMode="auto">
            <a:xfrm>
              <a:off x="5501" y="751"/>
              <a:ext cx="266" cy="182"/>
            </a:xfrm>
            <a:custGeom>
              <a:avLst/>
              <a:gdLst>
                <a:gd name="T0" fmla="*/ 131 w 266"/>
                <a:gd name="T1" fmla="*/ 0 h 364"/>
                <a:gd name="T2" fmla="*/ 158 w 266"/>
                <a:gd name="T3" fmla="*/ 4 h 364"/>
                <a:gd name="T4" fmla="*/ 184 w 266"/>
                <a:gd name="T5" fmla="*/ 14 h 364"/>
                <a:gd name="T6" fmla="*/ 206 w 266"/>
                <a:gd name="T7" fmla="*/ 30 h 364"/>
                <a:gd name="T8" fmla="*/ 227 w 266"/>
                <a:gd name="T9" fmla="*/ 52 h 364"/>
                <a:gd name="T10" fmla="*/ 243 w 266"/>
                <a:gd name="T11" fmla="*/ 80 h 364"/>
                <a:gd name="T12" fmla="*/ 256 w 266"/>
                <a:gd name="T13" fmla="*/ 111 h 364"/>
                <a:gd name="T14" fmla="*/ 263 w 266"/>
                <a:gd name="T15" fmla="*/ 145 h 364"/>
                <a:gd name="T16" fmla="*/ 266 w 266"/>
                <a:gd name="T17" fmla="*/ 181 h 364"/>
                <a:gd name="T18" fmla="*/ 263 w 266"/>
                <a:gd name="T19" fmla="*/ 219 h 364"/>
                <a:gd name="T20" fmla="*/ 256 w 266"/>
                <a:gd name="T21" fmla="*/ 252 h 364"/>
                <a:gd name="T22" fmla="*/ 243 w 266"/>
                <a:gd name="T23" fmla="*/ 284 h 364"/>
                <a:gd name="T24" fmla="*/ 227 w 266"/>
                <a:gd name="T25" fmla="*/ 310 h 364"/>
                <a:gd name="T26" fmla="*/ 206 w 266"/>
                <a:gd name="T27" fmla="*/ 332 h 364"/>
                <a:gd name="T28" fmla="*/ 184 w 266"/>
                <a:gd name="T29" fmla="*/ 350 h 364"/>
                <a:gd name="T30" fmla="*/ 158 w 266"/>
                <a:gd name="T31" fmla="*/ 360 h 364"/>
                <a:gd name="T32" fmla="*/ 131 w 266"/>
                <a:gd name="T33" fmla="*/ 364 h 364"/>
                <a:gd name="T34" fmla="*/ 105 w 266"/>
                <a:gd name="T35" fmla="*/ 360 h 364"/>
                <a:gd name="T36" fmla="*/ 80 w 266"/>
                <a:gd name="T37" fmla="*/ 350 h 364"/>
                <a:gd name="T38" fmla="*/ 58 w 266"/>
                <a:gd name="T39" fmla="*/ 332 h 364"/>
                <a:gd name="T40" fmla="*/ 38 w 266"/>
                <a:gd name="T41" fmla="*/ 310 h 364"/>
                <a:gd name="T42" fmla="*/ 23 w 266"/>
                <a:gd name="T43" fmla="*/ 284 h 364"/>
                <a:gd name="T44" fmla="*/ 10 w 266"/>
                <a:gd name="T45" fmla="*/ 252 h 364"/>
                <a:gd name="T46" fmla="*/ 3 w 266"/>
                <a:gd name="T47" fmla="*/ 219 h 364"/>
                <a:gd name="T48" fmla="*/ 0 w 266"/>
                <a:gd name="T49" fmla="*/ 181 h 364"/>
                <a:gd name="T50" fmla="*/ 3 w 266"/>
                <a:gd name="T51" fmla="*/ 145 h 364"/>
                <a:gd name="T52" fmla="*/ 10 w 266"/>
                <a:gd name="T53" fmla="*/ 111 h 364"/>
                <a:gd name="T54" fmla="*/ 23 w 266"/>
                <a:gd name="T55" fmla="*/ 80 h 364"/>
                <a:gd name="T56" fmla="*/ 38 w 266"/>
                <a:gd name="T57" fmla="*/ 52 h 364"/>
                <a:gd name="T58" fmla="*/ 58 w 266"/>
                <a:gd name="T59" fmla="*/ 30 h 364"/>
                <a:gd name="T60" fmla="*/ 80 w 266"/>
                <a:gd name="T61" fmla="*/ 14 h 364"/>
                <a:gd name="T62" fmla="*/ 105 w 266"/>
                <a:gd name="T63" fmla="*/ 4 h 364"/>
                <a:gd name="T64" fmla="*/ 131 w 266"/>
                <a:gd name="T6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6" h="364">
                  <a:moveTo>
                    <a:pt x="131" y="0"/>
                  </a:moveTo>
                  <a:lnTo>
                    <a:pt x="158" y="4"/>
                  </a:lnTo>
                  <a:lnTo>
                    <a:pt x="184" y="14"/>
                  </a:lnTo>
                  <a:lnTo>
                    <a:pt x="206" y="30"/>
                  </a:lnTo>
                  <a:lnTo>
                    <a:pt x="227" y="52"/>
                  </a:lnTo>
                  <a:lnTo>
                    <a:pt x="243" y="80"/>
                  </a:lnTo>
                  <a:lnTo>
                    <a:pt x="256" y="111"/>
                  </a:lnTo>
                  <a:lnTo>
                    <a:pt x="263" y="145"/>
                  </a:lnTo>
                  <a:lnTo>
                    <a:pt x="266" y="181"/>
                  </a:lnTo>
                  <a:lnTo>
                    <a:pt x="263" y="219"/>
                  </a:lnTo>
                  <a:lnTo>
                    <a:pt x="256" y="252"/>
                  </a:lnTo>
                  <a:lnTo>
                    <a:pt x="243" y="284"/>
                  </a:lnTo>
                  <a:lnTo>
                    <a:pt x="227" y="310"/>
                  </a:lnTo>
                  <a:lnTo>
                    <a:pt x="206" y="332"/>
                  </a:lnTo>
                  <a:lnTo>
                    <a:pt x="184" y="350"/>
                  </a:lnTo>
                  <a:lnTo>
                    <a:pt x="158" y="360"/>
                  </a:lnTo>
                  <a:lnTo>
                    <a:pt x="131" y="364"/>
                  </a:lnTo>
                  <a:lnTo>
                    <a:pt x="105" y="360"/>
                  </a:lnTo>
                  <a:lnTo>
                    <a:pt x="80" y="350"/>
                  </a:lnTo>
                  <a:lnTo>
                    <a:pt x="58" y="332"/>
                  </a:lnTo>
                  <a:lnTo>
                    <a:pt x="38" y="310"/>
                  </a:lnTo>
                  <a:lnTo>
                    <a:pt x="23" y="284"/>
                  </a:lnTo>
                  <a:lnTo>
                    <a:pt x="10" y="252"/>
                  </a:lnTo>
                  <a:lnTo>
                    <a:pt x="3" y="219"/>
                  </a:lnTo>
                  <a:lnTo>
                    <a:pt x="0" y="181"/>
                  </a:lnTo>
                  <a:lnTo>
                    <a:pt x="3" y="145"/>
                  </a:lnTo>
                  <a:lnTo>
                    <a:pt x="10" y="111"/>
                  </a:lnTo>
                  <a:lnTo>
                    <a:pt x="23" y="80"/>
                  </a:lnTo>
                  <a:lnTo>
                    <a:pt x="38" y="52"/>
                  </a:lnTo>
                  <a:lnTo>
                    <a:pt x="58" y="30"/>
                  </a:lnTo>
                  <a:lnTo>
                    <a:pt x="80" y="14"/>
                  </a:lnTo>
                  <a:lnTo>
                    <a:pt x="105" y="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C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7" name="Freeform 335"/>
            <p:cNvSpPr>
              <a:spLocks/>
            </p:cNvSpPr>
            <p:nvPr/>
          </p:nvSpPr>
          <p:spPr bwMode="auto">
            <a:xfrm>
              <a:off x="5509" y="756"/>
              <a:ext cx="251" cy="172"/>
            </a:xfrm>
            <a:custGeom>
              <a:avLst/>
              <a:gdLst>
                <a:gd name="T0" fmla="*/ 124 w 251"/>
                <a:gd name="T1" fmla="*/ 0 h 345"/>
                <a:gd name="T2" fmla="*/ 150 w 251"/>
                <a:gd name="T3" fmla="*/ 5 h 345"/>
                <a:gd name="T4" fmla="*/ 173 w 251"/>
                <a:gd name="T5" fmla="*/ 14 h 345"/>
                <a:gd name="T6" fmla="*/ 194 w 251"/>
                <a:gd name="T7" fmla="*/ 29 h 345"/>
                <a:gd name="T8" fmla="*/ 214 w 251"/>
                <a:gd name="T9" fmla="*/ 52 h 345"/>
                <a:gd name="T10" fmla="*/ 229 w 251"/>
                <a:gd name="T11" fmla="*/ 77 h 345"/>
                <a:gd name="T12" fmla="*/ 240 w 251"/>
                <a:gd name="T13" fmla="*/ 106 h 345"/>
                <a:gd name="T14" fmla="*/ 248 w 251"/>
                <a:gd name="T15" fmla="*/ 139 h 345"/>
                <a:gd name="T16" fmla="*/ 251 w 251"/>
                <a:gd name="T17" fmla="*/ 174 h 345"/>
                <a:gd name="T18" fmla="*/ 248 w 251"/>
                <a:gd name="T19" fmla="*/ 208 h 345"/>
                <a:gd name="T20" fmla="*/ 240 w 251"/>
                <a:gd name="T21" fmla="*/ 240 h 345"/>
                <a:gd name="T22" fmla="*/ 229 w 251"/>
                <a:gd name="T23" fmla="*/ 269 h 345"/>
                <a:gd name="T24" fmla="*/ 214 w 251"/>
                <a:gd name="T25" fmla="*/ 294 h 345"/>
                <a:gd name="T26" fmla="*/ 194 w 251"/>
                <a:gd name="T27" fmla="*/ 316 h 345"/>
                <a:gd name="T28" fmla="*/ 173 w 251"/>
                <a:gd name="T29" fmla="*/ 331 h 345"/>
                <a:gd name="T30" fmla="*/ 150 w 251"/>
                <a:gd name="T31" fmla="*/ 341 h 345"/>
                <a:gd name="T32" fmla="*/ 124 w 251"/>
                <a:gd name="T33" fmla="*/ 345 h 345"/>
                <a:gd name="T34" fmla="*/ 100 w 251"/>
                <a:gd name="T35" fmla="*/ 341 h 345"/>
                <a:gd name="T36" fmla="*/ 76 w 251"/>
                <a:gd name="T37" fmla="*/ 331 h 345"/>
                <a:gd name="T38" fmla="*/ 55 w 251"/>
                <a:gd name="T39" fmla="*/ 316 h 345"/>
                <a:gd name="T40" fmla="*/ 36 w 251"/>
                <a:gd name="T41" fmla="*/ 294 h 345"/>
                <a:gd name="T42" fmla="*/ 22 w 251"/>
                <a:gd name="T43" fmla="*/ 269 h 345"/>
                <a:gd name="T44" fmla="*/ 10 w 251"/>
                <a:gd name="T45" fmla="*/ 240 h 345"/>
                <a:gd name="T46" fmla="*/ 2 w 251"/>
                <a:gd name="T47" fmla="*/ 208 h 345"/>
                <a:gd name="T48" fmla="*/ 0 w 251"/>
                <a:gd name="T49" fmla="*/ 174 h 345"/>
                <a:gd name="T50" fmla="*/ 2 w 251"/>
                <a:gd name="T51" fmla="*/ 139 h 345"/>
                <a:gd name="T52" fmla="*/ 10 w 251"/>
                <a:gd name="T53" fmla="*/ 106 h 345"/>
                <a:gd name="T54" fmla="*/ 22 w 251"/>
                <a:gd name="T55" fmla="*/ 77 h 345"/>
                <a:gd name="T56" fmla="*/ 36 w 251"/>
                <a:gd name="T57" fmla="*/ 52 h 345"/>
                <a:gd name="T58" fmla="*/ 55 w 251"/>
                <a:gd name="T59" fmla="*/ 29 h 345"/>
                <a:gd name="T60" fmla="*/ 76 w 251"/>
                <a:gd name="T61" fmla="*/ 14 h 345"/>
                <a:gd name="T62" fmla="*/ 100 w 251"/>
                <a:gd name="T63" fmla="*/ 5 h 345"/>
                <a:gd name="T64" fmla="*/ 124 w 251"/>
                <a:gd name="T65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1" h="345">
                  <a:moveTo>
                    <a:pt x="124" y="0"/>
                  </a:moveTo>
                  <a:lnTo>
                    <a:pt x="150" y="5"/>
                  </a:lnTo>
                  <a:lnTo>
                    <a:pt x="173" y="14"/>
                  </a:lnTo>
                  <a:lnTo>
                    <a:pt x="194" y="29"/>
                  </a:lnTo>
                  <a:lnTo>
                    <a:pt x="214" y="52"/>
                  </a:lnTo>
                  <a:lnTo>
                    <a:pt x="229" y="77"/>
                  </a:lnTo>
                  <a:lnTo>
                    <a:pt x="240" y="106"/>
                  </a:lnTo>
                  <a:lnTo>
                    <a:pt x="248" y="139"/>
                  </a:lnTo>
                  <a:lnTo>
                    <a:pt x="251" y="174"/>
                  </a:lnTo>
                  <a:lnTo>
                    <a:pt x="248" y="208"/>
                  </a:lnTo>
                  <a:lnTo>
                    <a:pt x="240" y="240"/>
                  </a:lnTo>
                  <a:lnTo>
                    <a:pt x="229" y="269"/>
                  </a:lnTo>
                  <a:lnTo>
                    <a:pt x="214" y="294"/>
                  </a:lnTo>
                  <a:lnTo>
                    <a:pt x="194" y="316"/>
                  </a:lnTo>
                  <a:lnTo>
                    <a:pt x="173" y="331"/>
                  </a:lnTo>
                  <a:lnTo>
                    <a:pt x="150" y="341"/>
                  </a:lnTo>
                  <a:lnTo>
                    <a:pt x="124" y="345"/>
                  </a:lnTo>
                  <a:lnTo>
                    <a:pt x="100" y="341"/>
                  </a:lnTo>
                  <a:lnTo>
                    <a:pt x="76" y="331"/>
                  </a:lnTo>
                  <a:lnTo>
                    <a:pt x="55" y="316"/>
                  </a:lnTo>
                  <a:lnTo>
                    <a:pt x="36" y="294"/>
                  </a:lnTo>
                  <a:lnTo>
                    <a:pt x="22" y="269"/>
                  </a:lnTo>
                  <a:lnTo>
                    <a:pt x="10" y="240"/>
                  </a:lnTo>
                  <a:lnTo>
                    <a:pt x="2" y="208"/>
                  </a:lnTo>
                  <a:lnTo>
                    <a:pt x="0" y="174"/>
                  </a:lnTo>
                  <a:lnTo>
                    <a:pt x="2" y="139"/>
                  </a:lnTo>
                  <a:lnTo>
                    <a:pt x="10" y="106"/>
                  </a:lnTo>
                  <a:lnTo>
                    <a:pt x="22" y="77"/>
                  </a:lnTo>
                  <a:lnTo>
                    <a:pt x="36" y="52"/>
                  </a:lnTo>
                  <a:lnTo>
                    <a:pt x="55" y="29"/>
                  </a:lnTo>
                  <a:lnTo>
                    <a:pt x="76" y="14"/>
                  </a:lnTo>
                  <a:lnTo>
                    <a:pt x="100" y="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C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8" name="Freeform 336"/>
            <p:cNvSpPr>
              <a:spLocks/>
            </p:cNvSpPr>
            <p:nvPr/>
          </p:nvSpPr>
          <p:spPr bwMode="auto">
            <a:xfrm>
              <a:off x="5518" y="761"/>
              <a:ext cx="234" cy="162"/>
            </a:xfrm>
            <a:custGeom>
              <a:avLst/>
              <a:gdLst>
                <a:gd name="T0" fmla="*/ 115 w 234"/>
                <a:gd name="T1" fmla="*/ 0 h 326"/>
                <a:gd name="T2" fmla="*/ 139 w 234"/>
                <a:gd name="T3" fmla="*/ 3 h 326"/>
                <a:gd name="T4" fmla="*/ 162 w 234"/>
                <a:gd name="T5" fmla="*/ 13 h 326"/>
                <a:gd name="T6" fmla="*/ 181 w 234"/>
                <a:gd name="T7" fmla="*/ 28 h 326"/>
                <a:gd name="T8" fmla="*/ 200 w 234"/>
                <a:gd name="T9" fmla="*/ 49 h 326"/>
                <a:gd name="T10" fmla="*/ 214 w 234"/>
                <a:gd name="T11" fmla="*/ 72 h 326"/>
                <a:gd name="T12" fmla="*/ 225 w 234"/>
                <a:gd name="T13" fmla="*/ 100 h 326"/>
                <a:gd name="T14" fmla="*/ 232 w 234"/>
                <a:gd name="T15" fmla="*/ 130 h 326"/>
                <a:gd name="T16" fmla="*/ 234 w 234"/>
                <a:gd name="T17" fmla="*/ 164 h 326"/>
                <a:gd name="T18" fmla="*/ 232 w 234"/>
                <a:gd name="T19" fmla="*/ 197 h 326"/>
                <a:gd name="T20" fmla="*/ 225 w 234"/>
                <a:gd name="T21" fmla="*/ 227 h 326"/>
                <a:gd name="T22" fmla="*/ 214 w 234"/>
                <a:gd name="T23" fmla="*/ 255 h 326"/>
                <a:gd name="T24" fmla="*/ 200 w 234"/>
                <a:gd name="T25" fmla="*/ 279 h 326"/>
                <a:gd name="T26" fmla="*/ 181 w 234"/>
                <a:gd name="T27" fmla="*/ 298 h 326"/>
                <a:gd name="T28" fmla="*/ 162 w 234"/>
                <a:gd name="T29" fmla="*/ 313 h 326"/>
                <a:gd name="T30" fmla="*/ 139 w 234"/>
                <a:gd name="T31" fmla="*/ 323 h 326"/>
                <a:gd name="T32" fmla="*/ 115 w 234"/>
                <a:gd name="T33" fmla="*/ 326 h 326"/>
                <a:gd name="T34" fmla="*/ 92 w 234"/>
                <a:gd name="T35" fmla="*/ 323 h 326"/>
                <a:gd name="T36" fmla="*/ 70 w 234"/>
                <a:gd name="T37" fmla="*/ 313 h 326"/>
                <a:gd name="T38" fmla="*/ 51 w 234"/>
                <a:gd name="T39" fmla="*/ 298 h 326"/>
                <a:gd name="T40" fmla="*/ 33 w 234"/>
                <a:gd name="T41" fmla="*/ 279 h 326"/>
                <a:gd name="T42" fmla="*/ 19 w 234"/>
                <a:gd name="T43" fmla="*/ 255 h 326"/>
                <a:gd name="T44" fmla="*/ 9 w 234"/>
                <a:gd name="T45" fmla="*/ 227 h 326"/>
                <a:gd name="T46" fmla="*/ 2 w 234"/>
                <a:gd name="T47" fmla="*/ 197 h 326"/>
                <a:gd name="T48" fmla="*/ 0 w 234"/>
                <a:gd name="T49" fmla="*/ 164 h 326"/>
                <a:gd name="T50" fmla="*/ 2 w 234"/>
                <a:gd name="T51" fmla="*/ 130 h 326"/>
                <a:gd name="T52" fmla="*/ 9 w 234"/>
                <a:gd name="T53" fmla="*/ 100 h 326"/>
                <a:gd name="T54" fmla="*/ 19 w 234"/>
                <a:gd name="T55" fmla="*/ 72 h 326"/>
                <a:gd name="T56" fmla="*/ 33 w 234"/>
                <a:gd name="T57" fmla="*/ 49 h 326"/>
                <a:gd name="T58" fmla="*/ 51 w 234"/>
                <a:gd name="T59" fmla="*/ 28 h 326"/>
                <a:gd name="T60" fmla="*/ 70 w 234"/>
                <a:gd name="T61" fmla="*/ 13 h 326"/>
                <a:gd name="T62" fmla="*/ 92 w 234"/>
                <a:gd name="T63" fmla="*/ 3 h 326"/>
                <a:gd name="T64" fmla="*/ 115 w 234"/>
                <a:gd name="T6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4" h="326">
                  <a:moveTo>
                    <a:pt x="115" y="0"/>
                  </a:moveTo>
                  <a:lnTo>
                    <a:pt x="139" y="3"/>
                  </a:lnTo>
                  <a:lnTo>
                    <a:pt x="162" y="13"/>
                  </a:lnTo>
                  <a:lnTo>
                    <a:pt x="181" y="28"/>
                  </a:lnTo>
                  <a:lnTo>
                    <a:pt x="200" y="49"/>
                  </a:lnTo>
                  <a:lnTo>
                    <a:pt x="214" y="72"/>
                  </a:lnTo>
                  <a:lnTo>
                    <a:pt x="225" y="100"/>
                  </a:lnTo>
                  <a:lnTo>
                    <a:pt x="232" y="130"/>
                  </a:lnTo>
                  <a:lnTo>
                    <a:pt x="234" y="164"/>
                  </a:lnTo>
                  <a:lnTo>
                    <a:pt x="232" y="197"/>
                  </a:lnTo>
                  <a:lnTo>
                    <a:pt x="225" y="227"/>
                  </a:lnTo>
                  <a:lnTo>
                    <a:pt x="214" y="255"/>
                  </a:lnTo>
                  <a:lnTo>
                    <a:pt x="200" y="279"/>
                  </a:lnTo>
                  <a:lnTo>
                    <a:pt x="181" y="298"/>
                  </a:lnTo>
                  <a:lnTo>
                    <a:pt x="162" y="313"/>
                  </a:lnTo>
                  <a:lnTo>
                    <a:pt x="139" y="323"/>
                  </a:lnTo>
                  <a:lnTo>
                    <a:pt x="115" y="326"/>
                  </a:lnTo>
                  <a:lnTo>
                    <a:pt x="92" y="323"/>
                  </a:lnTo>
                  <a:lnTo>
                    <a:pt x="70" y="313"/>
                  </a:lnTo>
                  <a:lnTo>
                    <a:pt x="51" y="298"/>
                  </a:lnTo>
                  <a:lnTo>
                    <a:pt x="33" y="279"/>
                  </a:lnTo>
                  <a:lnTo>
                    <a:pt x="19" y="255"/>
                  </a:lnTo>
                  <a:lnTo>
                    <a:pt x="9" y="227"/>
                  </a:lnTo>
                  <a:lnTo>
                    <a:pt x="2" y="197"/>
                  </a:lnTo>
                  <a:lnTo>
                    <a:pt x="0" y="164"/>
                  </a:lnTo>
                  <a:lnTo>
                    <a:pt x="2" y="130"/>
                  </a:lnTo>
                  <a:lnTo>
                    <a:pt x="9" y="100"/>
                  </a:lnTo>
                  <a:lnTo>
                    <a:pt x="19" y="72"/>
                  </a:lnTo>
                  <a:lnTo>
                    <a:pt x="33" y="49"/>
                  </a:lnTo>
                  <a:lnTo>
                    <a:pt x="51" y="28"/>
                  </a:lnTo>
                  <a:lnTo>
                    <a:pt x="70" y="13"/>
                  </a:lnTo>
                  <a:lnTo>
                    <a:pt x="92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C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09" name="Freeform 337"/>
            <p:cNvSpPr>
              <a:spLocks/>
            </p:cNvSpPr>
            <p:nvPr/>
          </p:nvSpPr>
          <p:spPr bwMode="auto">
            <a:xfrm>
              <a:off x="5526" y="765"/>
              <a:ext cx="218" cy="153"/>
            </a:xfrm>
            <a:custGeom>
              <a:avLst/>
              <a:gdLst>
                <a:gd name="T0" fmla="*/ 109 w 218"/>
                <a:gd name="T1" fmla="*/ 0 h 306"/>
                <a:gd name="T2" fmla="*/ 131 w 218"/>
                <a:gd name="T3" fmla="*/ 3 h 306"/>
                <a:gd name="T4" fmla="*/ 152 w 218"/>
                <a:gd name="T5" fmla="*/ 12 h 306"/>
                <a:gd name="T6" fmla="*/ 170 w 218"/>
                <a:gd name="T7" fmla="*/ 26 h 306"/>
                <a:gd name="T8" fmla="*/ 186 w 218"/>
                <a:gd name="T9" fmla="*/ 46 h 306"/>
                <a:gd name="T10" fmla="*/ 200 w 218"/>
                <a:gd name="T11" fmla="*/ 68 h 306"/>
                <a:gd name="T12" fmla="*/ 210 w 218"/>
                <a:gd name="T13" fmla="*/ 94 h 306"/>
                <a:gd name="T14" fmla="*/ 216 w 218"/>
                <a:gd name="T15" fmla="*/ 123 h 306"/>
                <a:gd name="T16" fmla="*/ 218 w 218"/>
                <a:gd name="T17" fmla="*/ 154 h 306"/>
                <a:gd name="T18" fmla="*/ 216 w 218"/>
                <a:gd name="T19" fmla="*/ 184 h 306"/>
                <a:gd name="T20" fmla="*/ 210 w 218"/>
                <a:gd name="T21" fmla="*/ 213 h 306"/>
                <a:gd name="T22" fmla="*/ 200 w 218"/>
                <a:gd name="T23" fmla="*/ 239 h 306"/>
                <a:gd name="T24" fmla="*/ 186 w 218"/>
                <a:gd name="T25" fmla="*/ 262 h 306"/>
                <a:gd name="T26" fmla="*/ 170 w 218"/>
                <a:gd name="T27" fmla="*/ 280 h 306"/>
                <a:gd name="T28" fmla="*/ 152 w 218"/>
                <a:gd name="T29" fmla="*/ 293 h 306"/>
                <a:gd name="T30" fmla="*/ 131 w 218"/>
                <a:gd name="T31" fmla="*/ 303 h 306"/>
                <a:gd name="T32" fmla="*/ 109 w 218"/>
                <a:gd name="T33" fmla="*/ 306 h 306"/>
                <a:gd name="T34" fmla="*/ 87 w 218"/>
                <a:gd name="T35" fmla="*/ 303 h 306"/>
                <a:gd name="T36" fmla="*/ 66 w 218"/>
                <a:gd name="T37" fmla="*/ 293 h 306"/>
                <a:gd name="T38" fmla="*/ 48 w 218"/>
                <a:gd name="T39" fmla="*/ 280 h 306"/>
                <a:gd name="T40" fmla="*/ 32 w 218"/>
                <a:gd name="T41" fmla="*/ 262 h 306"/>
                <a:gd name="T42" fmla="*/ 18 w 218"/>
                <a:gd name="T43" fmla="*/ 239 h 306"/>
                <a:gd name="T44" fmla="*/ 8 w 218"/>
                <a:gd name="T45" fmla="*/ 213 h 306"/>
                <a:gd name="T46" fmla="*/ 2 w 218"/>
                <a:gd name="T47" fmla="*/ 184 h 306"/>
                <a:gd name="T48" fmla="*/ 0 w 218"/>
                <a:gd name="T49" fmla="*/ 154 h 306"/>
                <a:gd name="T50" fmla="*/ 2 w 218"/>
                <a:gd name="T51" fmla="*/ 123 h 306"/>
                <a:gd name="T52" fmla="*/ 8 w 218"/>
                <a:gd name="T53" fmla="*/ 94 h 306"/>
                <a:gd name="T54" fmla="*/ 18 w 218"/>
                <a:gd name="T55" fmla="*/ 68 h 306"/>
                <a:gd name="T56" fmla="*/ 32 w 218"/>
                <a:gd name="T57" fmla="*/ 46 h 306"/>
                <a:gd name="T58" fmla="*/ 48 w 218"/>
                <a:gd name="T59" fmla="*/ 26 h 306"/>
                <a:gd name="T60" fmla="*/ 66 w 218"/>
                <a:gd name="T61" fmla="*/ 12 h 306"/>
                <a:gd name="T62" fmla="*/ 87 w 218"/>
                <a:gd name="T63" fmla="*/ 3 h 306"/>
                <a:gd name="T64" fmla="*/ 109 w 218"/>
                <a:gd name="T6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" h="306">
                  <a:moveTo>
                    <a:pt x="109" y="0"/>
                  </a:moveTo>
                  <a:lnTo>
                    <a:pt x="131" y="3"/>
                  </a:lnTo>
                  <a:lnTo>
                    <a:pt x="152" y="12"/>
                  </a:lnTo>
                  <a:lnTo>
                    <a:pt x="170" y="26"/>
                  </a:lnTo>
                  <a:lnTo>
                    <a:pt x="186" y="46"/>
                  </a:lnTo>
                  <a:lnTo>
                    <a:pt x="200" y="68"/>
                  </a:lnTo>
                  <a:lnTo>
                    <a:pt x="210" y="94"/>
                  </a:lnTo>
                  <a:lnTo>
                    <a:pt x="216" y="123"/>
                  </a:lnTo>
                  <a:lnTo>
                    <a:pt x="218" y="154"/>
                  </a:lnTo>
                  <a:lnTo>
                    <a:pt x="216" y="184"/>
                  </a:lnTo>
                  <a:lnTo>
                    <a:pt x="210" y="213"/>
                  </a:lnTo>
                  <a:lnTo>
                    <a:pt x="200" y="239"/>
                  </a:lnTo>
                  <a:lnTo>
                    <a:pt x="186" y="262"/>
                  </a:lnTo>
                  <a:lnTo>
                    <a:pt x="170" y="280"/>
                  </a:lnTo>
                  <a:lnTo>
                    <a:pt x="152" y="293"/>
                  </a:lnTo>
                  <a:lnTo>
                    <a:pt x="131" y="303"/>
                  </a:lnTo>
                  <a:lnTo>
                    <a:pt x="109" y="306"/>
                  </a:lnTo>
                  <a:lnTo>
                    <a:pt x="87" y="303"/>
                  </a:lnTo>
                  <a:lnTo>
                    <a:pt x="66" y="293"/>
                  </a:lnTo>
                  <a:lnTo>
                    <a:pt x="48" y="280"/>
                  </a:lnTo>
                  <a:lnTo>
                    <a:pt x="32" y="262"/>
                  </a:lnTo>
                  <a:lnTo>
                    <a:pt x="18" y="239"/>
                  </a:lnTo>
                  <a:lnTo>
                    <a:pt x="8" y="213"/>
                  </a:lnTo>
                  <a:lnTo>
                    <a:pt x="2" y="184"/>
                  </a:lnTo>
                  <a:lnTo>
                    <a:pt x="0" y="154"/>
                  </a:lnTo>
                  <a:lnTo>
                    <a:pt x="2" y="123"/>
                  </a:lnTo>
                  <a:lnTo>
                    <a:pt x="8" y="94"/>
                  </a:lnTo>
                  <a:lnTo>
                    <a:pt x="18" y="68"/>
                  </a:lnTo>
                  <a:lnTo>
                    <a:pt x="32" y="46"/>
                  </a:lnTo>
                  <a:lnTo>
                    <a:pt x="48" y="26"/>
                  </a:lnTo>
                  <a:lnTo>
                    <a:pt x="66" y="12"/>
                  </a:lnTo>
                  <a:lnTo>
                    <a:pt x="87" y="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C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0" name="Freeform 338"/>
            <p:cNvSpPr>
              <a:spLocks/>
            </p:cNvSpPr>
            <p:nvPr/>
          </p:nvSpPr>
          <p:spPr bwMode="auto">
            <a:xfrm>
              <a:off x="5534" y="770"/>
              <a:ext cx="203" cy="144"/>
            </a:xfrm>
            <a:custGeom>
              <a:avLst/>
              <a:gdLst>
                <a:gd name="T0" fmla="*/ 101 w 203"/>
                <a:gd name="T1" fmla="*/ 0 h 287"/>
                <a:gd name="T2" fmla="*/ 121 w 203"/>
                <a:gd name="T3" fmla="*/ 3 h 287"/>
                <a:gd name="T4" fmla="*/ 140 w 203"/>
                <a:gd name="T5" fmla="*/ 12 h 287"/>
                <a:gd name="T6" fmla="*/ 158 w 203"/>
                <a:gd name="T7" fmla="*/ 25 h 287"/>
                <a:gd name="T8" fmla="*/ 173 w 203"/>
                <a:gd name="T9" fmla="*/ 43 h 287"/>
                <a:gd name="T10" fmla="*/ 186 w 203"/>
                <a:gd name="T11" fmla="*/ 64 h 287"/>
                <a:gd name="T12" fmla="*/ 195 w 203"/>
                <a:gd name="T13" fmla="*/ 89 h 287"/>
                <a:gd name="T14" fmla="*/ 201 w 203"/>
                <a:gd name="T15" fmla="*/ 115 h 287"/>
                <a:gd name="T16" fmla="*/ 203 w 203"/>
                <a:gd name="T17" fmla="*/ 145 h 287"/>
                <a:gd name="T18" fmla="*/ 201 w 203"/>
                <a:gd name="T19" fmla="*/ 174 h 287"/>
                <a:gd name="T20" fmla="*/ 195 w 203"/>
                <a:gd name="T21" fmla="*/ 200 h 287"/>
                <a:gd name="T22" fmla="*/ 186 w 203"/>
                <a:gd name="T23" fmla="*/ 225 h 287"/>
                <a:gd name="T24" fmla="*/ 173 w 203"/>
                <a:gd name="T25" fmla="*/ 246 h 287"/>
                <a:gd name="T26" fmla="*/ 158 w 203"/>
                <a:gd name="T27" fmla="*/ 262 h 287"/>
                <a:gd name="T28" fmla="*/ 140 w 203"/>
                <a:gd name="T29" fmla="*/ 276 h 287"/>
                <a:gd name="T30" fmla="*/ 121 w 203"/>
                <a:gd name="T31" fmla="*/ 284 h 287"/>
                <a:gd name="T32" fmla="*/ 101 w 203"/>
                <a:gd name="T33" fmla="*/ 287 h 287"/>
                <a:gd name="T34" fmla="*/ 80 w 203"/>
                <a:gd name="T35" fmla="*/ 284 h 287"/>
                <a:gd name="T36" fmla="*/ 62 w 203"/>
                <a:gd name="T37" fmla="*/ 276 h 287"/>
                <a:gd name="T38" fmla="*/ 44 w 203"/>
                <a:gd name="T39" fmla="*/ 262 h 287"/>
                <a:gd name="T40" fmla="*/ 30 w 203"/>
                <a:gd name="T41" fmla="*/ 246 h 287"/>
                <a:gd name="T42" fmla="*/ 17 w 203"/>
                <a:gd name="T43" fmla="*/ 225 h 287"/>
                <a:gd name="T44" fmla="*/ 8 w 203"/>
                <a:gd name="T45" fmla="*/ 200 h 287"/>
                <a:gd name="T46" fmla="*/ 2 w 203"/>
                <a:gd name="T47" fmla="*/ 174 h 287"/>
                <a:gd name="T48" fmla="*/ 0 w 203"/>
                <a:gd name="T49" fmla="*/ 145 h 287"/>
                <a:gd name="T50" fmla="*/ 2 w 203"/>
                <a:gd name="T51" fmla="*/ 115 h 287"/>
                <a:gd name="T52" fmla="*/ 8 w 203"/>
                <a:gd name="T53" fmla="*/ 89 h 287"/>
                <a:gd name="T54" fmla="*/ 17 w 203"/>
                <a:gd name="T55" fmla="*/ 64 h 287"/>
                <a:gd name="T56" fmla="*/ 30 w 203"/>
                <a:gd name="T57" fmla="*/ 43 h 287"/>
                <a:gd name="T58" fmla="*/ 44 w 203"/>
                <a:gd name="T59" fmla="*/ 25 h 287"/>
                <a:gd name="T60" fmla="*/ 62 w 203"/>
                <a:gd name="T61" fmla="*/ 12 h 287"/>
                <a:gd name="T62" fmla="*/ 80 w 203"/>
                <a:gd name="T63" fmla="*/ 3 h 287"/>
                <a:gd name="T64" fmla="*/ 101 w 203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3" h="287">
                  <a:moveTo>
                    <a:pt x="101" y="0"/>
                  </a:moveTo>
                  <a:lnTo>
                    <a:pt x="121" y="3"/>
                  </a:lnTo>
                  <a:lnTo>
                    <a:pt x="140" y="12"/>
                  </a:lnTo>
                  <a:lnTo>
                    <a:pt x="158" y="25"/>
                  </a:lnTo>
                  <a:lnTo>
                    <a:pt x="173" y="43"/>
                  </a:lnTo>
                  <a:lnTo>
                    <a:pt x="186" y="64"/>
                  </a:lnTo>
                  <a:lnTo>
                    <a:pt x="195" y="89"/>
                  </a:lnTo>
                  <a:lnTo>
                    <a:pt x="201" y="115"/>
                  </a:lnTo>
                  <a:lnTo>
                    <a:pt x="203" y="145"/>
                  </a:lnTo>
                  <a:lnTo>
                    <a:pt x="201" y="174"/>
                  </a:lnTo>
                  <a:lnTo>
                    <a:pt x="195" y="200"/>
                  </a:lnTo>
                  <a:lnTo>
                    <a:pt x="186" y="225"/>
                  </a:lnTo>
                  <a:lnTo>
                    <a:pt x="173" y="246"/>
                  </a:lnTo>
                  <a:lnTo>
                    <a:pt x="158" y="262"/>
                  </a:lnTo>
                  <a:lnTo>
                    <a:pt x="140" y="276"/>
                  </a:lnTo>
                  <a:lnTo>
                    <a:pt x="121" y="284"/>
                  </a:lnTo>
                  <a:lnTo>
                    <a:pt x="101" y="287"/>
                  </a:lnTo>
                  <a:lnTo>
                    <a:pt x="80" y="284"/>
                  </a:lnTo>
                  <a:lnTo>
                    <a:pt x="62" y="276"/>
                  </a:lnTo>
                  <a:lnTo>
                    <a:pt x="44" y="262"/>
                  </a:lnTo>
                  <a:lnTo>
                    <a:pt x="30" y="246"/>
                  </a:lnTo>
                  <a:lnTo>
                    <a:pt x="17" y="225"/>
                  </a:lnTo>
                  <a:lnTo>
                    <a:pt x="8" y="200"/>
                  </a:lnTo>
                  <a:lnTo>
                    <a:pt x="2" y="174"/>
                  </a:lnTo>
                  <a:lnTo>
                    <a:pt x="0" y="145"/>
                  </a:lnTo>
                  <a:lnTo>
                    <a:pt x="2" y="115"/>
                  </a:lnTo>
                  <a:lnTo>
                    <a:pt x="8" y="89"/>
                  </a:lnTo>
                  <a:lnTo>
                    <a:pt x="17" y="64"/>
                  </a:lnTo>
                  <a:lnTo>
                    <a:pt x="30" y="43"/>
                  </a:lnTo>
                  <a:lnTo>
                    <a:pt x="44" y="25"/>
                  </a:lnTo>
                  <a:lnTo>
                    <a:pt x="62" y="12"/>
                  </a:lnTo>
                  <a:lnTo>
                    <a:pt x="80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C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1" name="Freeform 339"/>
            <p:cNvSpPr>
              <a:spLocks/>
            </p:cNvSpPr>
            <p:nvPr/>
          </p:nvSpPr>
          <p:spPr bwMode="auto">
            <a:xfrm>
              <a:off x="5542" y="775"/>
              <a:ext cx="188" cy="134"/>
            </a:xfrm>
            <a:custGeom>
              <a:avLst/>
              <a:gdLst>
                <a:gd name="T0" fmla="*/ 94 w 188"/>
                <a:gd name="T1" fmla="*/ 0 h 269"/>
                <a:gd name="T2" fmla="*/ 112 w 188"/>
                <a:gd name="T3" fmla="*/ 3 h 269"/>
                <a:gd name="T4" fmla="*/ 129 w 188"/>
                <a:gd name="T5" fmla="*/ 11 h 269"/>
                <a:gd name="T6" fmla="*/ 146 w 188"/>
                <a:gd name="T7" fmla="*/ 24 h 269"/>
                <a:gd name="T8" fmla="*/ 160 w 188"/>
                <a:gd name="T9" fmla="*/ 40 h 269"/>
                <a:gd name="T10" fmla="*/ 171 w 188"/>
                <a:gd name="T11" fmla="*/ 60 h 269"/>
                <a:gd name="T12" fmla="*/ 181 w 188"/>
                <a:gd name="T13" fmla="*/ 82 h 269"/>
                <a:gd name="T14" fmla="*/ 186 w 188"/>
                <a:gd name="T15" fmla="*/ 108 h 269"/>
                <a:gd name="T16" fmla="*/ 188 w 188"/>
                <a:gd name="T17" fmla="*/ 135 h 269"/>
                <a:gd name="T18" fmla="*/ 186 w 188"/>
                <a:gd name="T19" fmla="*/ 162 h 269"/>
                <a:gd name="T20" fmla="*/ 181 w 188"/>
                <a:gd name="T21" fmla="*/ 187 h 269"/>
                <a:gd name="T22" fmla="*/ 171 w 188"/>
                <a:gd name="T23" fmla="*/ 209 h 269"/>
                <a:gd name="T24" fmla="*/ 160 w 188"/>
                <a:gd name="T25" fmla="*/ 230 h 269"/>
                <a:gd name="T26" fmla="*/ 146 w 188"/>
                <a:gd name="T27" fmla="*/ 247 h 269"/>
                <a:gd name="T28" fmla="*/ 129 w 188"/>
                <a:gd name="T29" fmla="*/ 258 h 269"/>
                <a:gd name="T30" fmla="*/ 112 w 188"/>
                <a:gd name="T31" fmla="*/ 266 h 269"/>
                <a:gd name="T32" fmla="*/ 94 w 188"/>
                <a:gd name="T33" fmla="*/ 269 h 269"/>
                <a:gd name="T34" fmla="*/ 74 w 188"/>
                <a:gd name="T35" fmla="*/ 266 h 269"/>
                <a:gd name="T36" fmla="*/ 57 w 188"/>
                <a:gd name="T37" fmla="*/ 258 h 269"/>
                <a:gd name="T38" fmla="*/ 41 w 188"/>
                <a:gd name="T39" fmla="*/ 247 h 269"/>
                <a:gd name="T40" fmla="*/ 27 w 188"/>
                <a:gd name="T41" fmla="*/ 230 h 269"/>
                <a:gd name="T42" fmla="*/ 16 w 188"/>
                <a:gd name="T43" fmla="*/ 209 h 269"/>
                <a:gd name="T44" fmla="*/ 7 w 188"/>
                <a:gd name="T45" fmla="*/ 187 h 269"/>
                <a:gd name="T46" fmla="*/ 2 w 188"/>
                <a:gd name="T47" fmla="*/ 162 h 269"/>
                <a:gd name="T48" fmla="*/ 0 w 188"/>
                <a:gd name="T49" fmla="*/ 135 h 269"/>
                <a:gd name="T50" fmla="*/ 2 w 188"/>
                <a:gd name="T51" fmla="*/ 108 h 269"/>
                <a:gd name="T52" fmla="*/ 7 w 188"/>
                <a:gd name="T53" fmla="*/ 82 h 269"/>
                <a:gd name="T54" fmla="*/ 16 w 188"/>
                <a:gd name="T55" fmla="*/ 60 h 269"/>
                <a:gd name="T56" fmla="*/ 27 w 188"/>
                <a:gd name="T57" fmla="*/ 40 h 269"/>
                <a:gd name="T58" fmla="*/ 41 w 188"/>
                <a:gd name="T59" fmla="*/ 24 h 269"/>
                <a:gd name="T60" fmla="*/ 57 w 188"/>
                <a:gd name="T61" fmla="*/ 11 h 269"/>
                <a:gd name="T62" fmla="*/ 74 w 188"/>
                <a:gd name="T63" fmla="*/ 3 h 269"/>
                <a:gd name="T64" fmla="*/ 94 w 188"/>
                <a:gd name="T65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" h="269">
                  <a:moveTo>
                    <a:pt x="94" y="0"/>
                  </a:moveTo>
                  <a:lnTo>
                    <a:pt x="112" y="3"/>
                  </a:lnTo>
                  <a:lnTo>
                    <a:pt x="129" y="11"/>
                  </a:lnTo>
                  <a:lnTo>
                    <a:pt x="146" y="24"/>
                  </a:lnTo>
                  <a:lnTo>
                    <a:pt x="160" y="40"/>
                  </a:lnTo>
                  <a:lnTo>
                    <a:pt x="171" y="60"/>
                  </a:lnTo>
                  <a:lnTo>
                    <a:pt x="181" y="82"/>
                  </a:lnTo>
                  <a:lnTo>
                    <a:pt x="186" y="108"/>
                  </a:lnTo>
                  <a:lnTo>
                    <a:pt x="188" y="135"/>
                  </a:lnTo>
                  <a:lnTo>
                    <a:pt x="186" y="162"/>
                  </a:lnTo>
                  <a:lnTo>
                    <a:pt x="181" y="187"/>
                  </a:lnTo>
                  <a:lnTo>
                    <a:pt x="171" y="209"/>
                  </a:lnTo>
                  <a:lnTo>
                    <a:pt x="160" y="230"/>
                  </a:lnTo>
                  <a:lnTo>
                    <a:pt x="146" y="247"/>
                  </a:lnTo>
                  <a:lnTo>
                    <a:pt x="129" y="258"/>
                  </a:lnTo>
                  <a:lnTo>
                    <a:pt x="112" y="266"/>
                  </a:lnTo>
                  <a:lnTo>
                    <a:pt x="94" y="269"/>
                  </a:lnTo>
                  <a:lnTo>
                    <a:pt x="74" y="266"/>
                  </a:lnTo>
                  <a:lnTo>
                    <a:pt x="57" y="258"/>
                  </a:lnTo>
                  <a:lnTo>
                    <a:pt x="41" y="247"/>
                  </a:lnTo>
                  <a:lnTo>
                    <a:pt x="27" y="230"/>
                  </a:lnTo>
                  <a:lnTo>
                    <a:pt x="16" y="209"/>
                  </a:lnTo>
                  <a:lnTo>
                    <a:pt x="7" y="187"/>
                  </a:lnTo>
                  <a:lnTo>
                    <a:pt x="2" y="162"/>
                  </a:lnTo>
                  <a:lnTo>
                    <a:pt x="0" y="135"/>
                  </a:lnTo>
                  <a:lnTo>
                    <a:pt x="2" y="108"/>
                  </a:lnTo>
                  <a:lnTo>
                    <a:pt x="7" y="82"/>
                  </a:lnTo>
                  <a:lnTo>
                    <a:pt x="16" y="60"/>
                  </a:lnTo>
                  <a:lnTo>
                    <a:pt x="27" y="40"/>
                  </a:lnTo>
                  <a:lnTo>
                    <a:pt x="41" y="24"/>
                  </a:lnTo>
                  <a:lnTo>
                    <a:pt x="57" y="11"/>
                  </a:lnTo>
                  <a:lnTo>
                    <a:pt x="74" y="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E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2" name="Freeform 340"/>
            <p:cNvSpPr>
              <a:spLocks/>
            </p:cNvSpPr>
            <p:nvPr/>
          </p:nvSpPr>
          <p:spPr bwMode="auto">
            <a:xfrm>
              <a:off x="5550" y="780"/>
              <a:ext cx="173" cy="125"/>
            </a:xfrm>
            <a:custGeom>
              <a:avLst/>
              <a:gdLst>
                <a:gd name="T0" fmla="*/ 86 w 173"/>
                <a:gd name="T1" fmla="*/ 0 h 249"/>
                <a:gd name="T2" fmla="*/ 103 w 173"/>
                <a:gd name="T3" fmla="*/ 3 h 249"/>
                <a:gd name="T4" fmla="*/ 119 w 173"/>
                <a:gd name="T5" fmla="*/ 10 h 249"/>
                <a:gd name="T6" fmla="*/ 135 w 173"/>
                <a:gd name="T7" fmla="*/ 22 h 249"/>
                <a:gd name="T8" fmla="*/ 147 w 173"/>
                <a:gd name="T9" fmla="*/ 37 h 249"/>
                <a:gd name="T10" fmla="*/ 157 w 173"/>
                <a:gd name="T11" fmla="*/ 55 h 249"/>
                <a:gd name="T12" fmla="*/ 166 w 173"/>
                <a:gd name="T13" fmla="*/ 76 h 249"/>
                <a:gd name="T14" fmla="*/ 171 w 173"/>
                <a:gd name="T15" fmla="*/ 100 h 249"/>
                <a:gd name="T16" fmla="*/ 173 w 173"/>
                <a:gd name="T17" fmla="*/ 125 h 249"/>
                <a:gd name="T18" fmla="*/ 171 w 173"/>
                <a:gd name="T19" fmla="*/ 150 h 249"/>
                <a:gd name="T20" fmla="*/ 166 w 173"/>
                <a:gd name="T21" fmla="*/ 173 h 249"/>
                <a:gd name="T22" fmla="*/ 157 w 173"/>
                <a:gd name="T23" fmla="*/ 194 h 249"/>
                <a:gd name="T24" fmla="*/ 147 w 173"/>
                <a:gd name="T25" fmla="*/ 213 h 249"/>
                <a:gd name="T26" fmla="*/ 135 w 173"/>
                <a:gd name="T27" fmla="*/ 228 h 249"/>
                <a:gd name="T28" fmla="*/ 119 w 173"/>
                <a:gd name="T29" fmla="*/ 240 h 249"/>
                <a:gd name="T30" fmla="*/ 103 w 173"/>
                <a:gd name="T31" fmla="*/ 246 h 249"/>
                <a:gd name="T32" fmla="*/ 86 w 173"/>
                <a:gd name="T33" fmla="*/ 249 h 249"/>
                <a:gd name="T34" fmla="*/ 68 w 173"/>
                <a:gd name="T35" fmla="*/ 246 h 249"/>
                <a:gd name="T36" fmla="*/ 53 w 173"/>
                <a:gd name="T37" fmla="*/ 240 h 249"/>
                <a:gd name="T38" fmla="*/ 38 w 173"/>
                <a:gd name="T39" fmla="*/ 228 h 249"/>
                <a:gd name="T40" fmla="*/ 25 w 173"/>
                <a:gd name="T41" fmla="*/ 213 h 249"/>
                <a:gd name="T42" fmla="*/ 15 w 173"/>
                <a:gd name="T43" fmla="*/ 194 h 249"/>
                <a:gd name="T44" fmla="*/ 8 w 173"/>
                <a:gd name="T45" fmla="*/ 173 h 249"/>
                <a:gd name="T46" fmla="*/ 2 w 173"/>
                <a:gd name="T47" fmla="*/ 150 h 249"/>
                <a:gd name="T48" fmla="*/ 0 w 173"/>
                <a:gd name="T49" fmla="*/ 125 h 249"/>
                <a:gd name="T50" fmla="*/ 2 w 173"/>
                <a:gd name="T51" fmla="*/ 100 h 249"/>
                <a:gd name="T52" fmla="*/ 8 w 173"/>
                <a:gd name="T53" fmla="*/ 76 h 249"/>
                <a:gd name="T54" fmla="*/ 15 w 173"/>
                <a:gd name="T55" fmla="*/ 55 h 249"/>
                <a:gd name="T56" fmla="*/ 25 w 173"/>
                <a:gd name="T57" fmla="*/ 37 h 249"/>
                <a:gd name="T58" fmla="*/ 38 w 173"/>
                <a:gd name="T59" fmla="*/ 22 h 249"/>
                <a:gd name="T60" fmla="*/ 53 w 173"/>
                <a:gd name="T61" fmla="*/ 10 h 249"/>
                <a:gd name="T62" fmla="*/ 68 w 173"/>
                <a:gd name="T63" fmla="*/ 3 h 249"/>
                <a:gd name="T64" fmla="*/ 86 w 173"/>
                <a:gd name="T6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3" h="249">
                  <a:moveTo>
                    <a:pt x="86" y="0"/>
                  </a:moveTo>
                  <a:lnTo>
                    <a:pt x="103" y="3"/>
                  </a:lnTo>
                  <a:lnTo>
                    <a:pt x="119" y="10"/>
                  </a:lnTo>
                  <a:lnTo>
                    <a:pt x="135" y="22"/>
                  </a:lnTo>
                  <a:lnTo>
                    <a:pt x="147" y="37"/>
                  </a:lnTo>
                  <a:lnTo>
                    <a:pt x="157" y="55"/>
                  </a:lnTo>
                  <a:lnTo>
                    <a:pt x="166" y="76"/>
                  </a:lnTo>
                  <a:lnTo>
                    <a:pt x="171" y="100"/>
                  </a:lnTo>
                  <a:lnTo>
                    <a:pt x="173" y="125"/>
                  </a:lnTo>
                  <a:lnTo>
                    <a:pt x="171" y="150"/>
                  </a:lnTo>
                  <a:lnTo>
                    <a:pt x="166" y="173"/>
                  </a:lnTo>
                  <a:lnTo>
                    <a:pt x="157" y="194"/>
                  </a:lnTo>
                  <a:lnTo>
                    <a:pt x="147" y="213"/>
                  </a:lnTo>
                  <a:lnTo>
                    <a:pt x="135" y="228"/>
                  </a:lnTo>
                  <a:lnTo>
                    <a:pt x="119" y="240"/>
                  </a:lnTo>
                  <a:lnTo>
                    <a:pt x="103" y="246"/>
                  </a:lnTo>
                  <a:lnTo>
                    <a:pt x="86" y="249"/>
                  </a:lnTo>
                  <a:lnTo>
                    <a:pt x="68" y="246"/>
                  </a:lnTo>
                  <a:lnTo>
                    <a:pt x="53" y="240"/>
                  </a:lnTo>
                  <a:lnTo>
                    <a:pt x="38" y="228"/>
                  </a:lnTo>
                  <a:lnTo>
                    <a:pt x="25" y="213"/>
                  </a:lnTo>
                  <a:lnTo>
                    <a:pt x="15" y="194"/>
                  </a:lnTo>
                  <a:lnTo>
                    <a:pt x="8" y="173"/>
                  </a:lnTo>
                  <a:lnTo>
                    <a:pt x="2" y="150"/>
                  </a:lnTo>
                  <a:lnTo>
                    <a:pt x="0" y="125"/>
                  </a:lnTo>
                  <a:lnTo>
                    <a:pt x="2" y="100"/>
                  </a:lnTo>
                  <a:lnTo>
                    <a:pt x="8" y="76"/>
                  </a:lnTo>
                  <a:lnTo>
                    <a:pt x="15" y="55"/>
                  </a:lnTo>
                  <a:lnTo>
                    <a:pt x="25" y="37"/>
                  </a:lnTo>
                  <a:lnTo>
                    <a:pt x="38" y="22"/>
                  </a:lnTo>
                  <a:lnTo>
                    <a:pt x="53" y="10"/>
                  </a:lnTo>
                  <a:lnTo>
                    <a:pt x="68" y="3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3" name="Freeform 341"/>
            <p:cNvSpPr>
              <a:spLocks/>
            </p:cNvSpPr>
            <p:nvPr/>
          </p:nvSpPr>
          <p:spPr bwMode="auto">
            <a:xfrm>
              <a:off x="5559" y="785"/>
              <a:ext cx="157" cy="115"/>
            </a:xfrm>
            <a:custGeom>
              <a:avLst/>
              <a:gdLst>
                <a:gd name="T0" fmla="*/ 78 w 157"/>
                <a:gd name="T1" fmla="*/ 0 h 230"/>
                <a:gd name="T2" fmla="*/ 93 w 157"/>
                <a:gd name="T3" fmla="*/ 2 h 230"/>
                <a:gd name="T4" fmla="*/ 108 w 157"/>
                <a:gd name="T5" fmla="*/ 9 h 230"/>
                <a:gd name="T6" fmla="*/ 122 w 157"/>
                <a:gd name="T7" fmla="*/ 19 h 230"/>
                <a:gd name="T8" fmla="*/ 133 w 157"/>
                <a:gd name="T9" fmla="*/ 34 h 230"/>
                <a:gd name="T10" fmla="*/ 143 w 157"/>
                <a:gd name="T11" fmla="*/ 51 h 230"/>
                <a:gd name="T12" fmla="*/ 150 w 157"/>
                <a:gd name="T13" fmla="*/ 70 h 230"/>
                <a:gd name="T14" fmla="*/ 154 w 157"/>
                <a:gd name="T15" fmla="*/ 92 h 230"/>
                <a:gd name="T16" fmla="*/ 157 w 157"/>
                <a:gd name="T17" fmla="*/ 115 h 230"/>
                <a:gd name="T18" fmla="*/ 154 w 157"/>
                <a:gd name="T19" fmla="*/ 138 h 230"/>
                <a:gd name="T20" fmla="*/ 150 w 157"/>
                <a:gd name="T21" fmla="*/ 159 h 230"/>
                <a:gd name="T22" fmla="*/ 143 w 157"/>
                <a:gd name="T23" fmla="*/ 178 h 230"/>
                <a:gd name="T24" fmla="*/ 133 w 157"/>
                <a:gd name="T25" fmla="*/ 196 h 230"/>
                <a:gd name="T26" fmla="*/ 122 w 157"/>
                <a:gd name="T27" fmla="*/ 210 h 230"/>
                <a:gd name="T28" fmla="*/ 108 w 157"/>
                <a:gd name="T29" fmla="*/ 220 h 230"/>
                <a:gd name="T30" fmla="*/ 93 w 157"/>
                <a:gd name="T31" fmla="*/ 227 h 230"/>
                <a:gd name="T32" fmla="*/ 78 w 157"/>
                <a:gd name="T33" fmla="*/ 230 h 230"/>
                <a:gd name="T34" fmla="*/ 62 w 157"/>
                <a:gd name="T35" fmla="*/ 227 h 230"/>
                <a:gd name="T36" fmla="*/ 47 w 157"/>
                <a:gd name="T37" fmla="*/ 220 h 230"/>
                <a:gd name="T38" fmla="*/ 33 w 157"/>
                <a:gd name="T39" fmla="*/ 210 h 230"/>
                <a:gd name="T40" fmla="*/ 22 w 157"/>
                <a:gd name="T41" fmla="*/ 196 h 230"/>
                <a:gd name="T42" fmla="*/ 13 w 157"/>
                <a:gd name="T43" fmla="*/ 178 h 230"/>
                <a:gd name="T44" fmla="*/ 6 w 157"/>
                <a:gd name="T45" fmla="*/ 159 h 230"/>
                <a:gd name="T46" fmla="*/ 2 w 157"/>
                <a:gd name="T47" fmla="*/ 138 h 230"/>
                <a:gd name="T48" fmla="*/ 0 w 157"/>
                <a:gd name="T49" fmla="*/ 115 h 230"/>
                <a:gd name="T50" fmla="*/ 2 w 157"/>
                <a:gd name="T51" fmla="*/ 92 h 230"/>
                <a:gd name="T52" fmla="*/ 6 w 157"/>
                <a:gd name="T53" fmla="*/ 70 h 230"/>
                <a:gd name="T54" fmla="*/ 13 w 157"/>
                <a:gd name="T55" fmla="*/ 51 h 230"/>
                <a:gd name="T56" fmla="*/ 22 w 157"/>
                <a:gd name="T57" fmla="*/ 34 h 230"/>
                <a:gd name="T58" fmla="*/ 33 w 157"/>
                <a:gd name="T59" fmla="*/ 19 h 230"/>
                <a:gd name="T60" fmla="*/ 47 w 157"/>
                <a:gd name="T61" fmla="*/ 9 h 230"/>
                <a:gd name="T62" fmla="*/ 62 w 157"/>
                <a:gd name="T63" fmla="*/ 2 h 230"/>
                <a:gd name="T64" fmla="*/ 78 w 157"/>
                <a:gd name="T6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230">
                  <a:moveTo>
                    <a:pt x="78" y="0"/>
                  </a:moveTo>
                  <a:lnTo>
                    <a:pt x="93" y="2"/>
                  </a:lnTo>
                  <a:lnTo>
                    <a:pt x="108" y="9"/>
                  </a:lnTo>
                  <a:lnTo>
                    <a:pt x="122" y="19"/>
                  </a:lnTo>
                  <a:lnTo>
                    <a:pt x="133" y="34"/>
                  </a:lnTo>
                  <a:lnTo>
                    <a:pt x="143" y="51"/>
                  </a:lnTo>
                  <a:lnTo>
                    <a:pt x="150" y="70"/>
                  </a:lnTo>
                  <a:lnTo>
                    <a:pt x="154" y="92"/>
                  </a:lnTo>
                  <a:lnTo>
                    <a:pt x="157" y="115"/>
                  </a:lnTo>
                  <a:lnTo>
                    <a:pt x="154" y="138"/>
                  </a:lnTo>
                  <a:lnTo>
                    <a:pt x="150" y="159"/>
                  </a:lnTo>
                  <a:lnTo>
                    <a:pt x="143" y="178"/>
                  </a:lnTo>
                  <a:lnTo>
                    <a:pt x="133" y="196"/>
                  </a:lnTo>
                  <a:lnTo>
                    <a:pt x="122" y="210"/>
                  </a:lnTo>
                  <a:lnTo>
                    <a:pt x="108" y="220"/>
                  </a:lnTo>
                  <a:lnTo>
                    <a:pt x="93" y="227"/>
                  </a:lnTo>
                  <a:lnTo>
                    <a:pt x="78" y="230"/>
                  </a:lnTo>
                  <a:lnTo>
                    <a:pt x="62" y="227"/>
                  </a:lnTo>
                  <a:lnTo>
                    <a:pt x="47" y="220"/>
                  </a:lnTo>
                  <a:lnTo>
                    <a:pt x="33" y="210"/>
                  </a:lnTo>
                  <a:lnTo>
                    <a:pt x="22" y="196"/>
                  </a:lnTo>
                  <a:lnTo>
                    <a:pt x="13" y="178"/>
                  </a:lnTo>
                  <a:lnTo>
                    <a:pt x="6" y="159"/>
                  </a:lnTo>
                  <a:lnTo>
                    <a:pt x="2" y="138"/>
                  </a:lnTo>
                  <a:lnTo>
                    <a:pt x="0" y="115"/>
                  </a:lnTo>
                  <a:lnTo>
                    <a:pt x="2" y="92"/>
                  </a:lnTo>
                  <a:lnTo>
                    <a:pt x="6" y="70"/>
                  </a:lnTo>
                  <a:lnTo>
                    <a:pt x="13" y="51"/>
                  </a:lnTo>
                  <a:lnTo>
                    <a:pt x="22" y="34"/>
                  </a:lnTo>
                  <a:lnTo>
                    <a:pt x="33" y="19"/>
                  </a:lnTo>
                  <a:lnTo>
                    <a:pt x="47" y="9"/>
                  </a:lnTo>
                  <a:lnTo>
                    <a:pt x="62" y="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4" name="Freeform 342"/>
            <p:cNvSpPr>
              <a:spLocks/>
            </p:cNvSpPr>
            <p:nvPr/>
          </p:nvSpPr>
          <p:spPr bwMode="auto">
            <a:xfrm>
              <a:off x="5567" y="790"/>
              <a:ext cx="141" cy="105"/>
            </a:xfrm>
            <a:custGeom>
              <a:avLst/>
              <a:gdLst>
                <a:gd name="T0" fmla="*/ 70 w 141"/>
                <a:gd name="T1" fmla="*/ 0 h 209"/>
                <a:gd name="T2" fmla="*/ 84 w 141"/>
                <a:gd name="T3" fmla="*/ 2 h 209"/>
                <a:gd name="T4" fmla="*/ 97 w 141"/>
                <a:gd name="T5" fmla="*/ 8 h 209"/>
                <a:gd name="T6" fmla="*/ 110 w 141"/>
                <a:gd name="T7" fmla="*/ 18 h 209"/>
                <a:gd name="T8" fmla="*/ 120 w 141"/>
                <a:gd name="T9" fmla="*/ 30 h 209"/>
                <a:gd name="T10" fmla="*/ 129 w 141"/>
                <a:gd name="T11" fmla="*/ 45 h 209"/>
                <a:gd name="T12" fmla="*/ 135 w 141"/>
                <a:gd name="T13" fmla="*/ 63 h 209"/>
                <a:gd name="T14" fmla="*/ 140 w 141"/>
                <a:gd name="T15" fmla="*/ 83 h 209"/>
                <a:gd name="T16" fmla="*/ 141 w 141"/>
                <a:gd name="T17" fmla="*/ 105 h 209"/>
                <a:gd name="T18" fmla="*/ 140 w 141"/>
                <a:gd name="T19" fmla="*/ 126 h 209"/>
                <a:gd name="T20" fmla="*/ 135 w 141"/>
                <a:gd name="T21" fmla="*/ 145 h 209"/>
                <a:gd name="T22" fmla="*/ 129 w 141"/>
                <a:gd name="T23" fmla="*/ 163 h 209"/>
                <a:gd name="T24" fmla="*/ 120 w 141"/>
                <a:gd name="T25" fmla="*/ 178 h 209"/>
                <a:gd name="T26" fmla="*/ 110 w 141"/>
                <a:gd name="T27" fmla="*/ 191 h 209"/>
                <a:gd name="T28" fmla="*/ 97 w 141"/>
                <a:gd name="T29" fmla="*/ 201 h 209"/>
                <a:gd name="T30" fmla="*/ 84 w 141"/>
                <a:gd name="T31" fmla="*/ 206 h 209"/>
                <a:gd name="T32" fmla="*/ 70 w 141"/>
                <a:gd name="T33" fmla="*/ 209 h 209"/>
                <a:gd name="T34" fmla="*/ 55 w 141"/>
                <a:gd name="T35" fmla="*/ 206 h 209"/>
                <a:gd name="T36" fmla="*/ 42 w 141"/>
                <a:gd name="T37" fmla="*/ 201 h 209"/>
                <a:gd name="T38" fmla="*/ 31 w 141"/>
                <a:gd name="T39" fmla="*/ 191 h 209"/>
                <a:gd name="T40" fmla="*/ 20 w 141"/>
                <a:gd name="T41" fmla="*/ 178 h 209"/>
                <a:gd name="T42" fmla="*/ 11 w 141"/>
                <a:gd name="T43" fmla="*/ 163 h 209"/>
                <a:gd name="T44" fmla="*/ 5 w 141"/>
                <a:gd name="T45" fmla="*/ 145 h 209"/>
                <a:gd name="T46" fmla="*/ 1 w 141"/>
                <a:gd name="T47" fmla="*/ 126 h 209"/>
                <a:gd name="T48" fmla="*/ 0 w 141"/>
                <a:gd name="T49" fmla="*/ 105 h 209"/>
                <a:gd name="T50" fmla="*/ 1 w 141"/>
                <a:gd name="T51" fmla="*/ 83 h 209"/>
                <a:gd name="T52" fmla="*/ 5 w 141"/>
                <a:gd name="T53" fmla="*/ 63 h 209"/>
                <a:gd name="T54" fmla="*/ 11 w 141"/>
                <a:gd name="T55" fmla="*/ 45 h 209"/>
                <a:gd name="T56" fmla="*/ 20 w 141"/>
                <a:gd name="T57" fmla="*/ 30 h 209"/>
                <a:gd name="T58" fmla="*/ 31 w 141"/>
                <a:gd name="T59" fmla="*/ 18 h 209"/>
                <a:gd name="T60" fmla="*/ 42 w 141"/>
                <a:gd name="T61" fmla="*/ 8 h 209"/>
                <a:gd name="T62" fmla="*/ 55 w 141"/>
                <a:gd name="T63" fmla="*/ 2 h 209"/>
                <a:gd name="T64" fmla="*/ 70 w 141"/>
                <a:gd name="T65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209">
                  <a:moveTo>
                    <a:pt x="70" y="0"/>
                  </a:moveTo>
                  <a:lnTo>
                    <a:pt x="84" y="2"/>
                  </a:lnTo>
                  <a:lnTo>
                    <a:pt x="97" y="8"/>
                  </a:lnTo>
                  <a:lnTo>
                    <a:pt x="110" y="18"/>
                  </a:lnTo>
                  <a:lnTo>
                    <a:pt x="120" y="30"/>
                  </a:lnTo>
                  <a:lnTo>
                    <a:pt x="129" y="45"/>
                  </a:lnTo>
                  <a:lnTo>
                    <a:pt x="135" y="63"/>
                  </a:lnTo>
                  <a:lnTo>
                    <a:pt x="140" y="83"/>
                  </a:lnTo>
                  <a:lnTo>
                    <a:pt x="141" y="105"/>
                  </a:lnTo>
                  <a:lnTo>
                    <a:pt x="140" y="126"/>
                  </a:lnTo>
                  <a:lnTo>
                    <a:pt x="135" y="145"/>
                  </a:lnTo>
                  <a:lnTo>
                    <a:pt x="129" y="163"/>
                  </a:lnTo>
                  <a:lnTo>
                    <a:pt x="120" y="178"/>
                  </a:lnTo>
                  <a:lnTo>
                    <a:pt x="110" y="191"/>
                  </a:lnTo>
                  <a:lnTo>
                    <a:pt x="97" y="201"/>
                  </a:lnTo>
                  <a:lnTo>
                    <a:pt x="84" y="206"/>
                  </a:lnTo>
                  <a:lnTo>
                    <a:pt x="70" y="209"/>
                  </a:lnTo>
                  <a:lnTo>
                    <a:pt x="55" y="206"/>
                  </a:lnTo>
                  <a:lnTo>
                    <a:pt x="42" y="201"/>
                  </a:lnTo>
                  <a:lnTo>
                    <a:pt x="31" y="191"/>
                  </a:lnTo>
                  <a:lnTo>
                    <a:pt x="20" y="178"/>
                  </a:lnTo>
                  <a:lnTo>
                    <a:pt x="11" y="163"/>
                  </a:lnTo>
                  <a:lnTo>
                    <a:pt x="5" y="145"/>
                  </a:lnTo>
                  <a:lnTo>
                    <a:pt x="1" y="126"/>
                  </a:lnTo>
                  <a:lnTo>
                    <a:pt x="0" y="105"/>
                  </a:lnTo>
                  <a:lnTo>
                    <a:pt x="1" y="83"/>
                  </a:lnTo>
                  <a:lnTo>
                    <a:pt x="5" y="63"/>
                  </a:lnTo>
                  <a:lnTo>
                    <a:pt x="11" y="45"/>
                  </a:lnTo>
                  <a:lnTo>
                    <a:pt x="20" y="30"/>
                  </a:lnTo>
                  <a:lnTo>
                    <a:pt x="31" y="18"/>
                  </a:lnTo>
                  <a:lnTo>
                    <a:pt x="42" y="8"/>
                  </a:lnTo>
                  <a:lnTo>
                    <a:pt x="55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5" name="Freeform 343"/>
            <p:cNvSpPr>
              <a:spLocks/>
            </p:cNvSpPr>
            <p:nvPr/>
          </p:nvSpPr>
          <p:spPr bwMode="auto">
            <a:xfrm>
              <a:off x="5575" y="795"/>
              <a:ext cx="126" cy="95"/>
            </a:xfrm>
            <a:custGeom>
              <a:avLst/>
              <a:gdLst>
                <a:gd name="T0" fmla="*/ 63 w 126"/>
                <a:gd name="T1" fmla="*/ 0 h 190"/>
                <a:gd name="T2" fmla="*/ 75 w 126"/>
                <a:gd name="T3" fmla="*/ 2 h 190"/>
                <a:gd name="T4" fmla="*/ 87 w 126"/>
                <a:gd name="T5" fmla="*/ 7 h 190"/>
                <a:gd name="T6" fmla="*/ 97 w 126"/>
                <a:gd name="T7" fmla="*/ 17 h 190"/>
                <a:gd name="T8" fmla="*/ 107 w 126"/>
                <a:gd name="T9" fmla="*/ 28 h 190"/>
                <a:gd name="T10" fmla="*/ 115 w 126"/>
                <a:gd name="T11" fmla="*/ 42 h 190"/>
                <a:gd name="T12" fmla="*/ 121 w 126"/>
                <a:gd name="T13" fmla="*/ 59 h 190"/>
                <a:gd name="T14" fmla="*/ 125 w 126"/>
                <a:gd name="T15" fmla="*/ 77 h 190"/>
                <a:gd name="T16" fmla="*/ 126 w 126"/>
                <a:gd name="T17" fmla="*/ 96 h 190"/>
                <a:gd name="T18" fmla="*/ 125 w 126"/>
                <a:gd name="T19" fmla="*/ 115 h 190"/>
                <a:gd name="T20" fmla="*/ 121 w 126"/>
                <a:gd name="T21" fmla="*/ 133 h 190"/>
                <a:gd name="T22" fmla="*/ 115 w 126"/>
                <a:gd name="T23" fmla="*/ 149 h 190"/>
                <a:gd name="T24" fmla="*/ 107 w 126"/>
                <a:gd name="T25" fmla="*/ 162 h 190"/>
                <a:gd name="T26" fmla="*/ 97 w 126"/>
                <a:gd name="T27" fmla="*/ 175 h 190"/>
                <a:gd name="T28" fmla="*/ 87 w 126"/>
                <a:gd name="T29" fmla="*/ 183 h 190"/>
                <a:gd name="T30" fmla="*/ 75 w 126"/>
                <a:gd name="T31" fmla="*/ 189 h 190"/>
                <a:gd name="T32" fmla="*/ 63 w 126"/>
                <a:gd name="T33" fmla="*/ 190 h 190"/>
                <a:gd name="T34" fmla="*/ 50 w 126"/>
                <a:gd name="T35" fmla="*/ 189 h 190"/>
                <a:gd name="T36" fmla="*/ 38 w 126"/>
                <a:gd name="T37" fmla="*/ 183 h 190"/>
                <a:gd name="T38" fmla="*/ 28 w 126"/>
                <a:gd name="T39" fmla="*/ 175 h 190"/>
                <a:gd name="T40" fmla="*/ 18 w 126"/>
                <a:gd name="T41" fmla="*/ 162 h 190"/>
                <a:gd name="T42" fmla="*/ 10 w 126"/>
                <a:gd name="T43" fmla="*/ 149 h 190"/>
                <a:gd name="T44" fmla="*/ 5 w 126"/>
                <a:gd name="T45" fmla="*/ 133 h 190"/>
                <a:gd name="T46" fmla="*/ 1 w 126"/>
                <a:gd name="T47" fmla="*/ 115 h 190"/>
                <a:gd name="T48" fmla="*/ 0 w 126"/>
                <a:gd name="T49" fmla="*/ 96 h 190"/>
                <a:gd name="T50" fmla="*/ 1 w 126"/>
                <a:gd name="T51" fmla="*/ 77 h 190"/>
                <a:gd name="T52" fmla="*/ 5 w 126"/>
                <a:gd name="T53" fmla="*/ 59 h 190"/>
                <a:gd name="T54" fmla="*/ 10 w 126"/>
                <a:gd name="T55" fmla="*/ 42 h 190"/>
                <a:gd name="T56" fmla="*/ 18 w 126"/>
                <a:gd name="T57" fmla="*/ 28 h 190"/>
                <a:gd name="T58" fmla="*/ 28 w 126"/>
                <a:gd name="T59" fmla="*/ 17 h 190"/>
                <a:gd name="T60" fmla="*/ 38 w 126"/>
                <a:gd name="T61" fmla="*/ 7 h 190"/>
                <a:gd name="T62" fmla="*/ 50 w 126"/>
                <a:gd name="T63" fmla="*/ 2 h 190"/>
                <a:gd name="T64" fmla="*/ 63 w 126"/>
                <a:gd name="T65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90">
                  <a:moveTo>
                    <a:pt x="63" y="0"/>
                  </a:moveTo>
                  <a:lnTo>
                    <a:pt x="75" y="2"/>
                  </a:lnTo>
                  <a:lnTo>
                    <a:pt x="87" y="7"/>
                  </a:lnTo>
                  <a:lnTo>
                    <a:pt x="97" y="17"/>
                  </a:lnTo>
                  <a:lnTo>
                    <a:pt x="107" y="28"/>
                  </a:lnTo>
                  <a:lnTo>
                    <a:pt x="115" y="42"/>
                  </a:lnTo>
                  <a:lnTo>
                    <a:pt x="121" y="59"/>
                  </a:lnTo>
                  <a:lnTo>
                    <a:pt x="125" y="77"/>
                  </a:lnTo>
                  <a:lnTo>
                    <a:pt x="126" y="96"/>
                  </a:lnTo>
                  <a:lnTo>
                    <a:pt x="125" y="115"/>
                  </a:lnTo>
                  <a:lnTo>
                    <a:pt x="121" y="133"/>
                  </a:lnTo>
                  <a:lnTo>
                    <a:pt x="115" y="149"/>
                  </a:lnTo>
                  <a:lnTo>
                    <a:pt x="107" y="162"/>
                  </a:lnTo>
                  <a:lnTo>
                    <a:pt x="97" y="175"/>
                  </a:lnTo>
                  <a:lnTo>
                    <a:pt x="87" y="183"/>
                  </a:lnTo>
                  <a:lnTo>
                    <a:pt x="75" y="189"/>
                  </a:lnTo>
                  <a:lnTo>
                    <a:pt x="63" y="190"/>
                  </a:lnTo>
                  <a:lnTo>
                    <a:pt x="50" y="189"/>
                  </a:lnTo>
                  <a:lnTo>
                    <a:pt x="38" y="183"/>
                  </a:lnTo>
                  <a:lnTo>
                    <a:pt x="28" y="175"/>
                  </a:lnTo>
                  <a:lnTo>
                    <a:pt x="18" y="162"/>
                  </a:lnTo>
                  <a:lnTo>
                    <a:pt x="10" y="149"/>
                  </a:lnTo>
                  <a:lnTo>
                    <a:pt x="5" y="133"/>
                  </a:lnTo>
                  <a:lnTo>
                    <a:pt x="1" y="115"/>
                  </a:lnTo>
                  <a:lnTo>
                    <a:pt x="0" y="96"/>
                  </a:lnTo>
                  <a:lnTo>
                    <a:pt x="1" y="77"/>
                  </a:lnTo>
                  <a:lnTo>
                    <a:pt x="5" y="59"/>
                  </a:lnTo>
                  <a:lnTo>
                    <a:pt x="10" y="42"/>
                  </a:lnTo>
                  <a:lnTo>
                    <a:pt x="18" y="28"/>
                  </a:lnTo>
                  <a:lnTo>
                    <a:pt x="28" y="17"/>
                  </a:lnTo>
                  <a:lnTo>
                    <a:pt x="38" y="7"/>
                  </a:lnTo>
                  <a:lnTo>
                    <a:pt x="50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6" name="Freeform 344"/>
            <p:cNvSpPr>
              <a:spLocks/>
            </p:cNvSpPr>
            <p:nvPr/>
          </p:nvSpPr>
          <p:spPr bwMode="auto">
            <a:xfrm>
              <a:off x="5583" y="800"/>
              <a:ext cx="111" cy="85"/>
            </a:xfrm>
            <a:custGeom>
              <a:avLst/>
              <a:gdLst>
                <a:gd name="T0" fmla="*/ 55 w 111"/>
                <a:gd name="T1" fmla="*/ 0 h 170"/>
                <a:gd name="T2" fmla="*/ 66 w 111"/>
                <a:gd name="T3" fmla="*/ 1 h 170"/>
                <a:gd name="T4" fmla="*/ 76 w 111"/>
                <a:gd name="T5" fmla="*/ 7 h 170"/>
                <a:gd name="T6" fmla="*/ 86 w 111"/>
                <a:gd name="T7" fmla="*/ 14 h 170"/>
                <a:gd name="T8" fmla="*/ 95 w 111"/>
                <a:gd name="T9" fmla="*/ 25 h 170"/>
                <a:gd name="T10" fmla="*/ 102 w 111"/>
                <a:gd name="T11" fmla="*/ 37 h 170"/>
                <a:gd name="T12" fmla="*/ 107 w 111"/>
                <a:gd name="T13" fmla="*/ 53 h 170"/>
                <a:gd name="T14" fmla="*/ 110 w 111"/>
                <a:gd name="T15" fmla="*/ 68 h 170"/>
                <a:gd name="T16" fmla="*/ 111 w 111"/>
                <a:gd name="T17" fmla="*/ 86 h 170"/>
                <a:gd name="T18" fmla="*/ 110 w 111"/>
                <a:gd name="T19" fmla="*/ 103 h 170"/>
                <a:gd name="T20" fmla="*/ 107 w 111"/>
                <a:gd name="T21" fmla="*/ 119 h 170"/>
                <a:gd name="T22" fmla="*/ 102 w 111"/>
                <a:gd name="T23" fmla="*/ 133 h 170"/>
                <a:gd name="T24" fmla="*/ 95 w 111"/>
                <a:gd name="T25" fmla="*/ 146 h 170"/>
                <a:gd name="T26" fmla="*/ 86 w 111"/>
                <a:gd name="T27" fmla="*/ 157 h 170"/>
                <a:gd name="T28" fmla="*/ 76 w 111"/>
                <a:gd name="T29" fmla="*/ 164 h 170"/>
                <a:gd name="T30" fmla="*/ 66 w 111"/>
                <a:gd name="T31" fmla="*/ 169 h 170"/>
                <a:gd name="T32" fmla="*/ 55 w 111"/>
                <a:gd name="T33" fmla="*/ 170 h 170"/>
                <a:gd name="T34" fmla="*/ 43 w 111"/>
                <a:gd name="T35" fmla="*/ 169 h 170"/>
                <a:gd name="T36" fmla="*/ 33 w 111"/>
                <a:gd name="T37" fmla="*/ 164 h 170"/>
                <a:gd name="T38" fmla="*/ 24 w 111"/>
                <a:gd name="T39" fmla="*/ 157 h 170"/>
                <a:gd name="T40" fmla="*/ 17 w 111"/>
                <a:gd name="T41" fmla="*/ 146 h 170"/>
                <a:gd name="T42" fmla="*/ 9 w 111"/>
                <a:gd name="T43" fmla="*/ 133 h 170"/>
                <a:gd name="T44" fmla="*/ 4 w 111"/>
                <a:gd name="T45" fmla="*/ 119 h 170"/>
                <a:gd name="T46" fmla="*/ 1 w 111"/>
                <a:gd name="T47" fmla="*/ 103 h 170"/>
                <a:gd name="T48" fmla="*/ 0 w 111"/>
                <a:gd name="T49" fmla="*/ 86 h 170"/>
                <a:gd name="T50" fmla="*/ 1 w 111"/>
                <a:gd name="T51" fmla="*/ 68 h 170"/>
                <a:gd name="T52" fmla="*/ 4 w 111"/>
                <a:gd name="T53" fmla="*/ 53 h 170"/>
                <a:gd name="T54" fmla="*/ 9 w 111"/>
                <a:gd name="T55" fmla="*/ 37 h 170"/>
                <a:gd name="T56" fmla="*/ 17 w 111"/>
                <a:gd name="T57" fmla="*/ 25 h 170"/>
                <a:gd name="T58" fmla="*/ 24 w 111"/>
                <a:gd name="T59" fmla="*/ 14 h 170"/>
                <a:gd name="T60" fmla="*/ 33 w 111"/>
                <a:gd name="T61" fmla="*/ 7 h 170"/>
                <a:gd name="T62" fmla="*/ 43 w 111"/>
                <a:gd name="T63" fmla="*/ 1 h 170"/>
                <a:gd name="T64" fmla="*/ 55 w 111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1" h="170">
                  <a:moveTo>
                    <a:pt x="55" y="0"/>
                  </a:moveTo>
                  <a:lnTo>
                    <a:pt x="66" y="1"/>
                  </a:lnTo>
                  <a:lnTo>
                    <a:pt x="76" y="7"/>
                  </a:lnTo>
                  <a:lnTo>
                    <a:pt x="86" y="14"/>
                  </a:lnTo>
                  <a:lnTo>
                    <a:pt x="95" y="25"/>
                  </a:lnTo>
                  <a:lnTo>
                    <a:pt x="102" y="37"/>
                  </a:lnTo>
                  <a:lnTo>
                    <a:pt x="107" y="53"/>
                  </a:lnTo>
                  <a:lnTo>
                    <a:pt x="110" y="68"/>
                  </a:lnTo>
                  <a:lnTo>
                    <a:pt x="111" y="86"/>
                  </a:lnTo>
                  <a:lnTo>
                    <a:pt x="110" y="103"/>
                  </a:lnTo>
                  <a:lnTo>
                    <a:pt x="107" y="119"/>
                  </a:lnTo>
                  <a:lnTo>
                    <a:pt x="102" y="133"/>
                  </a:lnTo>
                  <a:lnTo>
                    <a:pt x="95" y="146"/>
                  </a:lnTo>
                  <a:lnTo>
                    <a:pt x="86" y="157"/>
                  </a:lnTo>
                  <a:lnTo>
                    <a:pt x="76" y="164"/>
                  </a:lnTo>
                  <a:lnTo>
                    <a:pt x="66" y="169"/>
                  </a:lnTo>
                  <a:lnTo>
                    <a:pt x="55" y="170"/>
                  </a:lnTo>
                  <a:lnTo>
                    <a:pt x="43" y="169"/>
                  </a:lnTo>
                  <a:lnTo>
                    <a:pt x="33" y="164"/>
                  </a:lnTo>
                  <a:lnTo>
                    <a:pt x="24" y="157"/>
                  </a:lnTo>
                  <a:lnTo>
                    <a:pt x="17" y="146"/>
                  </a:lnTo>
                  <a:lnTo>
                    <a:pt x="9" y="133"/>
                  </a:lnTo>
                  <a:lnTo>
                    <a:pt x="4" y="119"/>
                  </a:lnTo>
                  <a:lnTo>
                    <a:pt x="1" y="103"/>
                  </a:lnTo>
                  <a:lnTo>
                    <a:pt x="0" y="86"/>
                  </a:lnTo>
                  <a:lnTo>
                    <a:pt x="1" y="68"/>
                  </a:lnTo>
                  <a:lnTo>
                    <a:pt x="4" y="53"/>
                  </a:lnTo>
                  <a:lnTo>
                    <a:pt x="9" y="37"/>
                  </a:lnTo>
                  <a:lnTo>
                    <a:pt x="17" y="25"/>
                  </a:lnTo>
                  <a:lnTo>
                    <a:pt x="24" y="14"/>
                  </a:lnTo>
                  <a:lnTo>
                    <a:pt x="33" y="7"/>
                  </a:lnTo>
                  <a:lnTo>
                    <a:pt x="43" y="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7" name="Freeform 345"/>
            <p:cNvSpPr>
              <a:spLocks/>
            </p:cNvSpPr>
            <p:nvPr/>
          </p:nvSpPr>
          <p:spPr bwMode="auto">
            <a:xfrm>
              <a:off x="5591" y="805"/>
              <a:ext cx="96" cy="76"/>
            </a:xfrm>
            <a:custGeom>
              <a:avLst/>
              <a:gdLst>
                <a:gd name="T0" fmla="*/ 48 w 96"/>
                <a:gd name="T1" fmla="*/ 0 h 152"/>
                <a:gd name="T2" fmla="*/ 57 w 96"/>
                <a:gd name="T3" fmla="*/ 1 h 152"/>
                <a:gd name="T4" fmla="*/ 66 w 96"/>
                <a:gd name="T5" fmla="*/ 5 h 152"/>
                <a:gd name="T6" fmla="*/ 74 w 96"/>
                <a:gd name="T7" fmla="*/ 12 h 152"/>
                <a:gd name="T8" fmla="*/ 81 w 96"/>
                <a:gd name="T9" fmla="*/ 22 h 152"/>
                <a:gd name="T10" fmla="*/ 88 w 96"/>
                <a:gd name="T11" fmla="*/ 33 h 152"/>
                <a:gd name="T12" fmla="*/ 92 w 96"/>
                <a:gd name="T13" fmla="*/ 45 h 152"/>
                <a:gd name="T14" fmla="*/ 95 w 96"/>
                <a:gd name="T15" fmla="*/ 61 h 152"/>
                <a:gd name="T16" fmla="*/ 96 w 96"/>
                <a:gd name="T17" fmla="*/ 76 h 152"/>
                <a:gd name="T18" fmla="*/ 95 w 96"/>
                <a:gd name="T19" fmla="*/ 91 h 152"/>
                <a:gd name="T20" fmla="*/ 92 w 96"/>
                <a:gd name="T21" fmla="*/ 106 h 152"/>
                <a:gd name="T22" fmla="*/ 88 w 96"/>
                <a:gd name="T23" fmla="*/ 119 h 152"/>
                <a:gd name="T24" fmla="*/ 81 w 96"/>
                <a:gd name="T25" fmla="*/ 130 h 152"/>
                <a:gd name="T26" fmla="*/ 74 w 96"/>
                <a:gd name="T27" fmla="*/ 140 h 152"/>
                <a:gd name="T28" fmla="*/ 66 w 96"/>
                <a:gd name="T29" fmla="*/ 147 h 152"/>
                <a:gd name="T30" fmla="*/ 57 w 96"/>
                <a:gd name="T31" fmla="*/ 151 h 152"/>
                <a:gd name="T32" fmla="*/ 48 w 96"/>
                <a:gd name="T33" fmla="*/ 152 h 152"/>
                <a:gd name="T34" fmla="*/ 38 w 96"/>
                <a:gd name="T35" fmla="*/ 151 h 152"/>
                <a:gd name="T36" fmla="*/ 29 w 96"/>
                <a:gd name="T37" fmla="*/ 147 h 152"/>
                <a:gd name="T38" fmla="*/ 21 w 96"/>
                <a:gd name="T39" fmla="*/ 140 h 152"/>
                <a:gd name="T40" fmla="*/ 14 w 96"/>
                <a:gd name="T41" fmla="*/ 130 h 152"/>
                <a:gd name="T42" fmla="*/ 9 w 96"/>
                <a:gd name="T43" fmla="*/ 119 h 152"/>
                <a:gd name="T44" fmla="*/ 5 w 96"/>
                <a:gd name="T45" fmla="*/ 106 h 152"/>
                <a:gd name="T46" fmla="*/ 1 w 96"/>
                <a:gd name="T47" fmla="*/ 91 h 152"/>
                <a:gd name="T48" fmla="*/ 0 w 96"/>
                <a:gd name="T49" fmla="*/ 76 h 152"/>
                <a:gd name="T50" fmla="*/ 1 w 96"/>
                <a:gd name="T51" fmla="*/ 61 h 152"/>
                <a:gd name="T52" fmla="*/ 5 w 96"/>
                <a:gd name="T53" fmla="*/ 45 h 152"/>
                <a:gd name="T54" fmla="*/ 9 w 96"/>
                <a:gd name="T55" fmla="*/ 33 h 152"/>
                <a:gd name="T56" fmla="*/ 14 w 96"/>
                <a:gd name="T57" fmla="*/ 22 h 152"/>
                <a:gd name="T58" fmla="*/ 21 w 96"/>
                <a:gd name="T59" fmla="*/ 12 h 152"/>
                <a:gd name="T60" fmla="*/ 29 w 96"/>
                <a:gd name="T61" fmla="*/ 5 h 152"/>
                <a:gd name="T62" fmla="*/ 38 w 96"/>
                <a:gd name="T63" fmla="*/ 1 h 152"/>
                <a:gd name="T64" fmla="*/ 48 w 96"/>
                <a:gd name="T6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152">
                  <a:moveTo>
                    <a:pt x="48" y="0"/>
                  </a:moveTo>
                  <a:lnTo>
                    <a:pt x="57" y="1"/>
                  </a:lnTo>
                  <a:lnTo>
                    <a:pt x="66" y="5"/>
                  </a:lnTo>
                  <a:lnTo>
                    <a:pt x="74" y="12"/>
                  </a:lnTo>
                  <a:lnTo>
                    <a:pt x="81" y="22"/>
                  </a:lnTo>
                  <a:lnTo>
                    <a:pt x="88" y="33"/>
                  </a:lnTo>
                  <a:lnTo>
                    <a:pt x="92" y="45"/>
                  </a:lnTo>
                  <a:lnTo>
                    <a:pt x="95" y="61"/>
                  </a:lnTo>
                  <a:lnTo>
                    <a:pt x="96" y="76"/>
                  </a:lnTo>
                  <a:lnTo>
                    <a:pt x="95" y="91"/>
                  </a:lnTo>
                  <a:lnTo>
                    <a:pt x="92" y="106"/>
                  </a:lnTo>
                  <a:lnTo>
                    <a:pt x="88" y="119"/>
                  </a:lnTo>
                  <a:lnTo>
                    <a:pt x="81" y="130"/>
                  </a:lnTo>
                  <a:lnTo>
                    <a:pt x="74" y="140"/>
                  </a:lnTo>
                  <a:lnTo>
                    <a:pt x="66" y="147"/>
                  </a:lnTo>
                  <a:lnTo>
                    <a:pt x="57" y="151"/>
                  </a:lnTo>
                  <a:lnTo>
                    <a:pt x="48" y="152"/>
                  </a:lnTo>
                  <a:lnTo>
                    <a:pt x="38" y="151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4" y="130"/>
                  </a:lnTo>
                  <a:lnTo>
                    <a:pt x="9" y="119"/>
                  </a:lnTo>
                  <a:lnTo>
                    <a:pt x="5" y="106"/>
                  </a:lnTo>
                  <a:lnTo>
                    <a:pt x="1" y="91"/>
                  </a:lnTo>
                  <a:lnTo>
                    <a:pt x="0" y="76"/>
                  </a:lnTo>
                  <a:lnTo>
                    <a:pt x="1" y="61"/>
                  </a:lnTo>
                  <a:lnTo>
                    <a:pt x="5" y="45"/>
                  </a:lnTo>
                  <a:lnTo>
                    <a:pt x="9" y="33"/>
                  </a:lnTo>
                  <a:lnTo>
                    <a:pt x="14" y="22"/>
                  </a:lnTo>
                  <a:lnTo>
                    <a:pt x="21" y="12"/>
                  </a:lnTo>
                  <a:lnTo>
                    <a:pt x="29" y="5"/>
                  </a:lnTo>
                  <a:lnTo>
                    <a:pt x="38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E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8" name="Freeform 346"/>
            <p:cNvSpPr>
              <a:spLocks/>
            </p:cNvSpPr>
            <p:nvPr/>
          </p:nvSpPr>
          <p:spPr bwMode="auto">
            <a:xfrm>
              <a:off x="5600" y="810"/>
              <a:ext cx="80" cy="66"/>
            </a:xfrm>
            <a:custGeom>
              <a:avLst/>
              <a:gdLst>
                <a:gd name="T0" fmla="*/ 39 w 80"/>
                <a:gd name="T1" fmla="*/ 0 h 133"/>
                <a:gd name="T2" fmla="*/ 47 w 80"/>
                <a:gd name="T3" fmla="*/ 2 h 133"/>
                <a:gd name="T4" fmla="*/ 54 w 80"/>
                <a:gd name="T5" fmla="*/ 6 h 133"/>
                <a:gd name="T6" fmla="*/ 61 w 80"/>
                <a:gd name="T7" fmla="*/ 12 h 133"/>
                <a:gd name="T8" fmla="*/ 67 w 80"/>
                <a:gd name="T9" fmla="*/ 20 h 133"/>
                <a:gd name="T10" fmla="*/ 72 w 80"/>
                <a:gd name="T11" fmla="*/ 30 h 133"/>
                <a:gd name="T12" fmla="*/ 77 w 80"/>
                <a:gd name="T13" fmla="*/ 41 h 133"/>
                <a:gd name="T14" fmla="*/ 79 w 80"/>
                <a:gd name="T15" fmla="*/ 53 h 133"/>
                <a:gd name="T16" fmla="*/ 80 w 80"/>
                <a:gd name="T17" fmla="*/ 67 h 133"/>
                <a:gd name="T18" fmla="*/ 79 w 80"/>
                <a:gd name="T19" fmla="*/ 81 h 133"/>
                <a:gd name="T20" fmla="*/ 77 w 80"/>
                <a:gd name="T21" fmla="*/ 93 h 133"/>
                <a:gd name="T22" fmla="*/ 72 w 80"/>
                <a:gd name="T23" fmla="*/ 104 h 133"/>
                <a:gd name="T24" fmla="*/ 67 w 80"/>
                <a:gd name="T25" fmla="*/ 114 h 133"/>
                <a:gd name="T26" fmla="*/ 61 w 80"/>
                <a:gd name="T27" fmla="*/ 122 h 133"/>
                <a:gd name="T28" fmla="*/ 54 w 80"/>
                <a:gd name="T29" fmla="*/ 128 h 133"/>
                <a:gd name="T30" fmla="*/ 47 w 80"/>
                <a:gd name="T31" fmla="*/ 132 h 133"/>
                <a:gd name="T32" fmla="*/ 39 w 80"/>
                <a:gd name="T33" fmla="*/ 133 h 133"/>
                <a:gd name="T34" fmla="*/ 30 w 80"/>
                <a:gd name="T35" fmla="*/ 132 h 133"/>
                <a:gd name="T36" fmla="*/ 23 w 80"/>
                <a:gd name="T37" fmla="*/ 128 h 133"/>
                <a:gd name="T38" fmla="*/ 17 w 80"/>
                <a:gd name="T39" fmla="*/ 122 h 133"/>
                <a:gd name="T40" fmla="*/ 11 w 80"/>
                <a:gd name="T41" fmla="*/ 114 h 133"/>
                <a:gd name="T42" fmla="*/ 6 w 80"/>
                <a:gd name="T43" fmla="*/ 104 h 133"/>
                <a:gd name="T44" fmla="*/ 3 w 80"/>
                <a:gd name="T45" fmla="*/ 93 h 133"/>
                <a:gd name="T46" fmla="*/ 1 w 80"/>
                <a:gd name="T47" fmla="*/ 81 h 133"/>
                <a:gd name="T48" fmla="*/ 0 w 80"/>
                <a:gd name="T49" fmla="*/ 67 h 133"/>
                <a:gd name="T50" fmla="*/ 1 w 80"/>
                <a:gd name="T51" fmla="*/ 53 h 133"/>
                <a:gd name="T52" fmla="*/ 3 w 80"/>
                <a:gd name="T53" fmla="*/ 41 h 133"/>
                <a:gd name="T54" fmla="*/ 6 w 80"/>
                <a:gd name="T55" fmla="*/ 30 h 133"/>
                <a:gd name="T56" fmla="*/ 11 w 80"/>
                <a:gd name="T57" fmla="*/ 20 h 133"/>
                <a:gd name="T58" fmla="*/ 17 w 80"/>
                <a:gd name="T59" fmla="*/ 12 h 133"/>
                <a:gd name="T60" fmla="*/ 23 w 80"/>
                <a:gd name="T61" fmla="*/ 6 h 133"/>
                <a:gd name="T62" fmla="*/ 30 w 80"/>
                <a:gd name="T63" fmla="*/ 2 h 133"/>
                <a:gd name="T64" fmla="*/ 39 w 80"/>
                <a:gd name="T6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133">
                  <a:moveTo>
                    <a:pt x="39" y="0"/>
                  </a:moveTo>
                  <a:lnTo>
                    <a:pt x="47" y="2"/>
                  </a:lnTo>
                  <a:lnTo>
                    <a:pt x="54" y="6"/>
                  </a:lnTo>
                  <a:lnTo>
                    <a:pt x="61" y="12"/>
                  </a:lnTo>
                  <a:lnTo>
                    <a:pt x="67" y="20"/>
                  </a:lnTo>
                  <a:lnTo>
                    <a:pt x="72" y="30"/>
                  </a:lnTo>
                  <a:lnTo>
                    <a:pt x="77" y="41"/>
                  </a:lnTo>
                  <a:lnTo>
                    <a:pt x="79" y="53"/>
                  </a:lnTo>
                  <a:lnTo>
                    <a:pt x="80" y="67"/>
                  </a:lnTo>
                  <a:lnTo>
                    <a:pt x="79" y="81"/>
                  </a:lnTo>
                  <a:lnTo>
                    <a:pt x="77" y="93"/>
                  </a:lnTo>
                  <a:lnTo>
                    <a:pt x="72" y="104"/>
                  </a:lnTo>
                  <a:lnTo>
                    <a:pt x="67" y="114"/>
                  </a:lnTo>
                  <a:lnTo>
                    <a:pt x="61" y="122"/>
                  </a:lnTo>
                  <a:lnTo>
                    <a:pt x="54" y="128"/>
                  </a:lnTo>
                  <a:lnTo>
                    <a:pt x="47" y="132"/>
                  </a:lnTo>
                  <a:lnTo>
                    <a:pt x="39" y="133"/>
                  </a:lnTo>
                  <a:lnTo>
                    <a:pt x="30" y="132"/>
                  </a:lnTo>
                  <a:lnTo>
                    <a:pt x="23" y="128"/>
                  </a:lnTo>
                  <a:lnTo>
                    <a:pt x="17" y="122"/>
                  </a:lnTo>
                  <a:lnTo>
                    <a:pt x="11" y="114"/>
                  </a:lnTo>
                  <a:lnTo>
                    <a:pt x="6" y="104"/>
                  </a:lnTo>
                  <a:lnTo>
                    <a:pt x="3" y="93"/>
                  </a:lnTo>
                  <a:lnTo>
                    <a:pt x="1" y="81"/>
                  </a:lnTo>
                  <a:lnTo>
                    <a:pt x="0" y="67"/>
                  </a:lnTo>
                  <a:lnTo>
                    <a:pt x="1" y="53"/>
                  </a:lnTo>
                  <a:lnTo>
                    <a:pt x="3" y="41"/>
                  </a:lnTo>
                  <a:lnTo>
                    <a:pt x="6" y="30"/>
                  </a:lnTo>
                  <a:lnTo>
                    <a:pt x="11" y="20"/>
                  </a:lnTo>
                  <a:lnTo>
                    <a:pt x="17" y="12"/>
                  </a:lnTo>
                  <a:lnTo>
                    <a:pt x="23" y="6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19" name="Freeform 347"/>
            <p:cNvSpPr>
              <a:spLocks/>
            </p:cNvSpPr>
            <p:nvPr/>
          </p:nvSpPr>
          <p:spPr bwMode="auto">
            <a:xfrm>
              <a:off x="5608" y="815"/>
              <a:ext cx="63" cy="56"/>
            </a:xfrm>
            <a:custGeom>
              <a:avLst/>
              <a:gdLst>
                <a:gd name="T0" fmla="*/ 32 w 63"/>
                <a:gd name="T1" fmla="*/ 0 h 114"/>
                <a:gd name="T2" fmla="*/ 38 w 63"/>
                <a:gd name="T3" fmla="*/ 2 h 114"/>
                <a:gd name="T4" fmla="*/ 44 w 63"/>
                <a:gd name="T5" fmla="*/ 4 h 114"/>
                <a:gd name="T6" fmla="*/ 49 w 63"/>
                <a:gd name="T7" fmla="*/ 10 h 114"/>
                <a:gd name="T8" fmla="*/ 54 w 63"/>
                <a:gd name="T9" fmla="*/ 17 h 114"/>
                <a:gd name="T10" fmla="*/ 58 w 63"/>
                <a:gd name="T11" fmla="*/ 25 h 114"/>
                <a:gd name="T12" fmla="*/ 61 w 63"/>
                <a:gd name="T13" fmla="*/ 35 h 114"/>
                <a:gd name="T14" fmla="*/ 62 w 63"/>
                <a:gd name="T15" fmla="*/ 46 h 114"/>
                <a:gd name="T16" fmla="*/ 63 w 63"/>
                <a:gd name="T17" fmla="*/ 57 h 114"/>
                <a:gd name="T18" fmla="*/ 62 w 63"/>
                <a:gd name="T19" fmla="*/ 68 h 114"/>
                <a:gd name="T20" fmla="*/ 61 w 63"/>
                <a:gd name="T21" fmla="*/ 79 h 114"/>
                <a:gd name="T22" fmla="*/ 58 w 63"/>
                <a:gd name="T23" fmla="*/ 89 h 114"/>
                <a:gd name="T24" fmla="*/ 54 w 63"/>
                <a:gd name="T25" fmla="*/ 97 h 114"/>
                <a:gd name="T26" fmla="*/ 49 w 63"/>
                <a:gd name="T27" fmla="*/ 104 h 114"/>
                <a:gd name="T28" fmla="*/ 44 w 63"/>
                <a:gd name="T29" fmla="*/ 110 h 114"/>
                <a:gd name="T30" fmla="*/ 38 w 63"/>
                <a:gd name="T31" fmla="*/ 112 h 114"/>
                <a:gd name="T32" fmla="*/ 32 w 63"/>
                <a:gd name="T33" fmla="*/ 114 h 114"/>
                <a:gd name="T34" fmla="*/ 25 w 63"/>
                <a:gd name="T35" fmla="*/ 112 h 114"/>
                <a:gd name="T36" fmla="*/ 19 w 63"/>
                <a:gd name="T37" fmla="*/ 110 h 114"/>
                <a:gd name="T38" fmla="*/ 14 w 63"/>
                <a:gd name="T39" fmla="*/ 104 h 114"/>
                <a:gd name="T40" fmla="*/ 9 w 63"/>
                <a:gd name="T41" fmla="*/ 97 h 114"/>
                <a:gd name="T42" fmla="*/ 5 w 63"/>
                <a:gd name="T43" fmla="*/ 89 h 114"/>
                <a:gd name="T44" fmla="*/ 2 w 63"/>
                <a:gd name="T45" fmla="*/ 79 h 114"/>
                <a:gd name="T46" fmla="*/ 1 w 63"/>
                <a:gd name="T47" fmla="*/ 68 h 114"/>
                <a:gd name="T48" fmla="*/ 0 w 63"/>
                <a:gd name="T49" fmla="*/ 57 h 114"/>
                <a:gd name="T50" fmla="*/ 1 w 63"/>
                <a:gd name="T51" fmla="*/ 46 h 114"/>
                <a:gd name="T52" fmla="*/ 2 w 63"/>
                <a:gd name="T53" fmla="*/ 35 h 114"/>
                <a:gd name="T54" fmla="*/ 5 w 63"/>
                <a:gd name="T55" fmla="*/ 25 h 114"/>
                <a:gd name="T56" fmla="*/ 9 w 63"/>
                <a:gd name="T57" fmla="*/ 17 h 114"/>
                <a:gd name="T58" fmla="*/ 14 w 63"/>
                <a:gd name="T59" fmla="*/ 10 h 114"/>
                <a:gd name="T60" fmla="*/ 19 w 63"/>
                <a:gd name="T61" fmla="*/ 4 h 114"/>
                <a:gd name="T62" fmla="*/ 25 w 63"/>
                <a:gd name="T63" fmla="*/ 2 h 114"/>
                <a:gd name="T64" fmla="*/ 32 w 63"/>
                <a:gd name="T6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" h="114">
                  <a:moveTo>
                    <a:pt x="32" y="0"/>
                  </a:moveTo>
                  <a:lnTo>
                    <a:pt x="38" y="2"/>
                  </a:lnTo>
                  <a:lnTo>
                    <a:pt x="44" y="4"/>
                  </a:lnTo>
                  <a:lnTo>
                    <a:pt x="49" y="10"/>
                  </a:lnTo>
                  <a:lnTo>
                    <a:pt x="54" y="17"/>
                  </a:lnTo>
                  <a:lnTo>
                    <a:pt x="58" y="25"/>
                  </a:lnTo>
                  <a:lnTo>
                    <a:pt x="61" y="35"/>
                  </a:lnTo>
                  <a:lnTo>
                    <a:pt x="62" y="46"/>
                  </a:lnTo>
                  <a:lnTo>
                    <a:pt x="63" y="57"/>
                  </a:lnTo>
                  <a:lnTo>
                    <a:pt x="62" y="68"/>
                  </a:lnTo>
                  <a:lnTo>
                    <a:pt x="61" y="79"/>
                  </a:lnTo>
                  <a:lnTo>
                    <a:pt x="58" y="89"/>
                  </a:lnTo>
                  <a:lnTo>
                    <a:pt x="54" y="97"/>
                  </a:lnTo>
                  <a:lnTo>
                    <a:pt x="49" y="104"/>
                  </a:lnTo>
                  <a:lnTo>
                    <a:pt x="44" y="110"/>
                  </a:lnTo>
                  <a:lnTo>
                    <a:pt x="38" y="112"/>
                  </a:lnTo>
                  <a:lnTo>
                    <a:pt x="32" y="114"/>
                  </a:lnTo>
                  <a:lnTo>
                    <a:pt x="25" y="112"/>
                  </a:lnTo>
                  <a:lnTo>
                    <a:pt x="19" y="110"/>
                  </a:lnTo>
                  <a:lnTo>
                    <a:pt x="14" y="104"/>
                  </a:lnTo>
                  <a:lnTo>
                    <a:pt x="9" y="97"/>
                  </a:lnTo>
                  <a:lnTo>
                    <a:pt x="5" y="89"/>
                  </a:lnTo>
                  <a:lnTo>
                    <a:pt x="2" y="79"/>
                  </a:lnTo>
                  <a:lnTo>
                    <a:pt x="1" y="68"/>
                  </a:lnTo>
                  <a:lnTo>
                    <a:pt x="0" y="57"/>
                  </a:lnTo>
                  <a:lnTo>
                    <a:pt x="1" y="46"/>
                  </a:lnTo>
                  <a:lnTo>
                    <a:pt x="2" y="35"/>
                  </a:lnTo>
                  <a:lnTo>
                    <a:pt x="5" y="25"/>
                  </a:lnTo>
                  <a:lnTo>
                    <a:pt x="9" y="17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0" name="Freeform 348"/>
            <p:cNvSpPr>
              <a:spLocks/>
            </p:cNvSpPr>
            <p:nvPr/>
          </p:nvSpPr>
          <p:spPr bwMode="auto">
            <a:xfrm>
              <a:off x="5616" y="819"/>
              <a:ext cx="48" cy="48"/>
            </a:xfrm>
            <a:custGeom>
              <a:avLst/>
              <a:gdLst>
                <a:gd name="T0" fmla="*/ 24 w 48"/>
                <a:gd name="T1" fmla="*/ 0 h 94"/>
                <a:gd name="T2" fmla="*/ 29 w 48"/>
                <a:gd name="T3" fmla="*/ 1 h 94"/>
                <a:gd name="T4" fmla="*/ 33 w 48"/>
                <a:gd name="T5" fmla="*/ 4 h 94"/>
                <a:gd name="T6" fmla="*/ 37 w 48"/>
                <a:gd name="T7" fmla="*/ 8 h 94"/>
                <a:gd name="T8" fmla="*/ 41 w 48"/>
                <a:gd name="T9" fmla="*/ 14 h 94"/>
                <a:gd name="T10" fmla="*/ 44 w 48"/>
                <a:gd name="T11" fmla="*/ 21 h 94"/>
                <a:gd name="T12" fmla="*/ 46 w 48"/>
                <a:gd name="T13" fmla="*/ 29 h 94"/>
                <a:gd name="T14" fmla="*/ 48 w 48"/>
                <a:gd name="T15" fmla="*/ 37 h 94"/>
                <a:gd name="T16" fmla="*/ 48 w 48"/>
                <a:gd name="T17" fmla="*/ 47 h 94"/>
                <a:gd name="T18" fmla="*/ 48 w 48"/>
                <a:gd name="T19" fmla="*/ 57 h 94"/>
                <a:gd name="T20" fmla="*/ 46 w 48"/>
                <a:gd name="T21" fmla="*/ 66 h 94"/>
                <a:gd name="T22" fmla="*/ 44 w 48"/>
                <a:gd name="T23" fmla="*/ 75 h 94"/>
                <a:gd name="T24" fmla="*/ 41 w 48"/>
                <a:gd name="T25" fmla="*/ 80 h 94"/>
                <a:gd name="T26" fmla="*/ 37 w 48"/>
                <a:gd name="T27" fmla="*/ 87 h 94"/>
                <a:gd name="T28" fmla="*/ 33 w 48"/>
                <a:gd name="T29" fmla="*/ 90 h 94"/>
                <a:gd name="T30" fmla="*/ 29 w 48"/>
                <a:gd name="T31" fmla="*/ 93 h 94"/>
                <a:gd name="T32" fmla="*/ 24 w 48"/>
                <a:gd name="T33" fmla="*/ 94 h 94"/>
                <a:gd name="T34" fmla="*/ 19 w 48"/>
                <a:gd name="T35" fmla="*/ 93 h 94"/>
                <a:gd name="T36" fmla="*/ 14 w 48"/>
                <a:gd name="T37" fmla="*/ 90 h 94"/>
                <a:gd name="T38" fmla="*/ 10 w 48"/>
                <a:gd name="T39" fmla="*/ 87 h 94"/>
                <a:gd name="T40" fmla="*/ 7 w 48"/>
                <a:gd name="T41" fmla="*/ 80 h 94"/>
                <a:gd name="T42" fmla="*/ 4 w 48"/>
                <a:gd name="T43" fmla="*/ 75 h 94"/>
                <a:gd name="T44" fmla="*/ 2 w 48"/>
                <a:gd name="T45" fmla="*/ 66 h 94"/>
                <a:gd name="T46" fmla="*/ 0 w 48"/>
                <a:gd name="T47" fmla="*/ 57 h 94"/>
                <a:gd name="T48" fmla="*/ 0 w 48"/>
                <a:gd name="T49" fmla="*/ 47 h 94"/>
                <a:gd name="T50" fmla="*/ 0 w 48"/>
                <a:gd name="T51" fmla="*/ 37 h 94"/>
                <a:gd name="T52" fmla="*/ 2 w 48"/>
                <a:gd name="T53" fmla="*/ 29 h 94"/>
                <a:gd name="T54" fmla="*/ 4 w 48"/>
                <a:gd name="T55" fmla="*/ 21 h 94"/>
                <a:gd name="T56" fmla="*/ 7 w 48"/>
                <a:gd name="T57" fmla="*/ 14 h 94"/>
                <a:gd name="T58" fmla="*/ 10 w 48"/>
                <a:gd name="T59" fmla="*/ 8 h 94"/>
                <a:gd name="T60" fmla="*/ 14 w 48"/>
                <a:gd name="T61" fmla="*/ 4 h 94"/>
                <a:gd name="T62" fmla="*/ 19 w 48"/>
                <a:gd name="T63" fmla="*/ 1 h 94"/>
                <a:gd name="T64" fmla="*/ 24 w 48"/>
                <a:gd name="T6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94">
                  <a:moveTo>
                    <a:pt x="24" y="0"/>
                  </a:moveTo>
                  <a:lnTo>
                    <a:pt x="29" y="1"/>
                  </a:lnTo>
                  <a:lnTo>
                    <a:pt x="33" y="4"/>
                  </a:lnTo>
                  <a:lnTo>
                    <a:pt x="37" y="8"/>
                  </a:lnTo>
                  <a:lnTo>
                    <a:pt x="41" y="14"/>
                  </a:lnTo>
                  <a:lnTo>
                    <a:pt x="44" y="21"/>
                  </a:lnTo>
                  <a:lnTo>
                    <a:pt x="46" y="29"/>
                  </a:lnTo>
                  <a:lnTo>
                    <a:pt x="48" y="37"/>
                  </a:lnTo>
                  <a:lnTo>
                    <a:pt x="48" y="47"/>
                  </a:lnTo>
                  <a:lnTo>
                    <a:pt x="48" y="57"/>
                  </a:lnTo>
                  <a:lnTo>
                    <a:pt x="46" y="66"/>
                  </a:lnTo>
                  <a:lnTo>
                    <a:pt x="44" y="75"/>
                  </a:lnTo>
                  <a:lnTo>
                    <a:pt x="41" y="80"/>
                  </a:lnTo>
                  <a:lnTo>
                    <a:pt x="37" y="87"/>
                  </a:lnTo>
                  <a:lnTo>
                    <a:pt x="33" y="90"/>
                  </a:lnTo>
                  <a:lnTo>
                    <a:pt x="29" y="93"/>
                  </a:lnTo>
                  <a:lnTo>
                    <a:pt x="24" y="94"/>
                  </a:lnTo>
                  <a:lnTo>
                    <a:pt x="19" y="93"/>
                  </a:lnTo>
                  <a:lnTo>
                    <a:pt x="14" y="90"/>
                  </a:lnTo>
                  <a:lnTo>
                    <a:pt x="10" y="87"/>
                  </a:lnTo>
                  <a:lnTo>
                    <a:pt x="7" y="80"/>
                  </a:lnTo>
                  <a:lnTo>
                    <a:pt x="4" y="75"/>
                  </a:lnTo>
                  <a:lnTo>
                    <a:pt x="2" y="66"/>
                  </a:lnTo>
                  <a:lnTo>
                    <a:pt x="0" y="57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2" y="29"/>
                  </a:lnTo>
                  <a:lnTo>
                    <a:pt x="4" y="21"/>
                  </a:lnTo>
                  <a:lnTo>
                    <a:pt x="7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9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1" name="Freeform 349"/>
            <p:cNvSpPr>
              <a:spLocks/>
            </p:cNvSpPr>
            <p:nvPr/>
          </p:nvSpPr>
          <p:spPr bwMode="auto">
            <a:xfrm>
              <a:off x="5624" y="824"/>
              <a:ext cx="33" cy="38"/>
            </a:xfrm>
            <a:custGeom>
              <a:avLst/>
              <a:gdLst>
                <a:gd name="T0" fmla="*/ 17 w 33"/>
                <a:gd name="T1" fmla="*/ 0 h 74"/>
                <a:gd name="T2" fmla="*/ 23 w 33"/>
                <a:gd name="T3" fmla="*/ 2 h 74"/>
                <a:gd name="T4" fmla="*/ 28 w 33"/>
                <a:gd name="T5" fmla="*/ 11 h 74"/>
                <a:gd name="T6" fmla="*/ 32 w 33"/>
                <a:gd name="T7" fmla="*/ 23 h 74"/>
                <a:gd name="T8" fmla="*/ 33 w 33"/>
                <a:gd name="T9" fmla="*/ 38 h 74"/>
                <a:gd name="T10" fmla="*/ 32 w 33"/>
                <a:gd name="T11" fmla="*/ 52 h 74"/>
                <a:gd name="T12" fmla="*/ 28 w 33"/>
                <a:gd name="T13" fmla="*/ 65 h 74"/>
                <a:gd name="T14" fmla="*/ 23 w 33"/>
                <a:gd name="T15" fmla="*/ 72 h 74"/>
                <a:gd name="T16" fmla="*/ 17 w 33"/>
                <a:gd name="T17" fmla="*/ 74 h 74"/>
                <a:gd name="T18" fmla="*/ 11 w 33"/>
                <a:gd name="T19" fmla="*/ 72 h 74"/>
                <a:gd name="T20" fmla="*/ 5 w 33"/>
                <a:gd name="T21" fmla="*/ 65 h 74"/>
                <a:gd name="T22" fmla="*/ 1 w 33"/>
                <a:gd name="T23" fmla="*/ 52 h 74"/>
                <a:gd name="T24" fmla="*/ 0 w 33"/>
                <a:gd name="T25" fmla="*/ 38 h 74"/>
                <a:gd name="T26" fmla="*/ 1 w 33"/>
                <a:gd name="T27" fmla="*/ 23 h 74"/>
                <a:gd name="T28" fmla="*/ 5 w 33"/>
                <a:gd name="T29" fmla="*/ 11 h 74"/>
                <a:gd name="T30" fmla="*/ 11 w 33"/>
                <a:gd name="T31" fmla="*/ 2 h 74"/>
                <a:gd name="T32" fmla="*/ 17 w 33"/>
                <a:gd name="T3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74">
                  <a:moveTo>
                    <a:pt x="17" y="0"/>
                  </a:moveTo>
                  <a:lnTo>
                    <a:pt x="23" y="2"/>
                  </a:lnTo>
                  <a:lnTo>
                    <a:pt x="28" y="11"/>
                  </a:lnTo>
                  <a:lnTo>
                    <a:pt x="32" y="23"/>
                  </a:lnTo>
                  <a:lnTo>
                    <a:pt x="33" y="38"/>
                  </a:lnTo>
                  <a:lnTo>
                    <a:pt x="32" y="52"/>
                  </a:lnTo>
                  <a:lnTo>
                    <a:pt x="28" y="65"/>
                  </a:lnTo>
                  <a:lnTo>
                    <a:pt x="23" y="72"/>
                  </a:lnTo>
                  <a:lnTo>
                    <a:pt x="17" y="74"/>
                  </a:lnTo>
                  <a:lnTo>
                    <a:pt x="11" y="72"/>
                  </a:lnTo>
                  <a:lnTo>
                    <a:pt x="5" y="65"/>
                  </a:lnTo>
                  <a:lnTo>
                    <a:pt x="1" y="52"/>
                  </a:lnTo>
                  <a:lnTo>
                    <a:pt x="0" y="38"/>
                  </a:lnTo>
                  <a:lnTo>
                    <a:pt x="1" y="23"/>
                  </a:lnTo>
                  <a:lnTo>
                    <a:pt x="5" y="11"/>
                  </a:lnTo>
                  <a:lnTo>
                    <a:pt x="11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2" name="Freeform 350"/>
            <p:cNvSpPr>
              <a:spLocks/>
            </p:cNvSpPr>
            <p:nvPr/>
          </p:nvSpPr>
          <p:spPr bwMode="auto">
            <a:xfrm>
              <a:off x="5632" y="829"/>
              <a:ext cx="18" cy="29"/>
            </a:xfrm>
            <a:custGeom>
              <a:avLst/>
              <a:gdLst>
                <a:gd name="T0" fmla="*/ 9 w 18"/>
                <a:gd name="T1" fmla="*/ 0 h 57"/>
                <a:gd name="T2" fmla="*/ 12 w 18"/>
                <a:gd name="T3" fmla="*/ 3 h 57"/>
                <a:gd name="T4" fmla="*/ 15 w 18"/>
                <a:gd name="T5" fmla="*/ 9 h 57"/>
                <a:gd name="T6" fmla="*/ 17 w 18"/>
                <a:gd name="T7" fmla="*/ 18 h 57"/>
                <a:gd name="T8" fmla="*/ 18 w 18"/>
                <a:gd name="T9" fmla="*/ 29 h 57"/>
                <a:gd name="T10" fmla="*/ 17 w 18"/>
                <a:gd name="T11" fmla="*/ 40 h 57"/>
                <a:gd name="T12" fmla="*/ 15 w 18"/>
                <a:gd name="T13" fmla="*/ 49 h 57"/>
                <a:gd name="T14" fmla="*/ 12 w 18"/>
                <a:gd name="T15" fmla="*/ 54 h 57"/>
                <a:gd name="T16" fmla="*/ 9 w 18"/>
                <a:gd name="T17" fmla="*/ 57 h 57"/>
                <a:gd name="T18" fmla="*/ 6 w 18"/>
                <a:gd name="T19" fmla="*/ 54 h 57"/>
                <a:gd name="T20" fmla="*/ 4 w 18"/>
                <a:gd name="T21" fmla="*/ 49 h 57"/>
                <a:gd name="T22" fmla="*/ 1 w 18"/>
                <a:gd name="T23" fmla="*/ 40 h 57"/>
                <a:gd name="T24" fmla="*/ 0 w 18"/>
                <a:gd name="T25" fmla="*/ 29 h 57"/>
                <a:gd name="T26" fmla="*/ 1 w 18"/>
                <a:gd name="T27" fmla="*/ 18 h 57"/>
                <a:gd name="T28" fmla="*/ 4 w 18"/>
                <a:gd name="T29" fmla="*/ 9 h 57"/>
                <a:gd name="T30" fmla="*/ 6 w 18"/>
                <a:gd name="T31" fmla="*/ 3 h 57"/>
                <a:gd name="T32" fmla="*/ 9 w 18"/>
                <a:gd name="T3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57">
                  <a:moveTo>
                    <a:pt x="9" y="0"/>
                  </a:moveTo>
                  <a:lnTo>
                    <a:pt x="12" y="3"/>
                  </a:lnTo>
                  <a:lnTo>
                    <a:pt x="15" y="9"/>
                  </a:lnTo>
                  <a:lnTo>
                    <a:pt x="17" y="18"/>
                  </a:lnTo>
                  <a:lnTo>
                    <a:pt x="18" y="29"/>
                  </a:lnTo>
                  <a:lnTo>
                    <a:pt x="17" y="40"/>
                  </a:lnTo>
                  <a:lnTo>
                    <a:pt x="15" y="49"/>
                  </a:lnTo>
                  <a:lnTo>
                    <a:pt x="12" y="54"/>
                  </a:lnTo>
                  <a:lnTo>
                    <a:pt x="9" y="57"/>
                  </a:lnTo>
                  <a:lnTo>
                    <a:pt x="6" y="54"/>
                  </a:lnTo>
                  <a:lnTo>
                    <a:pt x="4" y="49"/>
                  </a:lnTo>
                  <a:lnTo>
                    <a:pt x="1" y="40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4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3" name="Freeform 351"/>
            <p:cNvSpPr>
              <a:spLocks/>
            </p:cNvSpPr>
            <p:nvPr/>
          </p:nvSpPr>
          <p:spPr bwMode="auto">
            <a:xfrm>
              <a:off x="5641" y="834"/>
              <a:ext cx="2" cy="19"/>
            </a:xfrm>
            <a:custGeom>
              <a:avLst/>
              <a:gdLst>
                <a:gd name="T0" fmla="*/ 1 w 2"/>
                <a:gd name="T1" fmla="*/ 0 h 37"/>
                <a:gd name="T2" fmla="*/ 1 w 2"/>
                <a:gd name="T3" fmla="*/ 1 h 37"/>
                <a:gd name="T4" fmla="*/ 2 w 2"/>
                <a:gd name="T5" fmla="*/ 5 h 37"/>
                <a:gd name="T6" fmla="*/ 2 w 2"/>
                <a:gd name="T7" fmla="*/ 11 h 37"/>
                <a:gd name="T8" fmla="*/ 2 w 2"/>
                <a:gd name="T9" fmla="*/ 19 h 37"/>
                <a:gd name="T10" fmla="*/ 2 w 2"/>
                <a:gd name="T11" fmla="*/ 26 h 37"/>
                <a:gd name="T12" fmla="*/ 2 w 2"/>
                <a:gd name="T13" fmla="*/ 32 h 37"/>
                <a:gd name="T14" fmla="*/ 1 w 2"/>
                <a:gd name="T15" fmla="*/ 36 h 37"/>
                <a:gd name="T16" fmla="*/ 1 w 2"/>
                <a:gd name="T17" fmla="*/ 37 h 37"/>
                <a:gd name="T18" fmla="*/ 0 w 2"/>
                <a:gd name="T19" fmla="*/ 36 h 37"/>
                <a:gd name="T20" fmla="*/ 0 w 2"/>
                <a:gd name="T21" fmla="*/ 32 h 37"/>
                <a:gd name="T22" fmla="*/ 0 w 2"/>
                <a:gd name="T23" fmla="*/ 26 h 37"/>
                <a:gd name="T24" fmla="*/ 0 w 2"/>
                <a:gd name="T25" fmla="*/ 19 h 37"/>
                <a:gd name="T26" fmla="*/ 0 w 2"/>
                <a:gd name="T27" fmla="*/ 11 h 37"/>
                <a:gd name="T28" fmla="*/ 0 w 2"/>
                <a:gd name="T29" fmla="*/ 5 h 37"/>
                <a:gd name="T30" fmla="*/ 0 w 2"/>
                <a:gd name="T31" fmla="*/ 1 h 37"/>
                <a:gd name="T32" fmla="*/ 1 w 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37">
                  <a:moveTo>
                    <a:pt x="1" y="0"/>
                  </a:moveTo>
                  <a:lnTo>
                    <a:pt x="1" y="1"/>
                  </a:lnTo>
                  <a:lnTo>
                    <a:pt x="2" y="5"/>
                  </a:lnTo>
                  <a:lnTo>
                    <a:pt x="2" y="11"/>
                  </a:lnTo>
                  <a:lnTo>
                    <a:pt x="2" y="19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4" name="Freeform 352"/>
            <p:cNvSpPr>
              <a:spLocks/>
            </p:cNvSpPr>
            <p:nvPr/>
          </p:nvSpPr>
          <p:spPr bwMode="auto">
            <a:xfrm>
              <a:off x="5636" y="839"/>
              <a:ext cx="13" cy="9"/>
            </a:xfrm>
            <a:custGeom>
              <a:avLst/>
              <a:gdLst>
                <a:gd name="T0" fmla="*/ 6 w 13"/>
                <a:gd name="T1" fmla="*/ 0 h 18"/>
                <a:gd name="T2" fmla="*/ 4 w 13"/>
                <a:gd name="T3" fmla="*/ 1 h 18"/>
                <a:gd name="T4" fmla="*/ 2 w 13"/>
                <a:gd name="T5" fmla="*/ 2 h 18"/>
                <a:gd name="T6" fmla="*/ 1 w 13"/>
                <a:gd name="T7" fmla="*/ 5 h 18"/>
                <a:gd name="T8" fmla="*/ 0 w 13"/>
                <a:gd name="T9" fmla="*/ 9 h 18"/>
                <a:gd name="T10" fmla="*/ 1 w 13"/>
                <a:gd name="T11" fmla="*/ 12 h 18"/>
                <a:gd name="T12" fmla="*/ 2 w 13"/>
                <a:gd name="T13" fmla="*/ 15 h 18"/>
                <a:gd name="T14" fmla="*/ 4 w 13"/>
                <a:gd name="T15" fmla="*/ 16 h 18"/>
                <a:gd name="T16" fmla="*/ 6 w 13"/>
                <a:gd name="T17" fmla="*/ 18 h 18"/>
                <a:gd name="T18" fmla="*/ 9 w 13"/>
                <a:gd name="T19" fmla="*/ 16 h 18"/>
                <a:gd name="T20" fmla="*/ 11 w 13"/>
                <a:gd name="T21" fmla="*/ 15 h 18"/>
                <a:gd name="T22" fmla="*/ 12 w 13"/>
                <a:gd name="T23" fmla="*/ 12 h 18"/>
                <a:gd name="T24" fmla="*/ 13 w 13"/>
                <a:gd name="T25" fmla="*/ 9 h 18"/>
                <a:gd name="T26" fmla="*/ 12 w 13"/>
                <a:gd name="T27" fmla="*/ 5 h 18"/>
                <a:gd name="T28" fmla="*/ 11 w 13"/>
                <a:gd name="T29" fmla="*/ 2 h 18"/>
                <a:gd name="T30" fmla="*/ 9 w 13"/>
                <a:gd name="T31" fmla="*/ 1 h 18"/>
                <a:gd name="T32" fmla="*/ 6 w 1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8">
                  <a:moveTo>
                    <a:pt x="6" y="0"/>
                  </a:moveTo>
                  <a:lnTo>
                    <a:pt x="4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1" y="12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9" y="16"/>
                  </a:lnTo>
                  <a:lnTo>
                    <a:pt x="11" y="15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5" name="Freeform 353"/>
            <p:cNvSpPr>
              <a:spLocks/>
            </p:cNvSpPr>
            <p:nvPr/>
          </p:nvSpPr>
          <p:spPr bwMode="auto">
            <a:xfrm>
              <a:off x="32" y="702"/>
              <a:ext cx="311" cy="210"/>
            </a:xfrm>
            <a:custGeom>
              <a:avLst/>
              <a:gdLst>
                <a:gd name="T0" fmla="*/ 155 w 311"/>
                <a:gd name="T1" fmla="*/ 0 h 421"/>
                <a:gd name="T2" fmla="*/ 187 w 311"/>
                <a:gd name="T3" fmla="*/ 4 h 421"/>
                <a:gd name="T4" fmla="*/ 216 w 311"/>
                <a:gd name="T5" fmla="*/ 17 h 421"/>
                <a:gd name="T6" fmla="*/ 243 w 311"/>
                <a:gd name="T7" fmla="*/ 36 h 421"/>
                <a:gd name="T8" fmla="*/ 266 w 311"/>
                <a:gd name="T9" fmla="*/ 61 h 421"/>
                <a:gd name="T10" fmla="*/ 285 w 311"/>
                <a:gd name="T11" fmla="*/ 93 h 421"/>
                <a:gd name="T12" fmla="*/ 299 w 311"/>
                <a:gd name="T13" fmla="*/ 129 h 421"/>
                <a:gd name="T14" fmla="*/ 308 w 311"/>
                <a:gd name="T15" fmla="*/ 168 h 421"/>
                <a:gd name="T16" fmla="*/ 311 w 311"/>
                <a:gd name="T17" fmla="*/ 211 h 421"/>
                <a:gd name="T18" fmla="*/ 308 w 311"/>
                <a:gd name="T19" fmla="*/ 254 h 421"/>
                <a:gd name="T20" fmla="*/ 299 w 311"/>
                <a:gd name="T21" fmla="*/ 293 h 421"/>
                <a:gd name="T22" fmla="*/ 285 w 311"/>
                <a:gd name="T23" fmla="*/ 329 h 421"/>
                <a:gd name="T24" fmla="*/ 266 w 311"/>
                <a:gd name="T25" fmla="*/ 359 h 421"/>
                <a:gd name="T26" fmla="*/ 243 w 311"/>
                <a:gd name="T27" fmla="*/ 385 h 421"/>
                <a:gd name="T28" fmla="*/ 216 w 311"/>
                <a:gd name="T29" fmla="*/ 405 h 421"/>
                <a:gd name="T30" fmla="*/ 187 w 311"/>
                <a:gd name="T31" fmla="*/ 417 h 421"/>
                <a:gd name="T32" fmla="*/ 155 w 311"/>
                <a:gd name="T33" fmla="*/ 421 h 421"/>
                <a:gd name="T34" fmla="*/ 124 w 311"/>
                <a:gd name="T35" fmla="*/ 417 h 421"/>
                <a:gd name="T36" fmla="*/ 95 w 311"/>
                <a:gd name="T37" fmla="*/ 405 h 421"/>
                <a:gd name="T38" fmla="*/ 68 w 311"/>
                <a:gd name="T39" fmla="*/ 385 h 421"/>
                <a:gd name="T40" fmla="*/ 46 w 311"/>
                <a:gd name="T41" fmla="*/ 359 h 421"/>
                <a:gd name="T42" fmla="*/ 26 w 311"/>
                <a:gd name="T43" fmla="*/ 329 h 421"/>
                <a:gd name="T44" fmla="*/ 12 w 311"/>
                <a:gd name="T45" fmla="*/ 293 h 421"/>
                <a:gd name="T46" fmla="*/ 3 w 311"/>
                <a:gd name="T47" fmla="*/ 254 h 421"/>
                <a:gd name="T48" fmla="*/ 0 w 311"/>
                <a:gd name="T49" fmla="*/ 211 h 421"/>
                <a:gd name="T50" fmla="*/ 3 w 311"/>
                <a:gd name="T51" fmla="*/ 168 h 421"/>
                <a:gd name="T52" fmla="*/ 12 w 311"/>
                <a:gd name="T53" fmla="*/ 129 h 421"/>
                <a:gd name="T54" fmla="*/ 26 w 311"/>
                <a:gd name="T55" fmla="*/ 93 h 421"/>
                <a:gd name="T56" fmla="*/ 46 w 311"/>
                <a:gd name="T57" fmla="*/ 61 h 421"/>
                <a:gd name="T58" fmla="*/ 68 w 311"/>
                <a:gd name="T59" fmla="*/ 36 h 421"/>
                <a:gd name="T60" fmla="*/ 95 w 311"/>
                <a:gd name="T61" fmla="*/ 17 h 421"/>
                <a:gd name="T62" fmla="*/ 124 w 311"/>
                <a:gd name="T63" fmla="*/ 4 h 421"/>
                <a:gd name="T64" fmla="*/ 155 w 311"/>
                <a:gd name="T65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" h="421">
                  <a:moveTo>
                    <a:pt x="155" y="0"/>
                  </a:moveTo>
                  <a:lnTo>
                    <a:pt x="187" y="4"/>
                  </a:lnTo>
                  <a:lnTo>
                    <a:pt x="216" y="17"/>
                  </a:lnTo>
                  <a:lnTo>
                    <a:pt x="243" y="36"/>
                  </a:lnTo>
                  <a:lnTo>
                    <a:pt x="266" y="61"/>
                  </a:lnTo>
                  <a:lnTo>
                    <a:pt x="285" y="93"/>
                  </a:lnTo>
                  <a:lnTo>
                    <a:pt x="299" y="129"/>
                  </a:lnTo>
                  <a:lnTo>
                    <a:pt x="308" y="168"/>
                  </a:lnTo>
                  <a:lnTo>
                    <a:pt x="311" y="211"/>
                  </a:lnTo>
                  <a:lnTo>
                    <a:pt x="308" y="254"/>
                  </a:lnTo>
                  <a:lnTo>
                    <a:pt x="299" y="293"/>
                  </a:lnTo>
                  <a:lnTo>
                    <a:pt x="285" y="329"/>
                  </a:lnTo>
                  <a:lnTo>
                    <a:pt x="266" y="359"/>
                  </a:lnTo>
                  <a:lnTo>
                    <a:pt x="243" y="385"/>
                  </a:lnTo>
                  <a:lnTo>
                    <a:pt x="216" y="405"/>
                  </a:lnTo>
                  <a:lnTo>
                    <a:pt x="187" y="417"/>
                  </a:lnTo>
                  <a:lnTo>
                    <a:pt x="155" y="421"/>
                  </a:lnTo>
                  <a:lnTo>
                    <a:pt x="124" y="417"/>
                  </a:lnTo>
                  <a:lnTo>
                    <a:pt x="95" y="405"/>
                  </a:lnTo>
                  <a:lnTo>
                    <a:pt x="68" y="385"/>
                  </a:lnTo>
                  <a:lnTo>
                    <a:pt x="46" y="359"/>
                  </a:lnTo>
                  <a:lnTo>
                    <a:pt x="26" y="329"/>
                  </a:lnTo>
                  <a:lnTo>
                    <a:pt x="12" y="293"/>
                  </a:lnTo>
                  <a:lnTo>
                    <a:pt x="3" y="254"/>
                  </a:lnTo>
                  <a:lnTo>
                    <a:pt x="0" y="211"/>
                  </a:lnTo>
                  <a:lnTo>
                    <a:pt x="3" y="168"/>
                  </a:lnTo>
                  <a:lnTo>
                    <a:pt x="12" y="129"/>
                  </a:lnTo>
                  <a:lnTo>
                    <a:pt x="26" y="93"/>
                  </a:lnTo>
                  <a:lnTo>
                    <a:pt x="46" y="61"/>
                  </a:lnTo>
                  <a:lnTo>
                    <a:pt x="68" y="36"/>
                  </a:lnTo>
                  <a:lnTo>
                    <a:pt x="95" y="17"/>
                  </a:lnTo>
                  <a:lnTo>
                    <a:pt x="124" y="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B2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6" name="Freeform 354"/>
            <p:cNvSpPr>
              <a:spLocks/>
            </p:cNvSpPr>
            <p:nvPr/>
          </p:nvSpPr>
          <p:spPr bwMode="auto">
            <a:xfrm>
              <a:off x="41" y="707"/>
              <a:ext cx="296" cy="200"/>
            </a:xfrm>
            <a:custGeom>
              <a:avLst/>
              <a:gdLst>
                <a:gd name="T0" fmla="*/ 146 w 296"/>
                <a:gd name="T1" fmla="*/ 0 h 402"/>
                <a:gd name="T2" fmla="*/ 176 w 296"/>
                <a:gd name="T3" fmla="*/ 4 h 402"/>
                <a:gd name="T4" fmla="*/ 205 w 296"/>
                <a:gd name="T5" fmla="*/ 15 h 402"/>
                <a:gd name="T6" fmla="*/ 229 w 296"/>
                <a:gd name="T7" fmla="*/ 35 h 402"/>
                <a:gd name="T8" fmla="*/ 252 w 296"/>
                <a:gd name="T9" fmla="*/ 58 h 402"/>
                <a:gd name="T10" fmla="*/ 270 w 296"/>
                <a:gd name="T11" fmla="*/ 89 h 402"/>
                <a:gd name="T12" fmla="*/ 284 w 296"/>
                <a:gd name="T13" fmla="*/ 123 h 402"/>
                <a:gd name="T14" fmla="*/ 293 w 296"/>
                <a:gd name="T15" fmla="*/ 161 h 402"/>
                <a:gd name="T16" fmla="*/ 296 w 296"/>
                <a:gd name="T17" fmla="*/ 201 h 402"/>
                <a:gd name="T18" fmla="*/ 293 w 296"/>
                <a:gd name="T19" fmla="*/ 241 h 402"/>
                <a:gd name="T20" fmla="*/ 284 w 296"/>
                <a:gd name="T21" fmla="*/ 278 h 402"/>
                <a:gd name="T22" fmla="*/ 270 w 296"/>
                <a:gd name="T23" fmla="*/ 313 h 402"/>
                <a:gd name="T24" fmla="*/ 252 w 296"/>
                <a:gd name="T25" fmla="*/ 342 h 402"/>
                <a:gd name="T26" fmla="*/ 229 w 296"/>
                <a:gd name="T27" fmla="*/ 367 h 402"/>
                <a:gd name="T28" fmla="*/ 205 w 296"/>
                <a:gd name="T29" fmla="*/ 387 h 402"/>
                <a:gd name="T30" fmla="*/ 176 w 296"/>
                <a:gd name="T31" fmla="*/ 398 h 402"/>
                <a:gd name="T32" fmla="*/ 146 w 296"/>
                <a:gd name="T33" fmla="*/ 402 h 402"/>
                <a:gd name="T34" fmla="*/ 117 w 296"/>
                <a:gd name="T35" fmla="*/ 398 h 402"/>
                <a:gd name="T36" fmla="*/ 89 w 296"/>
                <a:gd name="T37" fmla="*/ 387 h 402"/>
                <a:gd name="T38" fmla="*/ 64 w 296"/>
                <a:gd name="T39" fmla="*/ 367 h 402"/>
                <a:gd name="T40" fmla="*/ 43 w 296"/>
                <a:gd name="T41" fmla="*/ 342 h 402"/>
                <a:gd name="T42" fmla="*/ 24 w 296"/>
                <a:gd name="T43" fmla="*/ 313 h 402"/>
                <a:gd name="T44" fmla="*/ 11 w 296"/>
                <a:gd name="T45" fmla="*/ 278 h 402"/>
                <a:gd name="T46" fmla="*/ 3 w 296"/>
                <a:gd name="T47" fmla="*/ 241 h 402"/>
                <a:gd name="T48" fmla="*/ 0 w 296"/>
                <a:gd name="T49" fmla="*/ 201 h 402"/>
                <a:gd name="T50" fmla="*/ 3 w 296"/>
                <a:gd name="T51" fmla="*/ 161 h 402"/>
                <a:gd name="T52" fmla="*/ 11 w 296"/>
                <a:gd name="T53" fmla="*/ 123 h 402"/>
                <a:gd name="T54" fmla="*/ 24 w 296"/>
                <a:gd name="T55" fmla="*/ 89 h 402"/>
                <a:gd name="T56" fmla="*/ 43 w 296"/>
                <a:gd name="T57" fmla="*/ 58 h 402"/>
                <a:gd name="T58" fmla="*/ 64 w 296"/>
                <a:gd name="T59" fmla="*/ 35 h 402"/>
                <a:gd name="T60" fmla="*/ 89 w 296"/>
                <a:gd name="T61" fmla="*/ 15 h 402"/>
                <a:gd name="T62" fmla="*/ 117 w 296"/>
                <a:gd name="T63" fmla="*/ 4 h 402"/>
                <a:gd name="T64" fmla="*/ 146 w 296"/>
                <a:gd name="T65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6" h="402">
                  <a:moveTo>
                    <a:pt x="146" y="0"/>
                  </a:moveTo>
                  <a:lnTo>
                    <a:pt x="176" y="4"/>
                  </a:lnTo>
                  <a:lnTo>
                    <a:pt x="205" y="15"/>
                  </a:lnTo>
                  <a:lnTo>
                    <a:pt x="229" y="35"/>
                  </a:lnTo>
                  <a:lnTo>
                    <a:pt x="252" y="58"/>
                  </a:lnTo>
                  <a:lnTo>
                    <a:pt x="270" y="89"/>
                  </a:lnTo>
                  <a:lnTo>
                    <a:pt x="284" y="123"/>
                  </a:lnTo>
                  <a:lnTo>
                    <a:pt x="293" y="161"/>
                  </a:lnTo>
                  <a:lnTo>
                    <a:pt x="296" y="201"/>
                  </a:lnTo>
                  <a:lnTo>
                    <a:pt x="293" y="241"/>
                  </a:lnTo>
                  <a:lnTo>
                    <a:pt x="284" y="278"/>
                  </a:lnTo>
                  <a:lnTo>
                    <a:pt x="270" y="313"/>
                  </a:lnTo>
                  <a:lnTo>
                    <a:pt x="252" y="342"/>
                  </a:lnTo>
                  <a:lnTo>
                    <a:pt x="229" y="367"/>
                  </a:lnTo>
                  <a:lnTo>
                    <a:pt x="205" y="387"/>
                  </a:lnTo>
                  <a:lnTo>
                    <a:pt x="176" y="398"/>
                  </a:lnTo>
                  <a:lnTo>
                    <a:pt x="146" y="402"/>
                  </a:lnTo>
                  <a:lnTo>
                    <a:pt x="117" y="398"/>
                  </a:lnTo>
                  <a:lnTo>
                    <a:pt x="89" y="387"/>
                  </a:lnTo>
                  <a:lnTo>
                    <a:pt x="64" y="367"/>
                  </a:lnTo>
                  <a:lnTo>
                    <a:pt x="43" y="342"/>
                  </a:lnTo>
                  <a:lnTo>
                    <a:pt x="24" y="313"/>
                  </a:lnTo>
                  <a:lnTo>
                    <a:pt x="11" y="278"/>
                  </a:lnTo>
                  <a:lnTo>
                    <a:pt x="3" y="241"/>
                  </a:lnTo>
                  <a:lnTo>
                    <a:pt x="0" y="201"/>
                  </a:lnTo>
                  <a:lnTo>
                    <a:pt x="3" y="161"/>
                  </a:lnTo>
                  <a:lnTo>
                    <a:pt x="11" y="123"/>
                  </a:lnTo>
                  <a:lnTo>
                    <a:pt x="24" y="89"/>
                  </a:lnTo>
                  <a:lnTo>
                    <a:pt x="43" y="58"/>
                  </a:lnTo>
                  <a:lnTo>
                    <a:pt x="64" y="35"/>
                  </a:lnTo>
                  <a:lnTo>
                    <a:pt x="89" y="15"/>
                  </a:lnTo>
                  <a:lnTo>
                    <a:pt x="117" y="4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B2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7" name="Freeform 355"/>
            <p:cNvSpPr>
              <a:spLocks/>
            </p:cNvSpPr>
            <p:nvPr/>
          </p:nvSpPr>
          <p:spPr bwMode="auto">
            <a:xfrm>
              <a:off x="49" y="711"/>
              <a:ext cx="281" cy="192"/>
            </a:xfrm>
            <a:custGeom>
              <a:avLst/>
              <a:gdLst>
                <a:gd name="T0" fmla="*/ 139 w 281"/>
                <a:gd name="T1" fmla="*/ 0 h 382"/>
                <a:gd name="T2" fmla="*/ 168 w 281"/>
                <a:gd name="T3" fmla="*/ 4 h 382"/>
                <a:gd name="T4" fmla="*/ 195 w 281"/>
                <a:gd name="T5" fmla="*/ 15 h 382"/>
                <a:gd name="T6" fmla="*/ 218 w 281"/>
                <a:gd name="T7" fmla="*/ 33 h 382"/>
                <a:gd name="T8" fmla="*/ 240 w 281"/>
                <a:gd name="T9" fmla="*/ 55 h 382"/>
                <a:gd name="T10" fmla="*/ 256 w 281"/>
                <a:gd name="T11" fmla="*/ 84 h 382"/>
                <a:gd name="T12" fmla="*/ 270 w 281"/>
                <a:gd name="T13" fmla="*/ 116 h 382"/>
                <a:gd name="T14" fmla="*/ 278 w 281"/>
                <a:gd name="T15" fmla="*/ 152 h 382"/>
                <a:gd name="T16" fmla="*/ 281 w 281"/>
                <a:gd name="T17" fmla="*/ 191 h 382"/>
                <a:gd name="T18" fmla="*/ 278 w 281"/>
                <a:gd name="T19" fmla="*/ 230 h 382"/>
                <a:gd name="T20" fmla="*/ 270 w 281"/>
                <a:gd name="T21" fmla="*/ 266 h 382"/>
                <a:gd name="T22" fmla="*/ 256 w 281"/>
                <a:gd name="T23" fmla="*/ 299 h 382"/>
                <a:gd name="T24" fmla="*/ 240 w 281"/>
                <a:gd name="T25" fmla="*/ 327 h 382"/>
                <a:gd name="T26" fmla="*/ 218 w 281"/>
                <a:gd name="T27" fmla="*/ 350 h 382"/>
                <a:gd name="T28" fmla="*/ 195 w 281"/>
                <a:gd name="T29" fmla="*/ 367 h 382"/>
                <a:gd name="T30" fmla="*/ 168 w 281"/>
                <a:gd name="T31" fmla="*/ 378 h 382"/>
                <a:gd name="T32" fmla="*/ 139 w 281"/>
                <a:gd name="T33" fmla="*/ 382 h 382"/>
                <a:gd name="T34" fmla="*/ 111 w 281"/>
                <a:gd name="T35" fmla="*/ 378 h 382"/>
                <a:gd name="T36" fmla="*/ 85 w 281"/>
                <a:gd name="T37" fmla="*/ 367 h 382"/>
                <a:gd name="T38" fmla="*/ 62 w 281"/>
                <a:gd name="T39" fmla="*/ 350 h 382"/>
                <a:gd name="T40" fmla="*/ 41 w 281"/>
                <a:gd name="T41" fmla="*/ 327 h 382"/>
                <a:gd name="T42" fmla="*/ 24 w 281"/>
                <a:gd name="T43" fmla="*/ 299 h 382"/>
                <a:gd name="T44" fmla="*/ 11 w 281"/>
                <a:gd name="T45" fmla="*/ 266 h 382"/>
                <a:gd name="T46" fmla="*/ 3 w 281"/>
                <a:gd name="T47" fmla="*/ 230 h 382"/>
                <a:gd name="T48" fmla="*/ 0 w 281"/>
                <a:gd name="T49" fmla="*/ 191 h 382"/>
                <a:gd name="T50" fmla="*/ 3 w 281"/>
                <a:gd name="T51" fmla="*/ 152 h 382"/>
                <a:gd name="T52" fmla="*/ 11 w 281"/>
                <a:gd name="T53" fmla="*/ 116 h 382"/>
                <a:gd name="T54" fmla="*/ 24 w 281"/>
                <a:gd name="T55" fmla="*/ 84 h 382"/>
                <a:gd name="T56" fmla="*/ 41 w 281"/>
                <a:gd name="T57" fmla="*/ 55 h 382"/>
                <a:gd name="T58" fmla="*/ 62 w 281"/>
                <a:gd name="T59" fmla="*/ 33 h 382"/>
                <a:gd name="T60" fmla="*/ 85 w 281"/>
                <a:gd name="T61" fmla="*/ 15 h 382"/>
                <a:gd name="T62" fmla="*/ 111 w 281"/>
                <a:gd name="T63" fmla="*/ 4 h 382"/>
                <a:gd name="T64" fmla="*/ 139 w 281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1" h="382">
                  <a:moveTo>
                    <a:pt x="139" y="0"/>
                  </a:moveTo>
                  <a:lnTo>
                    <a:pt x="168" y="4"/>
                  </a:lnTo>
                  <a:lnTo>
                    <a:pt x="195" y="15"/>
                  </a:lnTo>
                  <a:lnTo>
                    <a:pt x="218" y="33"/>
                  </a:lnTo>
                  <a:lnTo>
                    <a:pt x="240" y="55"/>
                  </a:lnTo>
                  <a:lnTo>
                    <a:pt x="256" y="84"/>
                  </a:lnTo>
                  <a:lnTo>
                    <a:pt x="270" y="116"/>
                  </a:lnTo>
                  <a:lnTo>
                    <a:pt x="278" y="152"/>
                  </a:lnTo>
                  <a:lnTo>
                    <a:pt x="281" y="191"/>
                  </a:lnTo>
                  <a:lnTo>
                    <a:pt x="278" y="230"/>
                  </a:lnTo>
                  <a:lnTo>
                    <a:pt x="270" y="266"/>
                  </a:lnTo>
                  <a:lnTo>
                    <a:pt x="256" y="299"/>
                  </a:lnTo>
                  <a:lnTo>
                    <a:pt x="240" y="327"/>
                  </a:lnTo>
                  <a:lnTo>
                    <a:pt x="218" y="350"/>
                  </a:lnTo>
                  <a:lnTo>
                    <a:pt x="195" y="367"/>
                  </a:lnTo>
                  <a:lnTo>
                    <a:pt x="168" y="378"/>
                  </a:lnTo>
                  <a:lnTo>
                    <a:pt x="139" y="382"/>
                  </a:lnTo>
                  <a:lnTo>
                    <a:pt x="111" y="378"/>
                  </a:lnTo>
                  <a:lnTo>
                    <a:pt x="85" y="367"/>
                  </a:lnTo>
                  <a:lnTo>
                    <a:pt x="62" y="350"/>
                  </a:lnTo>
                  <a:lnTo>
                    <a:pt x="41" y="327"/>
                  </a:lnTo>
                  <a:lnTo>
                    <a:pt x="24" y="299"/>
                  </a:lnTo>
                  <a:lnTo>
                    <a:pt x="11" y="266"/>
                  </a:lnTo>
                  <a:lnTo>
                    <a:pt x="3" y="230"/>
                  </a:lnTo>
                  <a:lnTo>
                    <a:pt x="0" y="191"/>
                  </a:lnTo>
                  <a:lnTo>
                    <a:pt x="3" y="152"/>
                  </a:lnTo>
                  <a:lnTo>
                    <a:pt x="11" y="116"/>
                  </a:lnTo>
                  <a:lnTo>
                    <a:pt x="24" y="84"/>
                  </a:lnTo>
                  <a:lnTo>
                    <a:pt x="41" y="55"/>
                  </a:lnTo>
                  <a:lnTo>
                    <a:pt x="62" y="33"/>
                  </a:lnTo>
                  <a:lnTo>
                    <a:pt x="85" y="15"/>
                  </a:lnTo>
                  <a:lnTo>
                    <a:pt x="111" y="4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C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8" name="Freeform 356"/>
            <p:cNvSpPr>
              <a:spLocks/>
            </p:cNvSpPr>
            <p:nvPr/>
          </p:nvSpPr>
          <p:spPr bwMode="auto">
            <a:xfrm>
              <a:off x="57" y="716"/>
              <a:ext cx="266" cy="182"/>
            </a:xfrm>
            <a:custGeom>
              <a:avLst/>
              <a:gdLst>
                <a:gd name="T0" fmla="*/ 131 w 266"/>
                <a:gd name="T1" fmla="*/ 0 h 365"/>
                <a:gd name="T2" fmla="*/ 158 w 266"/>
                <a:gd name="T3" fmla="*/ 5 h 365"/>
                <a:gd name="T4" fmla="*/ 184 w 266"/>
                <a:gd name="T5" fmla="*/ 14 h 365"/>
                <a:gd name="T6" fmla="*/ 206 w 266"/>
                <a:gd name="T7" fmla="*/ 31 h 365"/>
                <a:gd name="T8" fmla="*/ 227 w 266"/>
                <a:gd name="T9" fmla="*/ 53 h 365"/>
                <a:gd name="T10" fmla="*/ 243 w 266"/>
                <a:gd name="T11" fmla="*/ 81 h 365"/>
                <a:gd name="T12" fmla="*/ 256 w 266"/>
                <a:gd name="T13" fmla="*/ 111 h 365"/>
                <a:gd name="T14" fmla="*/ 263 w 266"/>
                <a:gd name="T15" fmla="*/ 146 h 365"/>
                <a:gd name="T16" fmla="*/ 266 w 266"/>
                <a:gd name="T17" fmla="*/ 182 h 365"/>
                <a:gd name="T18" fmla="*/ 263 w 266"/>
                <a:gd name="T19" fmla="*/ 219 h 365"/>
                <a:gd name="T20" fmla="*/ 256 w 266"/>
                <a:gd name="T21" fmla="*/ 253 h 365"/>
                <a:gd name="T22" fmla="*/ 243 w 266"/>
                <a:gd name="T23" fmla="*/ 284 h 365"/>
                <a:gd name="T24" fmla="*/ 227 w 266"/>
                <a:gd name="T25" fmla="*/ 311 h 365"/>
                <a:gd name="T26" fmla="*/ 206 w 266"/>
                <a:gd name="T27" fmla="*/ 333 h 365"/>
                <a:gd name="T28" fmla="*/ 184 w 266"/>
                <a:gd name="T29" fmla="*/ 351 h 365"/>
                <a:gd name="T30" fmla="*/ 158 w 266"/>
                <a:gd name="T31" fmla="*/ 361 h 365"/>
                <a:gd name="T32" fmla="*/ 131 w 266"/>
                <a:gd name="T33" fmla="*/ 365 h 365"/>
                <a:gd name="T34" fmla="*/ 105 w 266"/>
                <a:gd name="T35" fmla="*/ 361 h 365"/>
                <a:gd name="T36" fmla="*/ 80 w 266"/>
                <a:gd name="T37" fmla="*/ 351 h 365"/>
                <a:gd name="T38" fmla="*/ 58 w 266"/>
                <a:gd name="T39" fmla="*/ 333 h 365"/>
                <a:gd name="T40" fmla="*/ 38 w 266"/>
                <a:gd name="T41" fmla="*/ 311 h 365"/>
                <a:gd name="T42" fmla="*/ 23 w 266"/>
                <a:gd name="T43" fmla="*/ 284 h 365"/>
                <a:gd name="T44" fmla="*/ 10 w 266"/>
                <a:gd name="T45" fmla="*/ 253 h 365"/>
                <a:gd name="T46" fmla="*/ 3 w 266"/>
                <a:gd name="T47" fmla="*/ 219 h 365"/>
                <a:gd name="T48" fmla="*/ 0 w 266"/>
                <a:gd name="T49" fmla="*/ 182 h 365"/>
                <a:gd name="T50" fmla="*/ 3 w 266"/>
                <a:gd name="T51" fmla="*/ 146 h 365"/>
                <a:gd name="T52" fmla="*/ 10 w 266"/>
                <a:gd name="T53" fmla="*/ 111 h 365"/>
                <a:gd name="T54" fmla="*/ 23 w 266"/>
                <a:gd name="T55" fmla="*/ 81 h 365"/>
                <a:gd name="T56" fmla="*/ 38 w 266"/>
                <a:gd name="T57" fmla="*/ 53 h 365"/>
                <a:gd name="T58" fmla="*/ 58 w 266"/>
                <a:gd name="T59" fmla="*/ 31 h 365"/>
                <a:gd name="T60" fmla="*/ 80 w 266"/>
                <a:gd name="T61" fmla="*/ 14 h 365"/>
                <a:gd name="T62" fmla="*/ 105 w 266"/>
                <a:gd name="T63" fmla="*/ 5 h 365"/>
                <a:gd name="T64" fmla="*/ 131 w 266"/>
                <a:gd name="T65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6" h="365">
                  <a:moveTo>
                    <a:pt x="131" y="0"/>
                  </a:moveTo>
                  <a:lnTo>
                    <a:pt x="158" y="5"/>
                  </a:lnTo>
                  <a:lnTo>
                    <a:pt x="184" y="14"/>
                  </a:lnTo>
                  <a:lnTo>
                    <a:pt x="206" y="31"/>
                  </a:lnTo>
                  <a:lnTo>
                    <a:pt x="227" y="53"/>
                  </a:lnTo>
                  <a:lnTo>
                    <a:pt x="243" y="81"/>
                  </a:lnTo>
                  <a:lnTo>
                    <a:pt x="256" y="111"/>
                  </a:lnTo>
                  <a:lnTo>
                    <a:pt x="263" y="146"/>
                  </a:lnTo>
                  <a:lnTo>
                    <a:pt x="266" y="182"/>
                  </a:lnTo>
                  <a:lnTo>
                    <a:pt x="263" y="219"/>
                  </a:lnTo>
                  <a:lnTo>
                    <a:pt x="256" y="253"/>
                  </a:lnTo>
                  <a:lnTo>
                    <a:pt x="243" y="284"/>
                  </a:lnTo>
                  <a:lnTo>
                    <a:pt x="227" y="311"/>
                  </a:lnTo>
                  <a:lnTo>
                    <a:pt x="206" y="333"/>
                  </a:lnTo>
                  <a:lnTo>
                    <a:pt x="184" y="351"/>
                  </a:lnTo>
                  <a:lnTo>
                    <a:pt x="158" y="361"/>
                  </a:lnTo>
                  <a:lnTo>
                    <a:pt x="131" y="365"/>
                  </a:lnTo>
                  <a:lnTo>
                    <a:pt x="105" y="361"/>
                  </a:lnTo>
                  <a:lnTo>
                    <a:pt x="80" y="351"/>
                  </a:lnTo>
                  <a:lnTo>
                    <a:pt x="58" y="333"/>
                  </a:lnTo>
                  <a:lnTo>
                    <a:pt x="38" y="311"/>
                  </a:lnTo>
                  <a:lnTo>
                    <a:pt x="23" y="284"/>
                  </a:lnTo>
                  <a:lnTo>
                    <a:pt x="10" y="253"/>
                  </a:lnTo>
                  <a:lnTo>
                    <a:pt x="3" y="219"/>
                  </a:lnTo>
                  <a:lnTo>
                    <a:pt x="0" y="182"/>
                  </a:lnTo>
                  <a:lnTo>
                    <a:pt x="3" y="146"/>
                  </a:lnTo>
                  <a:lnTo>
                    <a:pt x="10" y="111"/>
                  </a:lnTo>
                  <a:lnTo>
                    <a:pt x="23" y="81"/>
                  </a:lnTo>
                  <a:lnTo>
                    <a:pt x="38" y="53"/>
                  </a:lnTo>
                  <a:lnTo>
                    <a:pt x="58" y="31"/>
                  </a:lnTo>
                  <a:lnTo>
                    <a:pt x="80" y="14"/>
                  </a:lnTo>
                  <a:lnTo>
                    <a:pt x="105" y="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C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29" name="Freeform 357"/>
            <p:cNvSpPr>
              <a:spLocks/>
            </p:cNvSpPr>
            <p:nvPr/>
          </p:nvSpPr>
          <p:spPr bwMode="auto">
            <a:xfrm>
              <a:off x="65" y="721"/>
              <a:ext cx="251" cy="173"/>
            </a:xfrm>
            <a:custGeom>
              <a:avLst/>
              <a:gdLst>
                <a:gd name="T0" fmla="*/ 124 w 251"/>
                <a:gd name="T1" fmla="*/ 0 h 345"/>
                <a:gd name="T2" fmla="*/ 150 w 251"/>
                <a:gd name="T3" fmla="*/ 4 h 345"/>
                <a:gd name="T4" fmla="*/ 173 w 251"/>
                <a:gd name="T5" fmla="*/ 14 h 345"/>
                <a:gd name="T6" fmla="*/ 194 w 251"/>
                <a:gd name="T7" fmla="*/ 29 h 345"/>
                <a:gd name="T8" fmla="*/ 214 w 251"/>
                <a:gd name="T9" fmla="*/ 51 h 345"/>
                <a:gd name="T10" fmla="*/ 229 w 251"/>
                <a:gd name="T11" fmla="*/ 76 h 345"/>
                <a:gd name="T12" fmla="*/ 240 w 251"/>
                <a:gd name="T13" fmla="*/ 105 h 345"/>
                <a:gd name="T14" fmla="*/ 248 w 251"/>
                <a:gd name="T15" fmla="*/ 139 h 345"/>
                <a:gd name="T16" fmla="*/ 251 w 251"/>
                <a:gd name="T17" fmla="*/ 173 h 345"/>
                <a:gd name="T18" fmla="*/ 248 w 251"/>
                <a:gd name="T19" fmla="*/ 208 h 345"/>
                <a:gd name="T20" fmla="*/ 240 w 251"/>
                <a:gd name="T21" fmla="*/ 240 h 345"/>
                <a:gd name="T22" fmla="*/ 229 w 251"/>
                <a:gd name="T23" fmla="*/ 269 h 345"/>
                <a:gd name="T24" fmla="*/ 214 w 251"/>
                <a:gd name="T25" fmla="*/ 294 h 345"/>
                <a:gd name="T26" fmla="*/ 194 w 251"/>
                <a:gd name="T27" fmla="*/ 316 h 345"/>
                <a:gd name="T28" fmla="*/ 173 w 251"/>
                <a:gd name="T29" fmla="*/ 331 h 345"/>
                <a:gd name="T30" fmla="*/ 150 w 251"/>
                <a:gd name="T31" fmla="*/ 341 h 345"/>
                <a:gd name="T32" fmla="*/ 124 w 251"/>
                <a:gd name="T33" fmla="*/ 345 h 345"/>
                <a:gd name="T34" fmla="*/ 100 w 251"/>
                <a:gd name="T35" fmla="*/ 341 h 345"/>
                <a:gd name="T36" fmla="*/ 76 w 251"/>
                <a:gd name="T37" fmla="*/ 331 h 345"/>
                <a:gd name="T38" fmla="*/ 55 w 251"/>
                <a:gd name="T39" fmla="*/ 316 h 345"/>
                <a:gd name="T40" fmla="*/ 36 w 251"/>
                <a:gd name="T41" fmla="*/ 294 h 345"/>
                <a:gd name="T42" fmla="*/ 22 w 251"/>
                <a:gd name="T43" fmla="*/ 269 h 345"/>
                <a:gd name="T44" fmla="*/ 10 w 251"/>
                <a:gd name="T45" fmla="*/ 240 h 345"/>
                <a:gd name="T46" fmla="*/ 2 w 251"/>
                <a:gd name="T47" fmla="*/ 208 h 345"/>
                <a:gd name="T48" fmla="*/ 0 w 251"/>
                <a:gd name="T49" fmla="*/ 173 h 345"/>
                <a:gd name="T50" fmla="*/ 2 w 251"/>
                <a:gd name="T51" fmla="*/ 139 h 345"/>
                <a:gd name="T52" fmla="*/ 10 w 251"/>
                <a:gd name="T53" fmla="*/ 105 h 345"/>
                <a:gd name="T54" fmla="*/ 22 w 251"/>
                <a:gd name="T55" fmla="*/ 76 h 345"/>
                <a:gd name="T56" fmla="*/ 36 w 251"/>
                <a:gd name="T57" fmla="*/ 51 h 345"/>
                <a:gd name="T58" fmla="*/ 55 w 251"/>
                <a:gd name="T59" fmla="*/ 29 h 345"/>
                <a:gd name="T60" fmla="*/ 76 w 251"/>
                <a:gd name="T61" fmla="*/ 14 h 345"/>
                <a:gd name="T62" fmla="*/ 100 w 251"/>
                <a:gd name="T63" fmla="*/ 4 h 345"/>
                <a:gd name="T64" fmla="*/ 124 w 251"/>
                <a:gd name="T65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1" h="345">
                  <a:moveTo>
                    <a:pt x="124" y="0"/>
                  </a:moveTo>
                  <a:lnTo>
                    <a:pt x="150" y="4"/>
                  </a:lnTo>
                  <a:lnTo>
                    <a:pt x="173" y="14"/>
                  </a:lnTo>
                  <a:lnTo>
                    <a:pt x="194" y="29"/>
                  </a:lnTo>
                  <a:lnTo>
                    <a:pt x="214" y="51"/>
                  </a:lnTo>
                  <a:lnTo>
                    <a:pt x="229" y="76"/>
                  </a:lnTo>
                  <a:lnTo>
                    <a:pt x="240" y="105"/>
                  </a:lnTo>
                  <a:lnTo>
                    <a:pt x="248" y="139"/>
                  </a:lnTo>
                  <a:lnTo>
                    <a:pt x="251" y="173"/>
                  </a:lnTo>
                  <a:lnTo>
                    <a:pt x="248" y="208"/>
                  </a:lnTo>
                  <a:lnTo>
                    <a:pt x="240" y="240"/>
                  </a:lnTo>
                  <a:lnTo>
                    <a:pt x="229" y="269"/>
                  </a:lnTo>
                  <a:lnTo>
                    <a:pt x="214" y="294"/>
                  </a:lnTo>
                  <a:lnTo>
                    <a:pt x="194" y="316"/>
                  </a:lnTo>
                  <a:lnTo>
                    <a:pt x="173" y="331"/>
                  </a:lnTo>
                  <a:lnTo>
                    <a:pt x="150" y="341"/>
                  </a:lnTo>
                  <a:lnTo>
                    <a:pt x="124" y="345"/>
                  </a:lnTo>
                  <a:lnTo>
                    <a:pt x="100" y="341"/>
                  </a:lnTo>
                  <a:lnTo>
                    <a:pt x="76" y="331"/>
                  </a:lnTo>
                  <a:lnTo>
                    <a:pt x="55" y="316"/>
                  </a:lnTo>
                  <a:lnTo>
                    <a:pt x="36" y="294"/>
                  </a:lnTo>
                  <a:lnTo>
                    <a:pt x="22" y="269"/>
                  </a:lnTo>
                  <a:lnTo>
                    <a:pt x="10" y="240"/>
                  </a:lnTo>
                  <a:lnTo>
                    <a:pt x="2" y="208"/>
                  </a:lnTo>
                  <a:lnTo>
                    <a:pt x="0" y="173"/>
                  </a:lnTo>
                  <a:lnTo>
                    <a:pt x="2" y="139"/>
                  </a:lnTo>
                  <a:lnTo>
                    <a:pt x="10" y="105"/>
                  </a:lnTo>
                  <a:lnTo>
                    <a:pt x="22" y="76"/>
                  </a:lnTo>
                  <a:lnTo>
                    <a:pt x="36" y="51"/>
                  </a:lnTo>
                  <a:lnTo>
                    <a:pt x="55" y="29"/>
                  </a:lnTo>
                  <a:lnTo>
                    <a:pt x="76" y="14"/>
                  </a:lnTo>
                  <a:lnTo>
                    <a:pt x="100" y="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C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0" name="Freeform 358"/>
            <p:cNvSpPr>
              <a:spLocks/>
            </p:cNvSpPr>
            <p:nvPr/>
          </p:nvSpPr>
          <p:spPr bwMode="auto">
            <a:xfrm>
              <a:off x="74" y="726"/>
              <a:ext cx="234" cy="163"/>
            </a:xfrm>
            <a:custGeom>
              <a:avLst/>
              <a:gdLst>
                <a:gd name="T0" fmla="*/ 115 w 234"/>
                <a:gd name="T1" fmla="*/ 0 h 325"/>
                <a:gd name="T2" fmla="*/ 139 w 234"/>
                <a:gd name="T3" fmla="*/ 3 h 325"/>
                <a:gd name="T4" fmla="*/ 162 w 234"/>
                <a:gd name="T5" fmla="*/ 12 h 325"/>
                <a:gd name="T6" fmla="*/ 181 w 234"/>
                <a:gd name="T7" fmla="*/ 28 h 325"/>
                <a:gd name="T8" fmla="*/ 200 w 234"/>
                <a:gd name="T9" fmla="*/ 48 h 325"/>
                <a:gd name="T10" fmla="*/ 214 w 234"/>
                <a:gd name="T11" fmla="*/ 72 h 325"/>
                <a:gd name="T12" fmla="*/ 225 w 234"/>
                <a:gd name="T13" fmla="*/ 100 h 325"/>
                <a:gd name="T14" fmla="*/ 232 w 234"/>
                <a:gd name="T15" fmla="*/ 130 h 325"/>
                <a:gd name="T16" fmla="*/ 234 w 234"/>
                <a:gd name="T17" fmla="*/ 163 h 325"/>
                <a:gd name="T18" fmla="*/ 232 w 234"/>
                <a:gd name="T19" fmla="*/ 197 h 325"/>
                <a:gd name="T20" fmla="*/ 225 w 234"/>
                <a:gd name="T21" fmla="*/ 227 h 325"/>
                <a:gd name="T22" fmla="*/ 214 w 234"/>
                <a:gd name="T23" fmla="*/ 255 h 325"/>
                <a:gd name="T24" fmla="*/ 200 w 234"/>
                <a:gd name="T25" fmla="*/ 278 h 325"/>
                <a:gd name="T26" fmla="*/ 181 w 234"/>
                <a:gd name="T27" fmla="*/ 298 h 325"/>
                <a:gd name="T28" fmla="*/ 162 w 234"/>
                <a:gd name="T29" fmla="*/ 313 h 325"/>
                <a:gd name="T30" fmla="*/ 139 w 234"/>
                <a:gd name="T31" fmla="*/ 323 h 325"/>
                <a:gd name="T32" fmla="*/ 115 w 234"/>
                <a:gd name="T33" fmla="*/ 325 h 325"/>
                <a:gd name="T34" fmla="*/ 92 w 234"/>
                <a:gd name="T35" fmla="*/ 323 h 325"/>
                <a:gd name="T36" fmla="*/ 70 w 234"/>
                <a:gd name="T37" fmla="*/ 313 h 325"/>
                <a:gd name="T38" fmla="*/ 51 w 234"/>
                <a:gd name="T39" fmla="*/ 298 h 325"/>
                <a:gd name="T40" fmla="*/ 33 w 234"/>
                <a:gd name="T41" fmla="*/ 278 h 325"/>
                <a:gd name="T42" fmla="*/ 19 w 234"/>
                <a:gd name="T43" fmla="*/ 255 h 325"/>
                <a:gd name="T44" fmla="*/ 9 w 234"/>
                <a:gd name="T45" fmla="*/ 227 h 325"/>
                <a:gd name="T46" fmla="*/ 2 w 234"/>
                <a:gd name="T47" fmla="*/ 197 h 325"/>
                <a:gd name="T48" fmla="*/ 0 w 234"/>
                <a:gd name="T49" fmla="*/ 163 h 325"/>
                <a:gd name="T50" fmla="*/ 2 w 234"/>
                <a:gd name="T51" fmla="*/ 130 h 325"/>
                <a:gd name="T52" fmla="*/ 9 w 234"/>
                <a:gd name="T53" fmla="*/ 100 h 325"/>
                <a:gd name="T54" fmla="*/ 19 w 234"/>
                <a:gd name="T55" fmla="*/ 72 h 325"/>
                <a:gd name="T56" fmla="*/ 33 w 234"/>
                <a:gd name="T57" fmla="*/ 48 h 325"/>
                <a:gd name="T58" fmla="*/ 51 w 234"/>
                <a:gd name="T59" fmla="*/ 28 h 325"/>
                <a:gd name="T60" fmla="*/ 70 w 234"/>
                <a:gd name="T61" fmla="*/ 12 h 325"/>
                <a:gd name="T62" fmla="*/ 92 w 234"/>
                <a:gd name="T63" fmla="*/ 3 h 325"/>
                <a:gd name="T64" fmla="*/ 115 w 234"/>
                <a:gd name="T65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4" h="325">
                  <a:moveTo>
                    <a:pt x="115" y="0"/>
                  </a:moveTo>
                  <a:lnTo>
                    <a:pt x="139" y="3"/>
                  </a:lnTo>
                  <a:lnTo>
                    <a:pt x="162" y="12"/>
                  </a:lnTo>
                  <a:lnTo>
                    <a:pt x="181" y="28"/>
                  </a:lnTo>
                  <a:lnTo>
                    <a:pt x="200" y="48"/>
                  </a:lnTo>
                  <a:lnTo>
                    <a:pt x="214" y="72"/>
                  </a:lnTo>
                  <a:lnTo>
                    <a:pt x="225" y="100"/>
                  </a:lnTo>
                  <a:lnTo>
                    <a:pt x="232" y="130"/>
                  </a:lnTo>
                  <a:lnTo>
                    <a:pt x="234" y="163"/>
                  </a:lnTo>
                  <a:lnTo>
                    <a:pt x="232" y="197"/>
                  </a:lnTo>
                  <a:lnTo>
                    <a:pt x="225" y="227"/>
                  </a:lnTo>
                  <a:lnTo>
                    <a:pt x="214" y="255"/>
                  </a:lnTo>
                  <a:lnTo>
                    <a:pt x="200" y="278"/>
                  </a:lnTo>
                  <a:lnTo>
                    <a:pt x="181" y="298"/>
                  </a:lnTo>
                  <a:lnTo>
                    <a:pt x="162" y="313"/>
                  </a:lnTo>
                  <a:lnTo>
                    <a:pt x="139" y="323"/>
                  </a:lnTo>
                  <a:lnTo>
                    <a:pt x="115" y="325"/>
                  </a:lnTo>
                  <a:lnTo>
                    <a:pt x="92" y="323"/>
                  </a:lnTo>
                  <a:lnTo>
                    <a:pt x="70" y="313"/>
                  </a:lnTo>
                  <a:lnTo>
                    <a:pt x="51" y="298"/>
                  </a:lnTo>
                  <a:lnTo>
                    <a:pt x="33" y="278"/>
                  </a:lnTo>
                  <a:lnTo>
                    <a:pt x="19" y="255"/>
                  </a:lnTo>
                  <a:lnTo>
                    <a:pt x="9" y="227"/>
                  </a:lnTo>
                  <a:lnTo>
                    <a:pt x="2" y="197"/>
                  </a:lnTo>
                  <a:lnTo>
                    <a:pt x="0" y="163"/>
                  </a:lnTo>
                  <a:lnTo>
                    <a:pt x="2" y="130"/>
                  </a:lnTo>
                  <a:lnTo>
                    <a:pt x="9" y="100"/>
                  </a:lnTo>
                  <a:lnTo>
                    <a:pt x="19" y="72"/>
                  </a:lnTo>
                  <a:lnTo>
                    <a:pt x="33" y="48"/>
                  </a:lnTo>
                  <a:lnTo>
                    <a:pt x="51" y="28"/>
                  </a:lnTo>
                  <a:lnTo>
                    <a:pt x="70" y="12"/>
                  </a:lnTo>
                  <a:lnTo>
                    <a:pt x="92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C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1" name="Freeform 359"/>
            <p:cNvSpPr>
              <a:spLocks/>
            </p:cNvSpPr>
            <p:nvPr/>
          </p:nvSpPr>
          <p:spPr bwMode="auto">
            <a:xfrm>
              <a:off x="82" y="731"/>
              <a:ext cx="218" cy="153"/>
            </a:xfrm>
            <a:custGeom>
              <a:avLst/>
              <a:gdLst>
                <a:gd name="T0" fmla="*/ 108 w 218"/>
                <a:gd name="T1" fmla="*/ 0 h 306"/>
                <a:gd name="T2" fmla="*/ 131 w 218"/>
                <a:gd name="T3" fmla="*/ 2 h 306"/>
                <a:gd name="T4" fmla="*/ 152 w 218"/>
                <a:gd name="T5" fmla="*/ 12 h 306"/>
                <a:gd name="T6" fmla="*/ 170 w 218"/>
                <a:gd name="T7" fmla="*/ 26 h 306"/>
                <a:gd name="T8" fmla="*/ 186 w 218"/>
                <a:gd name="T9" fmla="*/ 45 h 306"/>
                <a:gd name="T10" fmla="*/ 200 w 218"/>
                <a:gd name="T11" fmla="*/ 67 h 306"/>
                <a:gd name="T12" fmla="*/ 210 w 218"/>
                <a:gd name="T13" fmla="*/ 94 h 306"/>
                <a:gd name="T14" fmla="*/ 216 w 218"/>
                <a:gd name="T15" fmla="*/ 123 h 306"/>
                <a:gd name="T16" fmla="*/ 218 w 218"/>
                <a:gd name="T17" fmla="*/ 153 h 306"/>
                <a:gd name="T18" fmla="*/ 216 w 218"/>
                <a:gd name="T19" fmla="*/ 184 h 306"/>
                <a:gd name="T20" fmla="*/ 210 w 218"/>
                <a:gd name="T21" fmla="*/ 213 h 306"/>
                <a:gd name="T22" fmla="*/ 200 w 218"/>
                <a:gd name="T23" fmla="*/ 239 h 306"/>
                <a:gd name="T24" fmla="*/ 186 w 218"/>
                <a:gd name="T25" fmla="*/ 261 h 306"/>
                <a:gd name="T26" fmla="*/ 170 w 218"/>
                <a:gd name="T27" fmla="*/ 279 h 306"/>
                <a:gd name="T28" fmla="*/ 152 w 218"/>
                <a:gd name="T29" fmla="*/ 293 h 306"/>
                <a:gd name="T30" fmla="*/ 131 w 218"/>
                <a:gd name="T31" fmla="*/ 303 h 306"/>
                <a:gd name="T32" fmla="*/ 108 w 218"/>
                <a:gd name="T33" fmla="*/ 306 h 306"/>
                <a:gd name="T34" fmla="*/ 87 w 218"/>
                <a:gd name="T35" fmla="*/ 303 h 306"/>
                <a:gd name="T36" fmla="*/ 66 w 218"/>
                <a:gd name="T37" fmla="*/ 293 h 306"/>
                <a:gd name="T38" fmla="*/ 48 w 218"/>
                <a:gd name="T39" fmla="*/ 279 h 306"/>
                <a:gd name="T40" fmla="*/ 32 w 218"/>
                <a:gd name="T41" fmla="*/ 261 h 306"/>
                <a:gd name="T42" fmla="*/ 18 w 218"/>
                <a:gd name="T43" fmla="*/ 239 h 306"/>
                <a:gd name="T44" fmla="*/ 8 w 218"/>
                <a:gd name="T45" fmla="*/ 213 h 306"/>
                <a:gd name="T46" fmla="*/ 2 w 218"/>
                <a:gd name="T47" fmla="*/ 184 h 306"/>
                <a:gd name="T48" fmla="*/ 0 w 218"/>
                <a:gd name="T49" fmla="*/ 153 h 306"/>
                <a:gd name="T50" fmla="*/ 2 w 218"/>
                <a:gd name="T51" fmla="*/ 123 h 306"/>
                <a:gd name="T52" fmla="*/ 8 w 218"/>
                <a:gd name="T53" fmla="*/ 94 h 306"/>
                <a:gd name="T54" fmla="*/ 18 w 218"/>
                <a:gd name="T55" fmla="*/ 67 h 306"/>
                <a:gd name="T56" fmla="*/ 32 w 218"/>
                <a:gd name="T57" fmla="*/ 45 h 306"/>
                <a:gd name="T58" fmla="*/ 48 w 218"/>
                <a:gd name="T59" fmla="*/ 26 h 306"/>
                <a:gd name="T60" fmla="*/ 66 w 218"/>
                <a:gd name="T61" fmla="*/ 12 h 306"/>
                <a:gd name="T62" fmla="*/ 87 w 218"/>
                <a:gd name="T63" fmla="*/ 2 h 306"/>
                <a:gd name="T64" fmla="*/ 108 w 218"/>
                <a:gd name="T6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" h="306">
                  <a:moveTo>
                    <a:pt x="108" y="0"/>
                  </a:moveTo>
                  <a:lnTo>
                    <a:pt x="131" y="2"/>
                  </a:lnTo>
                  <a:lnTo>
                    <a:pt x="152" y="12"/>
                  </a:lnTo>
                  <a:lnTo>
                    <a:pt x="170" y="26"/>
                  </a:lnTo>
                  <a:lnTo>
                    <a:pt x="186" y="45"/>
                  </a:lnTo>
                  <a:lnTo>
                    <a:pt x="200" y="67"/>
                  </a:lnTo>
                  <a:lnTo>
                    <a:pt x="210" y="94"/>
                  </a:lnTo>
                  <a:lnTo>
                    <a:pt x="216" y="123"/>
                  </a:lnTo>
                  <a:lnTo>
                    <a:pt x="218" y="153"/>
                  </a:lnTo>
                  <a:lnTo>
                    <a:pt x="216" y="184"/>
                  </a:lnTo>
                  <a:lnTo>
                    <a:pt x="210" y="213"/>
                  </a:lnTo>
                  <a:lnTo>
                    <a:pt x="200" y="239"/>
                  </a:lnTo>
                  <a:lnTo>
                    <a:pt x="186" y="261"/>
                  </a:lnTo>
                  <a:lnTo>
                    <a:pt x="170" y="279"/>
                  </a:lnTo>
                  <a:lnTo>
                    <a:pt x="152" y="293"/>
                  </a:lnTo>
                  <a:lnTo>
                    <a:pt x="131" y="303"/>
                  </a:lnTo>
                  <a:lnTo>
                    <a:pt x="108" y="306"/>
                  </a:lnTo>
                  <a:lnTo>
                    <a:pt x="87" y="303"/>
                  </a:lnTo>
                  <a:lnTo>
                    <a:pt x="66" y="293"/>
                  </a:lnTo>
                  <a:lnTo>
                    <a:pt x="48" y="279"/>
                  </a:lnTo>
                  <a:lnTo>
                    <a:pt x="32" y="261"/>
                  </a:lnTo>
                  <a:lnTo>
                    <a:pt x="18" y="239"/>
                  </a:lnTo>
                  <a:lnTo>
                    <a:pt x="8" y="213"/>
                  </a:lnTo>
                  <a:lnTo>
                    <a:pt x="2" y="184"/>
                  </a:lnTo>
                  <a:lnTo>
                    <a:pt x="0" y="153"/>
                  </a:lnTo>
                  <a:lnTo>
                    <a:pt x="2" y="123"/>
                  </a:lnTo>
                  <a:lnTo>
                    <a:pt x="8" y="94"/>
                  </a:lnTo>
                  <a:lnTo>
                    <a:pt x="18" y="67"/>
                  </a:lnTo>
                  <a:lnTo>
                    <a:pt x="32" y="45"/>
                  </a:lnTo>
                  <a:lnTo>
                    <a:pt x="48" y="26"/>
                  </a:lnTo>
                  <a:lnTo>
                    <a:pt x="66" y="12"/>
                  </a:lnTo>
                  <a:lnTo>
                    <a:pt x="87" y="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C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2" name="Freeform 360"/>
            <p:cNvSpPr>
              <a:spLocks/>
            </p:cNvSpPr>
            <p:nvPr/>
          </p:nvSpPr>
          <p:spPr bwMode="auto">
            <a:xfrm>
              <a:off x="90" y="736"/>
              <a:ext cx="203" cy="143"/>
            </a:xfrm>
            <a:custGeom>
              <a:avLst/>
              <a:gdLst>
                <a:gd name="T0" fmla="*/ 100 w 203"/>
                <a:gd name="T1" fmla="*/ 0 h 287"/>
                <a:gd name="T2" fmla="*/ 121 w 203"/>
                <a:gd name="T3" fmla="*/ 3 h 287"/>
                <a:gd name="T4" fmla="*/ 140 w 203"/>
                <a:gd name="T5" fmla="*/ 11 h 287"/>
                <a:gd name="T6" fmla="*/ 158 w 203"/>
                <a:gd name="T7" fmla="*/ 25 h 287"/>
                <a:gd name="T8" fmla="*/ 173 w 203"/>
                <a:gd name="T9" fmla="*/ 43 h 287"/>
                <a:gd name="T10" fmla="*/ 186 w 203"/>
                <a:gd name="T11" fmla="*/ 64 h 287"/>
                <a:gd name="T12" fmla="*/ 195 w 203"/>
                <a:gd name="T13" fmla="*/ 89 h 287"/>
                <a:gd name="T14" fmla="*/ 201 w 203"/>
                <a:gd name="T15" fmla="*/ 115 h 287"/>
                <a:gd name="T16" fmla="*/ 203 w 203"/>
                <a:gd name="T17" fmla="*/ 144 h 287"/>
                <a:gd name="T18" fmla="*/ 201 w 203"/>
                <a:gd name="T19" fmla="*/ 173 h 287"/>
                <a:gd name="T20" fmla="*/ 195 w 203"/>
                <a:gd name="T21" fmla="*/ 200 h 287"/>
                <a:gd name="T22" fmla="*/ 186 w 203"/>
                <a:gd name="T23" fmla="*/ 225 h 287"/>
                <a:gd name="T24" fmla="*/ 173 w 203"/>
                <a:gd name="T25" fmla="*/ 245 h 287"/>
                <a:gd name="T26" fmla="*/ 158 w 203"/>
                <a:gd name="T27" fmla="*/ 262 h 287"/>
                <a:gd name="T28" fmla="*/ 140 w 203"/>
                <a:gd name="T29" fmla="*/ 276 h 287"/>
                <a:gd name="T30" fmla="*/ 121 w 203"/>
                <a:gd name="T31" fmla="*/ 284 h 287"/>
                <a:gd name="T32" fmla="*/ 100 w 203"/>
                <a:gd name="T33" fmla="*/ 287 h 287"/>
                <a:gd name="T34" fmla="*/ 80 w 203"/>
                <a:gd name="T35" fmla="*/ 284 h 287"/>
                <a:gd name="T36" fmla="*/ 62 w 203"/>
                <a:gd name="T37" fmla="*/ 276 h 287"/>
                <a:gd name="T38" fmla="*/ 44 w 203"/>
                <a:gd name="T39" fmla="*/ 262 h 287"/>
                <a:gd name="T40" fmla="*/ 30 w 203"/>
                <a:gd name="T41" fmla="*/ 245 h 287"/>
                <a:gd name="T42" fmla="*/ 17 w 203"/>
                <a:gd name="T43" fmla="*/ 225 h 287"/>
                <a:gd name="T44" fmla="*/ 8 w 203"/>
                <a:gd name="T45" fmla="*/ 200 h 287"/>
                <a:gd name="T46" fmla="*/ 2 w 203"/>
                <a:gd name="T47" fmla="*/ 173 h 287"/>
                <a:gd name="T48" fmla="*/ 0 w 203"/>
                <a:gd name="T49" fmla="*/ 144 h 287"/>
                <a:gd name="T50" fmla="*/ 2 w 203"/>
                <a:gd name="T51" fmla="*/ 115 h 287"/>
                <a:gd name="T52" fmla="*/ 8 w 203"/>
                <a:gd name="T53" fmla="*/ 89 h 287"/>
                <a:gd name="T54" fmla="*/ 17 w 203"/>
                <a:gd name="T55" fmla="*/ 64 h 287"/>
                <a:gd name="T56" fmla="*/ 30 w 203"/>
                <a:gd name="T57" fmla="*/ 43 h 287"/>
                <a:gd name="T58" fmla="*/ 44 w 203"/>
                <a:gd name="T59" fmla="*/ 25 h 287"/>
                <a:gd name="T60" fmla="*/ 62 w 203"/>
                <a:gd name="T61" fmla="*/ 11 h 287"/>
                <a:gd name="T62" fmla="*/ 80 w 203"/>
                <a:gd name="T63" fmla="*/ 3 h 287"/>
                <a:gd name="T64" fmla="*/ 100 w 203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3" h="287">
                  <a:moveTo>
                    <a:pt x="100" y="0"/>
                  </a:moveTo>
                  <a:lnTo>
                    <a:pt x="121" y="3"/>
                  </a:lnTo>
                  <a:lnTo>
                    <a:pt x="140" y="11"/>
                  </a:lnTo>
                  <a:lnTo>
                    <a:pt x="158" y="25"/>
                  </a:lnTo>
                  <a:lnTo>
                    <a:pt x="173" y="43"/>
                  </a:lnTo>
                  <a:lnTo>
                    <a:pt x="186" y="64"/>
                  </a:lnTo>
                  <a:lnTo>
                    <a:pt x="195" y="89"/>
                  </a:lnTo>
                  <a:lnTo>
                    <a:pt x="201" y="115"/>
                  </a:lnTo>
                  <a:lnTo>
                    <a:pt x="203" y="144"/>
                  </a:lnTo>
                  <a:lnTo>
                    <a:pt x="201" y="173"/>
                  </a:lnTo>
                  <a:lnTo>
                    <a:pt x="195" y="200"/>
                  </a:lnTo>
                  <a:lnTo>
                    <a:pt x="186" y="225"/>
                  </a:lnTo>
                  <a:lnTo>
                    <a:pt x="173" y="245"/>
                  </a:lnTo>
                  <a:lnTo>
                    <a:pt x="158" y="262"/>
                  </a:lnTo>
                  <a:lnTo>
                    <a:pt x="140" y="276"/>
                  </a:lnTo>
                  <a:lnTo>
                    <a:pt x="121" y="284"/>
                  </a:lnTo>
                  <a:lnTo>
                    <a:pt x="100" y="287"/>
                  </a:lnTo>
                  <a:lnTo>
                    <a:pt x="80" y="284"/>
                  </a:lnTo>
                  <a:lnTo>
                    <a:pt x="62" y="276"/>
                  </a:lnTo>
                  <a:lnTo>
                    <a:pt x="44" y="262"/>
                  </a:lnTo>
                  <a:lnTo>
                    <a:pt x="30" y="245"/>
                  </a:lnTo>
                  <a:lnTo>
                    <a:pt x="17" y="225"/>
                  </a:lnTo>
                  <a:lnTo>
                    <a:pt x="8" y="200"/>
                  </a:lnTo>
                  <a:lnTo>
                    <a:pt x="2" y="173"/>
                  </a:lnTo>
                  <a:lnTo>
                    <a:pt x="0" y="144"/>
                  </a:lnTo>
                  <a:lnTo>
                    <a:pt x="2" y="115"/>
                  </a:lnTo>
                  <a:lnTo>
                    <a:pt x="8" y="89"/>
                  </a:lnTo>
                  <a:lnTo>
                    <a:pt x="17" y="64"/>
                  </a:lnTo>
                  <a:lnTo>
                    <a:pt x="30" y="43"/>
                  </a:lnTo>
                  <a:lnTo>
                    <a:pt x="44" y="25"/>
                  </a:lnTo>
                  <a:lnTo>
                    <a:pt x="62" y="11"/>
                  </a:lnTo>
                  <a:lnTo>
                    <a:pt x="80" y="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C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3" name="Freeform 361"/>
            <p:cNvSpPr>
              <a:spLocks/>
            </p:cNvSpPr>
            <p:nvPr/>
          </p:nvSpPr>
          <p:spPr bwMode="auto">
            <a:xfrm>
              <a:off x="98" y="740"/>
              <a:ext cx="188" cy="135"/>
            </a:xfrm>
            <a:custGeom>
              <a:avLst/>
              <a:gdLst>
                <a:gd name="T0" fmla="*/ 94 w 188"/>
                <a:gd name="T1" fmla="*/ 0 h 269"/>
                <a:gd name="T2" fmla="*/ 112 w 188"/>
                <a:gd name="T3" fmla="*/ 3 h 269"/>
                <a:gd name="T4" fmla="*/ 129 w 188"/>
                <a:gd name="T5" fmla="*/ 11 h 269"/>
                <a:gd name="T6" fmla="*/ 146 w 188"/>
                <a:gd name="T7" fmla="*/ 23 h 269"/>
                <a:gd name="T8" fmla="*/ 160 w 188"/>
                <a:gd name="T9" fmla="*/ 40 h 269"/>
                <a:gd name="T10" fmla="*/ 171 w 188"/>
                <a:gd name="T11" fmla="*/ 59 h 269"/>
                <a:gd name="T12" fmla="*/ 181 w 188"/>
                <a:gd name="T13" fmla="*/ 82 h 269"/>
                <a:gd name="T14" fmla="*/ 186 w 188"/>
                <a:gd name="T15" fmla="*/ 108 h 269"/>
                <a:gd name="T16" fmla="*/ 188 w 188"/>
                <a:gd name="T17" fmla="*/ 134 h 269"/>
                <a:gd name="T18" fmla="*/ 186 w 188"/>
                <a:gd name="T19" fmla="*/ 162 h 269"/>
                <a:gd name="T20" fmla="*/ 181 w 188"/>
                <a:gd name="T21" fmla="*/ 187 h 269"/>
                <a:gd name="T22" fmla="*/ 171 w 188"/>
                <a:gd name="T23" fmla="*/ 209 h 269"/>
                <a:gd name="T24" fmla="*/ 160 w 188"/>
                <a:gd name="T25" fmla="*/ 230 h 269"/>
                <a:gd name="T26" fmla="*/ 146 w 188"/>
                <a:gd name="T27" fmla="*/ 247 h 269"/>
                <a:gd name="T28" fmla="*/ 129 w 188"/>
                <a:gd name="T29" fmla="*/ 258 h 269"/>
                <a:gd name="T30" fmla="*/ 112 w 188"/>
                <a:gd name="T31" fmla="*/ 266 h 269"/>
                <a:gd name="T32" fmla="*/ 94 w 188"/>
                <a:gd name="T33" fmla="*/ 269 h 269"/>
                <a:gd name="T34" fmla="*/ 74 w 188"/>
                <a:gd name="T35" fmla="*/ 266 h 269"/>
                <a:gd name="T36" fmla="*/ 57 w 188"/>
                <a:gd name="T37" fmla="*/ 258 h 269"/>
                <a:gd name="T38" fmla="*/ 41 w 188"/>
                <a:gd name="T39" fmla="*/ 247 h 269"/>
                <a:gd name="T40" fmla="*/ 27 w 188"/>
                <a:gd name="T41" fmla="*/ 230 h 269"/>
                <a:gd name="T42" fmla="*/ 16 w 188"/>
                <a:gd name="T43" fmla="*/ 209 h 269"/>
                <a:gd name="T44" fmla="*/ 7 w 188"/>
                <a:gd name="T45" fmla="*/ 187 h 269"/>
                <a:gd name="T46" fmla="*/ 2 w 188"/>
                <a:gd name="T47" fmla="*/ 162 h 269"/>
                <a:gd name="T48" fmla="*/ 0 w 188"/>
                <a:gd name="T49" fmla="*/ 134 h 269"/>
                <a:gd name="T50" fmla="*/ 2 w 188"/>
                <a:gd name="T51" fmla="*/ 108 h 269"/>
                <a:gd name="T52" fmla="*/ 7 w 188"/>
                <a:gd name="T53" fmla="*/ 82 h 269"/>
                <a:gd name="T54" fmla="*/ 16 w 188"/>
                <a:gd name="T55" fmla="*/ 59 h 269"/>
                <a:gd name="T56" fmla="*/ 27 w 188"/>
                <a:gd name="T57" fmla="*/ 40 h 269"/>
                <a:gd name="T58" fmla="*/ 41 w 188"/>
                <a:gd name="T59" fmla="*/ 23 h 269"/>
                <a:gd name="T60" fmla="*/ 57 w 188"/>
                <a:gd name="T61" fmla="*/ 11 h 269"/>
                <a:gd name="T62" fmla="*/ 74 w 188"/>
                <a:gd name="T63" fmla="*/ 3 h 269"/>
                <a:gd name="T64" fmla="*/ 94 w 188"/>
                <a:gd name="T65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" h="269">
                  <a:moveTo>
                    <a:pt x="94" y="0"/>
                  </a:moveTo>
                  <a:lnTo>
                    <a:pt x="112" y="3"/>
                  </a:lnTo>
                  <a:lnTo>
                    <a:pt x="129" y="11"/>
                  </a:lnTo>
                  <a:lnTo>
                    <a:pt x="146" y="23"/>
                  </a:lnTo>
                  <a:lnTo>
                    <a:pt x="160" y="40"/>
                  </a:lnTo>
                  <a:lnTo>
                    <a:pt x="171" y="59"/>
                  </a:lnTo>
                  <a:lnTo>
                    <a:pt x="181" y="82"/>
                  </a:lnTo>
                  <a:lnTo>
                    <a:pt x="186" y="108"/>
                  </a:lnTo>
                  <a:lnTo>
                    <a:pt x="188" y="134"/>
                  </a:lnTo>
                  <a:lnTo>
                    <a:pt x="186" y="162"/>
                  </a:lnTo>
                  <a:lnTo>
                    <a:pt x="181" y="187"/>
                  </a:lnTo>
                  <a:lnTo>
                    <a:pt x="171" y="209"/>
                  </a:lnTo>
                  <a:lnTo>
                    <a:pt x="160" y="230"/>
                  </a:lnTo>
                  <a:lnTo>
                    <a:pt x="146" y="247"/>
                  </a:lnTo>
                  <a:lnTo>
                    <a:pt x="129" y="258"/>
                  </a:lnTo>
                  <a:lnTo>
                    <a:pt x="112" y="266"/>
                  </a:lnTo>
                  <a:lnTo>
                    <a:pt x="94" y="269"/>
                  </a:lnTo>
                  <a:lnTo>
                    <a:pt x="74" y="266"/>
                  </a:lnTo>
                  <a:lnTo>
                    <a:pt x="57" y="258"/>
                  </a:lnTo>
                  <a:lnTo>
                    <a:pt x="41" y="247"/>
                  </a:lnTo>
                  <a:lnTo>
                    <a:pt x="27" y="230"/>
                  </a:lnTo>
                  <a:lnTo>
                    <a:pt x="16" y="209"/>
                  </a:lnTo>
                  <a:lnTo>
                    <a:pt x="7" y="187"/>
                  </a:lnTo>
                  <a:lnTo>
                    <a:pt x="2" y="162"/>
                  </a:lnTo>
                  <a:lnTo>
                    <a:pt x="0" y="134"/>
                  </a:lnTo>
                  <a:lnTo>
                    <a:pt x="2" y="108"/>
                  </a:lnTo>
                  <a:lnTo>
                    <a:pt x="7" y="82"/>
                  </a:lnTo>
                  <a:lnTo>
                    <a:pt x="16" y="59"/>
                  </a:lnTo>
                  <a:lnTo>
                    <a:pt x="27" y="40"/>
                  </a:lnTo>
                  <a:lnTo>
                    <a:pt x="41" y="23"/>
                  </a:lnTo>
                  <a:lnTo>
                    <a:pt x="57" y="11"/>
                  </a:lnTo>
                  <a:lnTo>
                    <a:pt x="74" y="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E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4" name="Freeform 362"/>
            <p:cNvSpPr>
              <a:spLocks/>
            </p:cNvSpPr>
            <p:nvPr/>
          </p:nvSpPr>
          <p:spPr bwMode="auto">
            <a:xfrm>
              <a:off x="106" y="745"/>
              <a:ext cx="173" cy="125"/>
            </a:xfrm>
            <a:custGeom>
              <a:avLst/>
              <a:gdLst>
                <a:gd name="T0" fmla="*/ 86 w 173"/>
                <a:gd name="T1" fmla="*/ 0 h 249"/>
                <a:gd name="T2" fmla="*/ 103 w 173"/>
                <a:gd name="T3" fmla="*/ 2 h 249"/>
                <a:gd name="T4" fmla="*/ 119 w 173"/>
                <a:gd name="T5" fmla="*/ 9 h 249"/>
                <a:gd name="T6" fmla="*/ 135 w 173"/>
                <a:gd name="T7" fmla="*/ 22 h 249"/>
                <a:gd name="T8" fmla="*/ 147 w 173"/>
                <a:gd name="T9" fmla="*/ 37 h 249"/>
                <a:gd name="T10" fmla="*/ 157 w 173"/>
                <a:gd name="T11" fmla="*/ 55 h 249"/>
                <a:gd name="T12" fmla="*/ 165 w 173"/>
                <a:gd name="T13" fmla="*/ 76 h 249"/>
                <a:gd name="T14" fmla="*/ 171 w 173"/>
                <a:gd name="T15" fmla="*/ 99 h 249"/>
                <a:gd name="T16" fmla="*/ 173 w 173"/>
                <a:gd name="T17" fmla="*/ 124 h 249"/>
                <a:gd name="T18" fmla="*/ 171 w 173"/>
                <a:gd name="T19" fmla="*/ 149 h 249"/>
                <a:gd name="T20" fmla="*/ 165 w 173"/>
                <a:gd name="T21" fmla="*/ 173 h 249"/>
                <a:gd name="T22" fmla="*/ 157 w 173"/>
                <a:gd name="T23" fmla="*/ 194 h 249"/>
                <a:gd name="T24" fmla="*/ 147 w 173"/>
                <a:gd name="T25" fmla="*/ 213 h 249"/>
                <a:gd name="T26" fmla="*/ 135 w 173"/>
                <a:gd name="T27" fmla="*/ 228 h 249"/>
                <a:gd name="T28" fmla="*/ 119 w 173"/>
                <a:gd name="T29" fmla="*/ 239 h 249"/>
                <a:gd name="T30" fmla="*/ 103 w 173"/>
                <a:gd name="T31" fmla="*/ 246 h 249"/>
                <a:gd name="T32" fmla="*/ 86 w 173"/>
                <a:gd name="T33" fmla="*/ 249 h 249"/>
                <a:gd name="T34" fmla="*/ 68 w 173"/>
                <a:gd name="T35" fmla="*/ 246 h 249"/>
                <a:gd name="T36" fmla="*/ 53 w 173"/>
                <a:gd name="T37" fmla="*/ 239 h 249"/>
                <a:gd name="T38" fmla="*/ 38 w 173"/>
                <a:gd name="T39" fmla="*/ 228 h 249"/>
                <a:gd name="T40" fmla="*/ 25 w 173"/>
                <a:gd name="T41" fmla="*/ 213 h 249"/>
                <a:gd name="T42" fmla="*/ 15 w 173"/>
                <a:gd name="T43" fmla="*/ 194 h 249"/>
                <a:gd name="T44" fmla="*/ 8 w 173"/>
                <a:gd name="T45" fmla="*/ 173 h 249"/>
                <a:gd name="T46" fmla="*/ 2 w 173"/>
                <a:gd name="T47" fmla="*/ 149 h 249"/>
                <a:gd name="T48" fmla="*/ 0 w 173"/>
                <a:gd name="T49" fmla="*/ 124 h 249"/>
                <a:gd name="T50" fmla="*/ 2 w 173"/>
                <a:gd name="T51" fmla="*/ 99 h 249"/>
                <a:gd name="T52" fmla="*/ 8 w 173"/>
                <a:gd name="T53" fmla="*/ 76 h 249"/>
                <a:gd name="T54" fmla="*/ 15 w 173"/>
                <a:gd name="T55" fmla="*/ 55 h 249"/>
                <a:gd name="T56" fmla="*/ 25 w 173"/>
                <a:gd name="T57" fmla="*/ 37 h 249"/>
                <a:gd name="T58" fmla="*/ 38 w 173"/>
                <a:gd name="T59" fmla="*/ 22 h 249"/>
                <a:gd name="T60" fmla="*/ 53 w 173"/>
                <a:gd name="T61" fmla="*/ 9 h 249"/>
                <a:gd name="T62" fmla="*/ 68 w 173"/>
                <a:gd name="T63" fmla="*/ 2 h 249"/>
                <a:gd name="T64" fmla="*/ 86 w 173"/>
                <a:gd name="T6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3" h="249">
                  <a:moveTo>
                    <a:pt x="86" y="0"/>
                  </a:moveTo>
                  <a:lnTo>
                    <a:pt x="103" y="2"/>
                  </a:lnTo>
                  <a:lnTo>
                    <a:pt x="119" y="9"/>
                  </a:lnTo>
                  <a:lnTo>
                    <a:pt x="135" y="22"/>
                  </a:lnTo>
                  <a:lnTo>
                    <a:pt x="147" y="37"/>
                  </a:lnTo>
                  <a:lnTo>
                    <a:pt x="157" y="55"/>
                  </a:lnTo>
                  <a:lnTo>
                    <a:pt x="165" y="76"/>
                  </a:lnTo>
                  <a:lnTo>
                    <a:pt x="171" y="99"/>
                  </a:lnTo>
                  <a:lnTo>
                    <a:pt x="173" y="124"/>
                  </a:lnTo>
                  <a:lnTo>
                    <a:pt x="171" y="149"/>
                  </a:lnTo>
                  <a:lnTo>
                    <a:pt x="165" y="173"/>
                  </a:lnTo>
                  <a:lnTo>
                    <a:pt x="157" y="194"/>
                  </a:lnTo>
                  <a:lnTo>
                    <a:pt x="147" y="213"/>
                  </a:lnTo>
                  <a:lnTo>
                    <a:pt x="135" y="228"/>
                  </a:lnTo>
                  <a:lnTo>
                    <a:pt x="119" y="239"/>
                  </a:lnTo>
                  <a:lnTo>
                    <a:pt x="103" y="246"/>
                  </a:lnTo>
                  <a:lnTo>
                    <a:pt x="86" y="249"/>
                  </a:lnTo>
                  <a:lnTo>
                    <a:pt x="68" y="246"/>
                  </a:lnTo>
                  <a:lnTo>
                    <a:pt x="53" y="239"/>
                  </a:lnTo>
                  <a:lnTo>
                    <a:pt x="38" y="228"/>
                  </a:lnTo>
                  <a:lnTo>
                    <a:pt x="25" y="213"/>
                  </a:lnTo>
                  <a:lnTo>
                    <a:pt x="15" y="194"/>
                  </a:lnTo>
                  <a:lnTo>
                    <a:pt x="8" y="173"/>
                  </a:lnTo>
                  <a:lnTo>
                    <a:pt x="2" y="149"/>
                  </a:lnTo>
                  <a:lnTo>
                    <a:pt x="0" y="124"/>
                  </a:lnTo>
                  <a:lnTo>
                    <a:pt x="2" y="99"/>
                  </a:lnTo>
                  <a:lnTo>
                    <a:pt x="8" y="76"/>
                  </a:lnTo>
                  <a:lnTo>
                    <a:pt x="15" y="55"/>
                  </a:lnTo>
                  <a:lnTo>
                    <a:pt x="25" y="37"/>
                  </a:lnTo>
                  <a:lnTo>
                    <a:pt x="38" y="22"/>
                  </a:lnTo>
                  <a:lnTo>
                    <a:pt x="53" y="9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5" name="Freeform 363"/>
            <p:cNvSpPr>
              <a:spLocks/>
            </p:cNvSpPr>
            <p:nvPr/>
          </p:nvSpPr>
          <p:spPr bwMode="auto">
            <a:xfrm>
              <a:off x="115" y="750"/>
              <a:ext cx="156" cy="115"/>
            </a:xfrm>
            <a:custGeom>
              <a:avLst/>
              <a:gdLst>
                <a:gd name="T0" fmla="*/ 78 w 156"/>
                <a:gd name="T1" fmla="*/ 0 h 230"/>
                <a:gd name="T2" fmla="*/ 93 w 156"/>
                <a:gd name="T3" fmla="*/ 3 h 230"/>
                <a:gd name="T4" fmla="*/ 108 w 156"/>
                <a:gd name="T5" fmla="*/ 10 h 230"/>
                <a:gd name="T6" fmla="*/ 122 w 156"/>
                <a:gd name="T7" fmla="*/ 20 h 230"/>
                <a:gd name="T8" fmla="*/ 133 w 156"/>
                <a:gd name="T9" fmla="*/ 35 h 230"/>
                <a:gd name="T10" fmla="*/ 143 w 156"/>
                <a:gd name="T11" fmla="*/ 52 h 230"/>
                <a:gd name="T12" fmla="*/ 150 w 156"/>
                <a:gd name="T13" fmla="*/ 71 h 230"/>
                <a:gd name="T14" fmla="*/ 154 w 156"/>
                <a:gd name="T15" fmla="*/ 93 h 230"/>
                <a:gd name="T16" fmla="*/ 156 w 156"/>
                <a:gd name="T17" fmla="*/ 115 h 230"/>
                <a:gd name="T18" fmla="*/ 154 w 156"/>
                <a:gd name="T19" fmla="*/ 139 h 230"/>
                <a:gd name="T20" fmla="*/ 150 w 156"/>
                <a:gd name="T21" fmla="*/ 160 h 230"/>
                <a:gd name="T22" fmla="*/ 143 w 156"/>
                <a:gd name="T23" fmla="*/ 179 h 230"/>
                <a:gd name="T24" fmla="*/ 133 w 156"/>
                <a:gd name="T25" fmla="*/ 197 h 230"/>
                <a:gd name="T26" fmla="*/ 122 w 156"/>
                <a:gd name="T27" fmla="*/ 211 h 230"/>
                <a:gd name="T28" fmla="*/ 108 w 156"/>
                <a:gd name="T29" fmla="*/ 221 h 230"/>
                <a:gd name="T30" fmla="*/ 93 w 156"/>
                <a:gd name="T31" fmla="*/ 228 h 230"/>
                <a:gd name="T32" fmla="*/ 78 w 156"/>
                <a:gd name="T33" fmla="*/ 230 h 230"/>
                <a:gd name="T34" fmla="*/ 62 w 156"/>
                <a:gd name="T35" fmla="*/ 228 h 230"/>
                <a:gd name="T36" fmla="*/ 47 w 156"/>
                <a:gd name="T37" fmla="*/ 221 h 230"/>
                <a:gd name="T38" fmla="*/ 33 w 156"/>
                <a:gd name="T39" fmla="*/ 211 h 230"/>
                <a:gd name="T40" fmla="*/ 22 w 156"/>
                <a:gd name="T41" fmla="*/ 197 h 230"/>
                <a:gd name="T42" fmla="*/ 13 w 156"/>
                <a:gd name="T43" fmla="*/ 179 h 230"/>
                <a:gd name="T44" fmla="*/ 6 w 156"/>
                <a:gd name="T45" fmla="*/ 160 h 230"/>
                <a:gd name="T46" fmla="*/ 2 w 156"/>
                <a:gd name="T47" fmla="*/ 139 h 230"/>
                <a:gd name="T48" fmla="*/ 0 w 156"/>
                <a:gd name="T49" fmla="*/ 115 h 230"/>
                <a:gd name="T50" fmla="*/ 2 w 156"/>
                <a:gd name="T51" fmla="*/ 93 h 230"/>
                <a:gd name="T52" fmla="*/ 6 w 156"/>
                <a:gd name="T53" fmla="*/ 71 h 230"/>
                <a:gd name="T54" fmla="*/ 13 w 156"/>
                <a:gd name="T55" fmla="*/ 52 h 230"/>
                <a:gd name="T56" fmla="*/ 22 w 156"/>
                <a:gd name="T57" fmla="*/ 35 h 230"/>
                <a:gd name="T58" fmla="*/ 33 w 156"/>
                <a:gd name="T59" fmla="*/ 20 h 230"/>
                <a:gd name="T60" fmla="*/ 47 w 156"/>
                <a:gd name="T61" fmla="*/ 10 h 230"/>
                <a:gd name="T62" fmla="*/ 62 w 156"/>
                <a:gd name="T63" fmla="*/ 3 h 230"/>
                <a:gd name="T64" fmla="*/ 78 w 156"/>
                <a:gd name="T6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230">
                  <a:moveTo>
                    <a:pt x="78" y="0"/>
                  </a:moveTo>
                  <a:lnTo>
                    <a:pt x="93" y="3"/>
                  </a:lnTo>
                  <a:lnTo>
                    <a:pt x="108" y="10"/>
                  </a:lnTo>
                  <a:lnTo>
                    <a:pt x="122" y="20"/>
                  </a:lnTo>
                  <a:lnTo>
                    <a:pt x="133" y="35"/>
                  </a:lnTo>
                  <a:lnTo>
                    <a:pt x="143" y="52"/>
                  </a:lnTo>
                  <a:lnTo>
                    <a:pt x="150" y="71"/>
                  </a:lnTo>
                  <a:lnTo>
                    <a:pt x="154" y="93"/>
                  </a:lnTo>
                  <a:lnTo>
                    <a:pt x="156" y="115"/>
                  </a:lnTo>
                  <a:lnTo>
                    <a:pt x="154" y="139"/>
                  </a:lnTo>
                  <a:lnTo>
                    <a:pt x="150" y="160"/>
                  </a:lnTo>
                  <a:lnTo>
                    <a:pt x="143" y="179"/>
                  </a:lnTo>
                  <a:lnTo>
                    <a:pt x="133" y="197"/>
                  </a:lnTo>
                  <a:lnTo>
                    <a:pt x="122" y="211"/>
                  </a:lnTo>
                  <a:lnTo>
                    <a:pt x="108" y="221"/>
                  </a:lnTo>
                  <a:lnTo>
                    <a:pt x="93" y="228"/>
                  </a:lnTo>
                  <a:lnTo>
                    <a:pt x="78" y="230"/>
                  </a:lnTo>
                  <a:lnTo>
                    <a:pt x="62" y="228"/>
                  </a:lnTo>
                  <a:lnTo>
                    <a:pt x="47" y="221"/>
                  </a:lnTo>
                  <a:lnTo>
                    <a:pt x="33" y="211"/>
                  </a:lnTo>
                  <a:lnTo>
                    <a:pt x="22" y="197"/>
                  </a:lnTo>
                  <a:lnTo>
                    <a:pt x="13" y="179"/>
                  </a:lnTo>
                  <a:lnTo>
                    <a:pt x="6" y="160"/>
                  </a:lnTo>
                  <a:lnTo>
                    <a:pt x="2" y="139"/>
                  </a:lnTo>
                  <a:lnTo>
                    <a:pt x="0" y="115"/>
                  </a:lnTo>
                  <a:lnTo>
                    <a:pt x="2" y="93"/>
                  </a:lnTo>
                  <a:lnTo>
                    <a:pt x="6" y="71"/>
                  </a:lnTo>
                  <a:lnTo>
                    <a:pt x="13" y="52"/>
                  </a:lnTo>
                  <a:lnTo>
                    <a:pt x="22" y="35"/>
                  </a:lnTo>
                  <a:lnTo>
                    <a:pt x="33" y="20"/>
                  </a:lnTo>
                  <a:lnTo>
                    <a:pt x="47" y="10"/>
                  </a:lnTo>
                  <a:lnTo>
                    <a:pt x="6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6" name="Freeform 364"/>
            <p:cNvSpPr>
              <a:spLocks/>
            </p:cNvSpPr>
            <p:nvPr/>
          </p:nvSpPr>
          <p:spPr bwMode="auto">
            <a:xfrm>
              <a:off x="123" y="756"/>
              <a:ext cx="141" cy="104"/>
            </a:xfrm>
            <a:custGeom>
              <a:avLst/>
              <a:gdLst>
                <a:gd name="T0" fmla="*/ 70 w 141"/>
                <a:gd name="T1" fmla="*/ 0 h 210"/>
                <a:gd name="T2" fmla="*/ 84 w 141"/>
                <a:gd name="T3" fmla="*/ 3 h 210"/>
                <a:gd name="T4" fmla="*/ 97 w 141"/>
                <a:gd name="T5" fmla="*/ 9 h 210"/>
                <a:gd name="T6" fmla="*/ 110 w 141"/>
                <a:gd name="T7" fmla="*/ 18 h 210"/>
                <a:gd name="T8" fmla="*/ 120 w 141"/>
                <a:gd name="T9" fmla="*/ 31 h 210"/>
                <a:gd name="T10" fmla="*/ 129 w 141"/>
                <a:gd name="T11" fmla="*/ 46 h 210"/>
                <a:gd name="T12" fmla="*/ 135 w 141"/>
                <a:gd name="T13" fmla="*/ 64 h 210"/>
                <a:gd name="T14" fmla="*/ 140 w 141"/>
                <a:gd name="T15" fmla="*/ 84 h 210"/>
                <a:gd name="T16" fmla="*/ 141 w 141"/>
                <a:gd name="T17" fmla="*/ 106 h 210"/>
                <a:gd name="T18" fmla="*/ 140 w 141"/>
                <a:gd name="T19" fmla="*/ 126 h 210"/>
                <a:gd name="T20" fmla="*/ 135 w 141"/>
                <a:gd name="T21" fmla="*/ 146 h 210"/>
                <a:gd name="T22" fmla="*/ 129 w 141"/>
                <a:gd name="T23" fmla="*/ 164 h 210"/>
                <a:gd name="T24" fmla="*/ 120 w 141"/>
                <a:gd name="T25" fmla="*/ 179 h 210"/>
                <a:gd name="T26" fmla="*/ 110 w 141"/>
                <a:gd name="T27" fmla="*/ 192 h 210"/>
                <a:gd name="T28" fmla="*/ 97 w 141"/>
                <a:gd name="T29" fmla="*/ 201 h 210"/>
                <a:gd name="T30" fmla="*/ 84 w 141"/>
                <a:gd name="T31" fmla="*/ 207 h 210"/>
                <a:gd name="T32" fmla="*/ 70 w 141"/>
                <a:gd name="T33" fmla="*/ 210 h 210"/>
                <a:gd name="T34" fmla="*/ 55 w 141"/>
                <a:gd name="T35" fmla="*/ 207 h 210"/>
                <a:gd name="T36" fmla="*/ 42 w 141"/>
                <a:gd name="T37" fmla="*/ 201 h 210"/>
                <a:gd name="T38" fmla="*/ 31 w 141"/>
                <a:gd name="T39" fmla="*/ 192 h 210"/>
                <a:gd name="T40" fmla="*/ 20 w 141"/>
                <a:gd name="T41" fmla="*/ 179 h 210"/>
                <a:gd name="T42" fmla="*/ 11 w 141"/>
                <a:gd name="T43" fmla="*/ 164 h 210"/>
                <a:gd name="T44" fmla="*/ 5 w 141"/>
                <a:gd name="T45" fmla="*/ 146 h 210"/>
                <a:gd name="T46" fmla="*/ 1 w 141"/>
                <a:gd name="T47" fmla="*/ 126 h 210"/>
                <a:gd name="T48" fmla="*/ 0 w 141"/>
                <a:gd name="T49" fmla="*/ 106 h 210"/>
                <a:gd name="T50" fmla="*/ 1 w 141"/>
                <a:gd name="T51" fmla="*/ 84 h 210"/>
                <a:gd name="T52" fmla="*/ 5 w 141"/>
                <a:gd name="T53" fmla="*/ 64 h 210"/>
                <a:gd name="T54" fmla="*/ 11 w 141"/>
                <a:gd name="T55" fmla="*/ 46 h 210"/>
                <a:gd name="T56" fmla="*/ 20 w 141"/>
                <a:gd name="T57" fmla="*/ 31 h 210"/>
                <a:gd name="T58" fmla="*/ 31 w 141"/>
                <a:gd name="T59" fmla="*/ 18 h 210"/>
                <a:gd name="T60" fmla="*/ 42 w 141"/>
                <a:gd name="T61" fmla="*/ 9 h 210"/>
                <a:gd name="T62" fmla="*/ 55 w 141"/>
                <a:gd name="T63" fmla="*/ 3 h 210"/>
                <a:gd name="T64" fmla="*/ 70 w 141"/>
                <a:gd name="T6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210">
                  <a:moveTo>
                    <a:pt x="70" y="0"/>
                  </a:moveTo>
                  <a:lnTo>
                    <a:pt x="84" y="3"/>
                  </a:lnTo>
                  <a:lnTo>
                    <a:pt x="97" y="9"/>
                  </a:lnTo>
                  <a:lnTo>
                    <a:pt x="110" y="18"/>
                  </a:lnTo>
                  <a:lnTo>
                    <a:pt x="120" y="31"/>
                  </a:lnTo>
                  <a:lnTo>
                    <a:pt x="129" y="46"/>
                  </a:lnTo>
                  <a:lnTo>
                    <a:pt x="135" y="64"/>
                  </a:lnTo>
                  <a:lnTo>
                    <a:pt x="140" y="84"/>
                  </a:lnTo>
                  <a:lnTo>
                    <a:pt x="141" y="106"/>
                  </a:lnTo>
                  <a:lnTo>
                    <a:pt x="140" y="126"/>
                  </a:lnTo>
                  <a:lnTo>
                    <a:pt x="135" y="146"/>
                  </a:lnTo>
                  <a:lnTo>
                    <a:pt x="129" y="164"/>
                  </a:lnTo>
                  <a:lnTo>
                    <a:pt x="120" y="179"/>
                  </a:lnTo>
                  <a:lnTo>
                    <a:pt x="110" y="192"/>
                  </a:lnTo>
                  <a:lnTo>
                    <a:pt x="97" y="201"/>
                  </a:lnTo>
                  <a:lnTo>
                    <a:pt x="84" y="207"/>
                  </a:lnTo>
                  <a:lnTo>
                    <a:pt x="70" y="210"/>
                  </a:lnTo>
                  <a:lnTo>
                    <a:pt x="55" y="207"/>
                  </a:lnTo>
                  <a:lnTo>
                    <a:pt x="42" y="201"/>
                  </a:lnTo>
                  <a:lnTo>
                    <a:pt x="31" y="192"/>
                  </a:lnTo>
                  <a:lnTo>
                    <a:pt x="20" y="179"/>
                  </a:lnTo>
                  <a:lnTo>
                    <a:pt x="11" y="164"/>
                  </a:lnTo>
                  <a:lnTo>
                    <a:pt x="5" y="146"/>
                  </a:lnTo>
                  <a:lnTo>
                    <a:pt x="1" y="126"/>
                  </a:lnTo>
                  <a:lnTo>
                    <a:pt x="0" y="106"/>
                  </a:lnTo>
                  <a:lnTo>
                    <a:pt x="1" y="84"/>
                  </a:lnTo>
                  <a:lnTo>
                    <a:pt x="5" y="64"/>
                  </a:lnTo>
                  <a:lnTo>
                    <a:pt x="11" y="46"/>
                  </a:lnTo>
                  <a:lnTo>
                    <a:pt x="20" y="31"/>
                  </a:lnTo>
                  <a:lnTo>
                    <a:pt x="31" y="18"/>
                  </a:lnTo>
                  <a:lnTo>
                    <a:pt x="42" y="9"/>
                  </a:lnTo>
                  <a:lnTo>
                    <a:pt x="55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E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7" name="Freeform 365"/>
            <p:cNvSpPr>
              <a:spLocks/>
            </p:cNvSpPr>
            <p:nvPr/>
          </p:nvSpPr>
          <p:spPr bwMode="auto">
            <a:xfrm>
              <a:off x="131" y="761"/>
              <a:ext cx="126" cy="94"/>
            </a:xfrm>
            <a:custGeom>
              <a:avLst/>
              <a:gdLst>
                <a:gd name="T0" fmla="*/ 63 w 126"/>
                <a:gd name="T1" fmla="*/ 0 h 190"/>
                <a:gd name="T2" fmla="*/ 75 w 126"/>
                <a:gd name="T3" fmla="*/ 1 h 190"/>
                <a:gd name="T4" fmla="*/ 87 w 126"/>
                <a:gd name="T5" fmla="*/ 7 h 190"/>
                <a:gd name="T6" fmla="*/ 97 w 126"/>
                <a:gd name="T7" fmla="*/ 17 h 190"/>
                <a:gd name="T8" fmla="*/ 107 w 126"/>
                <a:gd name="T9" fmla="*/ 28 h 190"/>
                <a:gd name="T10" fmla="*/ 115 w 126"/>
                <a:gd name="T11" fmla="*/ 42 h 190"/>
                <a:gd name="T12" fmla="*/ 121 w 126"/>
                <a:gd name="T13" fmla="*/ 58 h 190"/>
                <a:gd name="T14" fmla="*/ 125 w 126"/>
                <a:gd name="T15" fmla="*/ 76 h 190"/>
                <a:gd name="T16" fmla="*/ 126 w 126"/>
                <a:gd name="T17" fmla="*/ 96 h 190"/>
                <a:gd name="T18" fmla="*/ 125 w 126"/>
                <a:gd name="T19" fmla="*/ 115 h 190"/>
                <a:gd name="T20" fmla="*/ 121 w 126"/>
                <a:gd name="T21" fmla="*/ 133 h 190"/>
                <a:gd name="T22" fmla="*/ 115 w 126"/>
                <a:gd name="T23" fmla="*/ 148 h 190"/>
                <a:gd name="T24" fmla="*/ 107 w 126"/>
                <a:gd name="T25" fmla="*/ 162 h 190"/>
                <a:gd name="T26" fmla="*/ 97 w 126"/>
                <a:gd name="T27" fmla="*/ 175 h 190"/>
                <a:gd name="T28" fmla="*/ 87 w 126"/>
                <a:gd name="T29" fmla="*/ 183 h 190"/>
                <a:gd name="T30" fmla="*/ 75 w 126"/>
                <a:gd name="T31" fmla="*/ 189 h 190"/>
                <a:gd name="T32" fmla="*/ 63 w 126"/>
                <a:gd name="T33" fmla="*/ 190 h 190"/>
                <a:gd name="T34" fmla="*/ 50 w 126"/>
                <a:gd name="T35" fmla="*/ 189 h 190"/>
                <a:gd name="T36" fmla="*/ 38 w 126"/>
                <a:gd name="T37" fmla="*/ 183 h 190"/>
                <a:gd name="T38" fmla="*/ 28 w 126"/>
                <a:gd name="T39" fmla="*/ 175 h 190"/>
                <a:gd name="T40" fmla="*/ 18 w 126"/>
                <a:gd name="T41" fmla="*/ 162 h 190"/>
                <a:gd name="T42" fmla="*/ 10 w 126"/>
                <a:gd name="T43" fmla="*/ 148 h 190"/>
                <a:gd name="T44" fmla="*/ 5 w 126"/>
                <a:gd name="T45" fmla="*/ 133 h 190"/>
                <a:gd name="T46" fmla="*/ 1 w 126"/>
                <a:gd name="T47" fmla="*/ 115 h 190"/>
                <a:gd name="T48" fmla="*/ 0 w 126"/>
                <a:gd name="T49" fmla="*/ 96 h 190"/>
                <a:gd name="T50" fmla="*/ 1 w 126"/>
                <a:gd name="T51" fmla="*/ 76 h 190"/>
                <a:gd name="T52" fmla="*/ 5 w 126"/>
                <a:gd name="T53" fmla="*/ 58 h 190"/>
                <a:gd name="T54" fmla="*/ 10 w 126"/>
                <a:gd name="T55" fmla="*/ 42 h 190"/>
                <a:gd name="T56" fmla="*/ 18 w 126"/>
                <a:gd name="T57" fmla="*/ 28 h 190"/>
                <a:gd name="T58" fmla="*/ 28 w 126"/>
                <a:gd name="T59" fmla="*/ 17 h 190"/>
                <a:gd name="T60" fmla="*/ 38 w 126"/>
                <a:gd name="T61" fmla="*/ 7 h 190"/>
                <a:gd name="T62" fmla="*/ 50 w 126"/>
                <a:gd name="T63" fmla="*/ 1 h 190"/>
                <a:gd name="T64" fmla="*/ 63 w 126"/>
                <a:gd name="T65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90">
                  <a:moveTo>
                    <a:pt x="63" y="0"/>
                  </a:moveTo>
                  <a:lnTo>
                    <a:pt x="75" y="1"/>
                  </a:lnTo>
                  <a:lnTo>
                    <a:pt x="87" y="7"/>
                  </a:lnTo>
                  <a:lnTo>
                    <a:pt x="97" y="17"/>
                  </a:lnTo>
                  <a:lnTo>
                    <a:pt x="107" y="28"/>
                  </a:lnTo>
                  <a:lnTo>
                    <a:pt x="115" y="42"/>
                  </a:lnTo>
                  <a:lnTo>
                    <a:pt x="121" y="58"/>
                  </a:lnTo>
                  <a:lnTo>
                    <a:pt x="125" y="76"/>
                  </a:lnTo>
                  <a:lnTo>
                    <a:pt x="126" y="96"/>
                  </a:lnTo>
                  <a:lnTo>
                    <a:pt x="125" y="115"/>
                  </a:lnTo>
                  <a:lnTo>
                    <a:pt x="121" y="133"/>
                  </a:lnTo>
                  <a:lnTo>
                    <a:pt x="115" y="148"/>
                  </a:lnTo>
                  <a:lnTo>
                    <a:pt x="107" y="162"/>
                  </a:lnTo>
                  <a:lnTo>
                    <a:pt x="97" y="175"/>
                  </a:lnTo>
                  <a:lnTo>
                    <a:pt x="87" y="183"/>
                  </a:lnTo>
                  <a:lnTo>
                    <a:pt x="75" y="189"/>
                  </a:lnTo>
                  <a:lnTo>
                    <a:pt x="63" y="190"/>
                  </a:lnTo>
                  <a:lnTo>
                    <a:pt x="50" y="189"/>
                  </a:lnTo>
                  <a:lnTo>
                    <a:pt x="38" y="183"/>
                  </a:lnTo>
                  <a:lnTo>
                    <a:pt x="28" y="175"/>
                  </a:lnTo>
                  <a:lnTo>
                    <a:pt x="18" y="162"/>
                  </a:lnTo>
                  <a:lnTo>
                    <a:pt x="10" y="148"/>
                  </a:lnTo>
                  <a:lnTo>
                    <a:pt x="5" y="133"/>
                  </a:lnTo>
                  <a:lnTo>
                    <a:pt x="1" y="115"/>
                  </a:lnTo>
                  <a:lnTo>
                    <a:pt x="0" y="96"/>
                  </a:lnTo>
                  <a:lnTo>
                    <a:pt x="1" y="76"/>
                  </a:lnTo>
                  <a:lnTo>
                    <a:pt x="5" y="58"/>
                  </a:lnTo>
                  <a:lnTo>
                    <a:pt x="10" y="42"/>
                  </a:lnTo>
                  <a:lnTo>
                    <a:pt x="18" y="28"/>
                  </a:lnTo>
                  <a:lnTo>
                    <a:pt x="28" y="17"/>
                  </a:lnTo>
                  <a:lnTo>
                    <a:pt x="38" y="7"/>
                  </a:lnTo>
                  <a:lnTo>
                    <a:pt x="50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8" name="Freeform 366"/>
            <p:cNvSpPr>
              <a:spLocks/>
            </p:cNvSpPr>
            <p:nvPr/>
          </p:nvSpPr>
          <p:spPr bwMode="auto">
            <a:xfrm>
              <a:off x="139" y="765"/>
              <a:ext cx="111" cy="86"/>
            </a:xfrm>
            <a:custGeom>
              <a:avLst/>
              <a:gdLst>
                <a:gd name="T0" fmla="*/ 55 w 111"/>
                <a:gd name="T1" fmla="*/ 0 h 170"/>
                <a:gd name="T2" fmla="*/ 66 w 111"/>
                <a:gd name="T3" fmla="*/ 1 h 170"/>
                <a:gd name="T4" fmla="*/ 76 w 111"/>
                <a:gd name="T5" fmla="*/ 7 h 170"/>
                <a:gd name="T6" fmla="*/ 86 w 111"/>
                <a:gd name="T7" fmla="*/ 14 h 170"/>
                <a:gd name="T8" fmla="*/ 95 w 111"/>
                <a:gd name="T9" fmla="*/ 25 h 170"/>
                <a:gd name="T10" fmla="*/ 102 w 111"/>
                <a:gd name="T11" fmla="*/ 37 h 170"/>
                <a:gd name="T12" fmla="*/ 107 w 111"/>
                <a:gd name="T13" fmla="*/ 52 h 170"/>
                <a:gd name="T14" fmla="*/ 110 w 111"/>
                <a:gd name="T15" fmla="*/ 68 h 170"/>
                <a:gd name="T16" fmla="*/ 111 w 111"/>
                <a:gd name="T17" fmla="*/ 86 h 170"/>
                <a:gd name="T18" fmla="*/ 110 w 111"/>
                <a:gd name="T19" fmla="*/ 102 h 170"/>
                <a:gd name="T20" fmla="*/ 107 w 111"/>
                <a:gd name="T21" fmla="*/ 119 h 170"/>
                <a:gd name="T22" fmla="*/ 102 w 111"/>
                <a:gd name="T23" fmla="*/ 133 h 170"/>
                <a:gd name="T24" fmla="*/ 95 w 111"/>
                <a:gd name="T25" fmla="*/ 145 h 170"/>
                <a:gd name="T26" fmla="*/ 86 w 111"/>
                <a:gd name="T27" fmla="*/ 156 h 170"/>
                <a:gd name="T28" fmla="*/ 76 w 111"/>
                <a:gd name="T29" fmla="*/ 163 h 170"/>
                <a:gd name="T30" fmla="*/ 66 w 111"/>
                <a:gd name="T31" fmla="*/ 169 h 170"/>
                <a:gd name="T32" fmla="*/ 55 w 111"/>
                <a:gd name="T33" fmla="*/ 170 h 170"/>
                <a:gd name="T34" fmla="*/ 43 w 111"/>
                <a:gd name="T35" fmla="*/ 169 h 170"/>
                <a:gd name="T36" fmla="*/ 33 w 111"/>
                <a:gd name="T37" fmla="*/ 163 h 170"/>
                <a:gd name="T38" fmla="*/ 24 w 111"/>
                <a:gd name="T39" fmla="*/ 156 h 170"/>
                <a:gd name="T40" fmla="*/ 17 w 111"/>
                <a:gd name="T41" fmla="*/ 145 h 170"/>
                <a:gd name="T42" fmla="*/ 9 w 111"/>
                <a:gd name="T43" fmla="*/ 133 h 170"/>
                <a:gd name="T44" fmla="*/ 4 w 111"/>
                <a:gd name="T45" fmla="*/ 119 h 170"/>
                <a:gd name="T46" fmla="*/ 1 w 111"/>
                <a:gd name="T47" fmla="*/ 102 h 170"/>
                <a:gd name="T48" fmla="*/ 0 w 111"/>
                <a:gd name="T49" fmla="*/ 86 h 170"/>
                <a:gd name="T50" fmla="*/ 1 w 111"/>
                <a:gd name="T51" fmla="*/ 68 h 170"/>
                <a:gd name="T52" fmla="*/ 4 w 111"/>
                <a:gd name="T53" fmla="*/ 52 h 170"/>
                <a:gd name="T54" fmla="*/ 9 w 111"/>
                <a:gd name="T55" fmla="*/ 37 h 170"/>
                <a:gd name="T56" fmla="*/ 17 w 111"/>
                <a:gd name="T57" fmla="*/ 25 h 170"/>
                <a:gd name="T58" fmla="*/ 24 w 111"/>
                <a:gd name="T59" fmla="*/ 14 h 170"/>
                <a:gd name="T60" fmla="*/ 33 w 111"/>
                <a:gd name="T61" fmla="*/ 7 h 170"/>
                <a:gd name="T62" fmla="*/ 43 w 111"/>
                <a:gd name="T63" fmla="*/ 1 h 170"/>
                <a:gd name="T64" fmla="*/ 55 w 111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1" h="170">
                  <a:moveTo>
                    <a:pt x="55" y="0"/>
                  </a:moveTo>
                  <a:lnTo>
                    <a:pt x="66" y="1"/>
                  </a:lnTo>
                  <a:lnTo>
                    <a:pt x="76" y="7"/>
                  </a:lnTo>
                  <a:lnTo>
                    <a:pt x="86" y="14"/>
                  </a:lnTo>
                  <a:lnTo>
                    <a:pt x="95" y="25"/>
                  </a:lnTo>
                  <a:lnTo>
                    <a:pt x="102" y="37"/>
                  </a:lnTo>
                  <a:lnTo>
                    <a:pt x="107" y="52"/>
                  </a:lnTo>
                  <a:lnTo>
                    <a:pt x="110" y="68"/>
                  </a:lnTo>
                  <a:lnTo>
                    <a:pt x="111" y="86"/>
                  </a:lnTo>
                  <a:lnTo>
                    <a:pt x="110" y="102"/>
                  </a:lnTo>
                  <a:lnTo>
                    <a:pt x="107" y="119"/>
                  </a:lnTo>
                  <a:lnTo>
                    <a:pt x="102" y="133"/>
                  </a:lnTo>
                  <a:lnTo>
                    <a:pt x="95" y="145"/>
                  </a:lnTo>
                  <a:lnTo>
                    <a:pt x="86" y="156"/>
                  </a:lnTo>
                  <a:lnTo>
                    <a:pt x="76" y="163"/>
                  </a:lnTo>
                  <a:lnTo>
                    <a:pt x="66" y="169"/>
                  </a:lnTo>
                  <a:lnTo>
                    <a:pt x="55" y="170"/>
                  </a:lnTo>
                  <a:lnTo>
                    <a:pt x="43" y="169"/>
                  </a:lnTo>
                  <a:lnTo>
                    <a:pt x="33" y="163"/>
                  </a:lnTo>
                  <a:lnTo>
                    <a:pt x="24" y="156"/>
                  </a:lnTo>
                  <a:lnTo>
                    <a:pt x="17" y="145"/>
                  </a:lnTo>
                  <a:lnTo>
                    <a:pt x="9" y="133"/>
                  </a:lnTo>
                  <a:lnTo>
                    <a:pt x="4" y="119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68"/>
                  </a:lnTo>
                  <a:lnTo>
                    <a:pt x="4" y="52"/>
                  </a:lnTo>
                  <a:lnTo>
                    <a:pt x="9" y="37"/>
                  </a:lnTo>
                  <a:lnTo>
                    <a:pt x="17" y="25"/>
                  </a:lnTo>
                  <a:lnTo>
                    <a:pt x="24" y="14"/>
                  </a:lnTo>
                  <a:lnTo>
                    <a:pt x="33" y="7"/>
                  </a:lnTo>
                  <a:lnTo>
                    <a:pt x="43" y="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39" name="Freeform 367"/>
            <p:cNvSpPr>
              <a:spLocks/>
            </p:cNvSpPr>
            <p:nvPr/>
          </p:nvSpPr>
          <p:spPr bwMode="auto">
            <a:xfrm>
              <a:off x="147" y="770"/>
              <a:ext cx="96" cy="76"/>
            </a:xfrm>
            <a:custGeom>
              <a:avLst/>
              <a:gdLst>
                <a:gd name="T0" fmla="*/ 48 w 96"/>
                <a:gd name="T1" fmla="*/ 0 h 153"/>
                <a:gd name="T2" fmla="*/ 57 w 96"/>
                <a:gd name="T3" fmla="*/ 2 h 153"/>
                <a:gd name="T4" fmla="*/ 66 w 96"/>
                <a:gd name="T5" fmla="*/ 6 h 153"/>
                <a:gd name="T6" fmla="*/ 74 w 96"/>
                <a:gd name="T7" fmla="*/ 13 h 153"/>
                <a:gd name="T8" fmla="*/ 81 w 96"/>
                <a:gd name="T9" fmla="*/ 23 h 153"/>
                <a:gd name="T10" fmla="*/ 88 w 96"/>
                <a:gd name="T11" fmla="*/ 34 h 153"/>
                <a:gd name="T12" fmla="*/ 92 w 96"/>
                <a:gd name="T13" fmla="*/ 46 h 153"/>
                <a:gd name="T14" fmla="*/ 95 w 96"/>
                <a:gd name="T15" fmla="*/ 61 h 153"/>
                <a:gd name="T16" fmla="*/ 96 w 96"/>
                <a:gd name="T17" fmla="*/ 77 h 153"/>
                <a:gd name="T18" fmla="*/ 95 w 96"/>
                <a:gd name="T19" fmla="*/ 92 h 153"/>
                <a:gd name="T20" fmla="*/ 92 w 96"/>
                <a:gd name="T21" fmla="*/ 107 h 153"/>
                <a:gd name="T22" fmla="*/ 88 w 96"/>
                <a:gd name="T23" fmla="*/ 120 h 153"/>
                <a:gd name="T24" fmla="*/ 81 w 96"/>
                <a:gd name="T25" fmla="*/ 131 h 153"/>
                <a:gd name="T26" fmla="*/ 74 w 96"/>
                <a:gd name="T27" fmla="*/ 140 h 153"/>
                <a:gd name="T28" fmla="*/ 66 w 96"/>
                <a:gd name="T29" fmla="*/ 147 h 153"/>
                <a:gd name="T30" fmla="*/ 57 w 96"/>
                <a:gd name="T31" fmla="*/ 151 h 153"/>
                <a:gd name="T32" fmla="*/ 48 w 96"/>
                <a:gd name="T33" fmla="*/ 153 h 153"/>
                <a:gd name="T34" fmla="*/ 38 w 96"/>
                <a:gd name="T35" fmla="*/ 151 h 153"/>
                <a:gd name="T36" fmla="*/ 29 w 96"/>
                <a:gd name="T37" fmla="*/ 147 h 153"/>
                <a:gd name="T38" fmla="*/ 21 w 96"/>
                <a:gd name="T39" fmla="*/ 140 h 153"/>
                <a:gd name="T40" fmla="*/ 14 w 96"/>
                <a:gd name="T41" fmla="*/ 131 h 153"/>
                <a:gd name="T42" fmla="*/ 9 w 96"/>
                <a:gd name="T43" fmla="*/ 120 h 153"/>
                <a:gd name="T44" fmla="*/ 5 w 96"/>
                <a:gd name="T45" fmla="*/ 107 h 153"/>
                <a:gd name="T46" fmla="*/ 1 w 96"/>
                <a:gd name="T47" fmla="*/ 92 h 153"/>
                <a:gd name="T48" fmla="*/ 0 w 96"/>
                <a:gd name="T49" fmla="*/ 77 h 153"/>
                <a:gd name="T50" fmla="*/ 1 w 96"/>
                <a:gd name="T51" fmla="*/ 61 h 153"/>
                <a:gd name="T52" fmla="*/ 5 w 96"/>
                <a:gd name="T53" fmla="*/ 46 h 153"/>
                <a:gd name="T54" fmla="*/ 9 w 96"/>
                <a:gd name="T55" fmla="*/ 34 h 153"/>
                <a:gd name="T56" fmla="*/ 14 w 96"/>
                <a:gd name="T57" fmla="*/ 23 h 153"/>
                <a:gd name="T58" fmla="*/ 21 w 96"/>
                <a:gd name="T59" fmla="*/ 13 h 153"/>
                <a:gd name="T60" fmla="*/ 29 w 96"/>
                <a:gd name="T61" fmla="*/ 6 h 153"/>
                <a:gd name="T62" fmla="*/ 38 w 96"/>
                <a:gd name="T63" fmla="*/ 2 h 153"/>
                <a:gd name="T64" fmla="*/ 48 w 96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153">
                  <a:moveTo>
                    <a:pt x="48" y="0"/>
                  </a:moveTo>
                  <a:lnTo>
                    <a:pt x="57" y="2"/>
                  </a:lnTo>
                  <a:lnTo>
                    <a:pt x="66" y="6"/>
                  </a:lnTo>
                  <a:lnTo>
                    <a:pt x="74" y="13"/>
                  </a:lnTo>
                  <a:lnTo>
                    <a:pt x="81" y="23"/>
                  </a:lnTo>
                  <a:lnTo>
                    <a:pt x="88" y="34"/>
                  </a:lnTo>
                  <a:lnTo>
                    <a:pt x="92" y="46"/>
                  </a:lnTo>
                  <a:lnTo>
                    <a:pt x="95" y="61"/>
                  </a:lnTo>
                  <a:lnTo>
                    <a:pt x="96" y="77"/>
                  </a:lnTo>
                  <a:lnTo>
                    <a:pt x="95" y="92"/>
                  </a:lnTo>
                  <a:lnTo>
                    <a:pt x="92" y="107"/>
                  </a:lnTo>
                  <a:lnTo>
                    <a:pt x="88" y="120"/>
                  </a:lnTo>
                  <a:lnTo>
                    <a:pt x="81" y="131"/>
                  </a:lnTo>
                  <a:lnTo>
                    <a:pt x="74" y="140"/>
                  </a:lnTo>
                  <a:lnTo>
                    <a:pt x="66" y="147"/>
                  </a:lnTo>
                  <a:lnTo>
                    <a:pt x="57" y="151"/>
                  </a:lnTo>
                  <a:lnTo>
                    <a:pt x="48" y="153"/>
                  </a:lnTo>
                  <a:lnTo>
                    <a:pt x="38" y="151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4" y="131"/>
                  </a:lnTo>
                  <a:lnTo>
                    <a:pt x="9" y="120"/>
                  </a:lnTo>
                  <a:lnTo>
                    <a:pt x="5" y="107"/>
                  </a:lnTo>
                  <a:lnTo>
                    <a:pt x="1" y="92"/>
                  </a:lnTo>
                  <a:lnTo>
                    <a:pt x="0" y="77"/>
                  </a:lnTo>
                  <a:lnTo>
                    <a:pt x="1" y="61"/>
                  </a:lnTo>
                  <a:lnTo>
                    <a:pt x="5" y="46"/>
                  </a:lnTo>
                  <a:lnTo>
                    <a:pt x="9" y="34"/>
                  </a:lnTo>
                  <a:lnTo>
                    <a:pt x="14" y="23"/>
                  </a:lnTo>
                  <a:lnTo>
                    <a:pt x="21" y="13"/>
                  </a:lnTo>
                  <a:lnTo>
                    <a:pt x="29" y="6"/>
                  </a:lnTo>
                  <a:lnTo>
                    <a:pt x="3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E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0" name="Freeform 368"/>
            <p:cNvSpPr>
              <a:spLocks/>
            </p:cNvSpPr>
            <p:nvPr/>
          </p:nvSpPr>
          <p:spPr bwMode="auto">
            <a:xfrm>
              <a:off x="156" y="775"/>
              <a:ext cx="80" cy="67"/>
            </a:xfrm>
            <a:custGeom>
              <a:avLst/>
              <a:gdLst>
                <a:gd name="T0" fmla="*/ 39 w 80"/>
                <a:gd name="T1" fmla="*/ 0 h 133"/>
                <a:gd name="T2" fmla="*/ 47 w 80"/>
                <a:gd name="T3" fmla="*/ 2 h 133"/>
                <a:gd name="T4" fmla="*/ 54 w 80"/>
                <a:gd name="T5" fmla="*/ 6 h 133"/>
                <a:gd name="T6" fmla="*/ 61 w 80"/>
                <a:gd name="T7" fmla="*/ 11 h 133"/>
                <a:gd name="T8" fmla="*/ 67 w 80"/>
                <a:gd name="T9" fmla="*/ 20 h 133"/>
                <a:gd name="T10" fmla="*/ 72 w 80"/>
                <a:gd name="T11" fmla="*/ 29 h 133"/>
                <a:gd name="T12" fmla="*/ 77 w 80"/>
                <a:gd name="T13" fmla="*/ 40 h 133"/>
                <a:gd name="T14" fmla="*/ 79 w 80"/>
                <a:gd name="T15" fmla="*/ 53 h 133"/>
                <a:gd name="T16" fmla="*/ 80 w 80"/>
                <a:gd name="T17" fmla="*/ 67 h 133"/>
                <a:gd name="T18" fmla="*/ 79 w 80"/>
                <a:gd name="T19" fmla="*/ 81 h 133"/>
                <a:gd name="T20" fmla="*/ 77 w 80"/>
                <a:gd name="T21" fmla="*/ 93 h 133"/>
                <a:gd name="T22" fmla="*/ 72 w 80"/>
                <a:gd name="T23" fmla="*/ 104 h 133"/>
                <a:gd name="T24" fmla="*/ 67 w 80"/>
                <a:gd name="T25" fmla="*/ 114 h 133"/>
                <a:gd name="T26" fmla="*/ 61 w 80"/>
                <a:gd name="T27" fmla="*/ 122 h 133"/>
                <a:gd name="T28" fmla="*/ 54 w 80"/>
                <a:gd name="T29" fmla="*/ 128 h 133"/>
                <a:gd name="T30" fmla="*/ 47 w 80"/>
                <a:gd name="T31" fmla="*/ 132 h 133"/>
                <a:gd name="T32" fmla="*/ 39 w 80"/>
                <a:gd name="T33" fmla="*/ 133 h 133"/>
                <a:gd name="T34" fmla="*/ 30 w 80"/>
                <a:gd name="T35" fmla="*/ 132 h 133"/>
                <a:gd name="T36" fmla="*/ 23 w 80"/>
                <a:gd name="T37" fmla="*/ 128 h 133"/>
                <a:gd name="T38" fmla="*/ 17 w 80"/>
                <a:gd name="T39" fmla="*/ 122 h 133"/>
                <a:gd name="T40" fmla="*/ 11 w 80"/>
                <a:gd name="T41" fmla="*/ 114 h 133"/>
                <a:gd name="T42" fmla="*/ 6 w 80"/>
                <a:gd name="T43" fmla="*/ 104 h 133"/>
                <a:gd name="T44" fmla="*/ 3 w 80"/>
                <a:gd name="T45" fmla="*/ 93 h 133"/>
                <a:gd name="T46" fmla="*/ 1 w 80"/>
                <a:gd name="T47" fmla="*/ 81 h 133"/>
                <a:gd name="T48" fmla="*/ 0 w 80"/>
                <a:gd name="T49" fmla="*/ 67 h 133"/>
                <a:gd name="T50" fmla="*/ 1 w 80"/>
                <a:gd name="T51" fmla="*/ 53 h 133"/>
                <a:gd name="T52" fmla="*/ 3 w 80"/>
                <a:gd name="T53" fmla="*/ 40 h 133"/>
                <a:gd name="T54" fmla="*/ 6 w 80"/>
                <a:gd name="T55" fmla="*/ 29 h 133"/>
                <a:gd name="T56" fmla="*/ 11 w 80"/>
                <a:gd name="T57" fmla="*/ 20 h 133"/>
                <a:gd name="T58" fmla="*/ 17 w 80"/>
                <a:gd name="T59" fmla="*/ 11 h 133"/>
                <a:gd name="T60" fmla="*/ 23 w 80"/>
                <a:gd name="T61" fmla="*/ 6 h 133"/>
                <a:gd name="T62" fmla="*/ 30 w 80"/>
                <a:gd name="T63" fmla="*/ 2 h 133"/>
                <a:gd name="T64" fmla="*/ 39 w 80"/>
                <a:gd name="T6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133">
                  <a:moveTo>
                    <a:pt x="39" y="0"/>
                  </a:moveTo>
                  <a:lnTo>
                    <a:pt x="47" y="2"/>
                  </a:lnTo>
                  <a:lnTo>
                    <a:pt x="54" y="6"/>
                  </a:lnTo>
                  <a:lnTo>
                    <a:pt x="61" y="11"/>
                  </a:lnTo>
                  <a:lnTo>
                    <a:pt x="67" y="20"/>
                  </a:lnTo>
                  <a:lnTo>
                    <a:pt x="72" y="29"/>
                  </a:lnTo>
                  <a:lnTo>
                    <a:pt x="77" y="40"/>
                  </a:lnTo>
                  <a:lnTo>
                    <a:pt x="79" y="53"/>
                  </a:lnTo>
                  <a:lnTo>
                    <a:pt x="80" y="67"/>
                  </a:lnTo>
                  <a:lnTo>
                    <a:pt x="79" y="81"/>
                  </a:lnTo>
                  <a:lnTo>
                    <a:pt x="77" y="93"/>
                  </a:lnTo>
                  <a:lnTo>
                    <a:pt x="72" y="104"/>
                  </a:lnTo>
                  <a:lnTo>
                    <a:pt x="67" y="114"/>
                  </a:lnTo>
                  <a:lnTo>
                    <a:pt x="61" y="122"/>
                  </a:lnTo>
                  <a:lnTo>
                    <a:pt x="54" y="128"/>
                  </a:lnTo>
                  <a:lnTo>
                    <a:pt x="47" y="132"/>
                  </a:lnTo>
                  <a:lnTo>
                    <a:pt x="39" y="133"/>
                  </a:lnTo>
                  <a:lnTo>
                    <a:pt x="30" y="132"/>
                  </a:lnTo>
                  <a:lnTo>
                    <a:pt x="23" y="128"/>
                  </a:lnTo>
                  <a:lnTo>
                    <a:pt x="17" y="122"/>
                  </a:lnTo>
                  <a:lnTo>
                    <a:pt x="11" y="114"/>
                  </a:lnTo>
                  <a:lnTo>
                    <a:pt x="6" y="104"/>
                  </a:lnTo>
                  <a:lnTo>
                    <a:pt x="3" y="93"/>
                  </a:lnTo>
                  <a:lnTo>
                    <a:pt x="1" y="81"/>
                  </a:lnTo>
                  <a:lnTo>
                    <a:pt x="0" y="67"/>
                  </a:lnTo>
                  <a:lnTo>
                    <a:pt x="1" y="53"/>
                  </a:lnTo>
                  <a:lnTo>
                    <a:pt x="3" y="40"/>
                  </a:lnTo>
                  <a:lnTo>
                    <a:pt x="6" y="29"/>
                  </a:lnTo>
                  <a:lnTo>
                    <a:pt x="11" y="20"/>
                  </a:lnTo>
                  <a:lnTo>
                    <a:pt x="17" y="11"/>
                  </a:lnTo>
                  <a:lnTo>
                    <a:pt x="23" y="6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1" name="Freeform 369"/>
            <p:cNvSpPr>
              <a:spLocks/>
            </p:cNvSpPr>
            <p:nvPr/>
          </p:nvSpPr>
          <p:spPr bwMode="auto">
            <a:xfrm>
              <a:off x="164" y="780"/>
              <a:ext cx="63" cy="57"/>
            </a:xfrm>
            <a:custGeom>
              <a:avLst/>
              <a:gdLst>
                <a:gd name="T0" fmla="*/ 32 w 63"/>
                <a:gd name="T1" fmla="*/ 0 h 113"/>
                <a:gd name="T2" fmla="*/ 38 w 63"/>
                <a:gd name="T3" fmla="*/ 1 h 113"/>
                <a:gd name="T4" fmla="*/ 44 w 63"/>
                <a:gd name="T5" fmla="*/ 4 h 113"/>
                <a:gd name="T6" fmla="*/ 49 w 63"/>
                <a:gd name="T7" fmla="*/ 10 h 113"/>
                <a:gd name="T8" fmla="*/ 54 w 63"/>
                <a:gd name="T9" fmla="*/ 17 h 113"/>
                <a:gd name="T10" fmla="*/ 58 w 63"/>
                <a:gd name="T11" fmla="*/ 25 h 113"/>
                <a:gd name="T12" fmla="*/ 61 w 63"/>
                <a:gd name="T13" fmla="*/ 35 h 113"/>
                <a:gd name="T14" fmla="*/ 62 w 63"/>
                <a:gd name="T15" fmla="*/ 46 h 113"/>
                <a:gd name="T16" fmla="*/ 63 w 63"/>
                <a:gd name="T17" fmla="*/ 57 h 113"/>
                <a:gd name="T18" fmla="*/ 62 w 63"/>
                <a:gd name="T19" fmla="*/ 68 h 113"/>
                <a:gd name="T20" fmla="*/ 61 w 63"/>
                <a:gd name="T21" fmla="*/ 79 h 113"/>
                <a:gd name="T22" fmla="*/ 58 w 63"/>
                <a:gd name="T23" fmla="*/ 89 h 113"/>
                <a:gd name="T24" fmla="*/ 54 w 63"/>
                <a:gd name="T25" fmla="*/ 97 h 113"/>
                <a:gd name="T26" fmla="*/ 49 w 63"/>
                <a:gd name="T27" fmla="*/ 104 h 113"/>
                <a:gd name="T28" fmla="*/ 44 w 63"/>
                <a:gd name="T29" fmla="*/ 109 h 113"/>
                <a:gd name="T30" fmla="*/ 38 w 63"/>
                <a:gd name="T31" fmla="*/ 112 h 113"/>
                <a:gd name="T32" fmla="*/ 32 w 63"/>
                <a:gd name="T33" fmla="*/ 113 h 113"/>
                <a:gd name="T34" fmla="*/ 25 w 63"/>
                <a:gd name="T35" fmla="*/ 112 h 113"/>
                <a:gd name="T36" fmla="*/ 19 w 63"/>
                <a:gd name="T37" fmla="*/ 109 h 113"/>
                <a:gd name="T38" fmla="*/ 14 w 63"/>
                <a:gd name="T39" fmla="*/ 104 h 113"/>
                <a:gd name="T40" fmla="*/ 9 w 63"/>
                <a:gd name="T41" fmla="*/ 97 h 113"/>
                <a:gd name="T42" fmla="*/ 5 w 63"/>
                <a:gd name="T43" fmla="*/ 89 h 113"/>
                <a:gd name="T44" fmla="*/ 2 w 63"/>
                <a:gd name="T45" fmla="*/ 79 h 113"/>
                <a:gd name="T46" fmla="*/ 1 w 63"/>
                <a:gd name="T47" fmla="*/ 68 h 113"/>
                <a:gd name="T48" fmla="*/ 0 w 63"/>
                <a:gd name="T49" fmla="*/ 57 h 113"/>
                <a:gd name="T50" fmla="*/ 1 w 63"/>
                <a:gd name="T51" fmla="*/ 46 h 113"/>
                <a:gd name="T52" fmla="*/ 2 w 63"/>
                <a:gd name="T53" fmla="*/ 35 h 113"/>
                <a:gd name="T54" fmla="*/ 5 w 63"/>
                <a:gd name="T55" fmla="*/ 25 h 113"/>
                <a:gd name="T56" fmla="*/ 9 w 63"/>
                <a:gd name="T57" fmla="*/ 17 h 113"/>
                <a:gd name="T58" fmla="*/ 14 w 63"/>
                <a:gd name="T59" fmla="*/ 10 h 113"/>
                <a:gd name="T60" fmla="*/ 19 w 63"/>
                <a:gd name="T61" fmla="*/ 4 h 113"/>
                <a:gd name="T62" fmla="*/ 25 w 63"/>
                <a:gd name="T63" fmla="*/ 1 h 113"/>
                <a:gd name="T64" fmla="*/ 32 w 63"/>
                <a:gd name="T6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" h="113">
                  <a:moveTo>
                    <a:pt x="32" y="0"/>
                  </a:moveTo>
                  <a:lnTo>
                    <a:pt x="38" y="1"/>
                  </a:lnTo>
                  <a:lnTo>
                    <a:pt x="44" y="4"/>
                  </a:lnTo>
                  <a:lnTo>
                    <a:pt x="49" y="10"/>
                  </a:lnTo>
                  <a:lnTo>
                    <a:pt x="54" y="17"/>
                  </a:lnTo>
                  <a:lnTo>
                    <a:pt x="58" y="25"/>
                  </a:lnTo>
                  <a:lnTo>
                    <a:pt x="61" y="35"/>
                  </a:lnTo>
                  <a:lnTo>
                    <a:pt x="62" y="46"/>
                  </a:lnTo>
                  <a:lnTo>
                    <a:pt x="63" y="57"/>
                  </a:lnTo>
                  <a:lnTo>
                    <a:pt x="62" y="68"/>
                  </a:lnTo>
                  <a:lnTo>
                    <a:pt x="61" y="79"/>
                  </a:lnTo>
                  <a:lnTo>
                    <a:pt x="58" y="89"/>
                  </a:lnTo>
                  <a:lnTo>
                    <a:pt x="54" y="97"/>
                  </a:lnTo>
                  <a:lnTo>
                    <a:pt x="49" y="104"/>
                  </a:lnTo>
                  <a:lnTo>
                    <a:pt x="44" y="109"/>
                  </a:lnTo>
                  <a:lnTo>
                    <a:pt x="38" y="112"/>
                  </a:lnTo>
                  <a:lnTo>
                    <a:pt x="32" y="113"/>
                  </a:lnTo>
                  <a:lnTo>
                    <a:pt x="25" y="112"/>
                  </a:lnTo>
                  <a:lnTo>
                    <a:pt x="19" y="109"/>
                  </a:lnTo>
                  <a:lnTo>
                    <a:pt x="14" y="104"/>
                  </a:lnTo>
                  <a:lnTo>
                    <a:pt x="9" y="97"/>
                  </a:lnTo>
                  <a:lnTo>
                    <a:pt x="5" y="89"/>
                  </a:lnTo>
                  <a:lnTo>
                    <a:pt x="2" y="79"/>
                  </a:lnTo>
                  <a:lnTo>
                    <a:pt x="1" y="68"/>
                  </a:lnTo>
                  <a:lnTo>
                    <a:pt x="0" y="57"/>
                  </a:lnTo>
                  <a:lnTo>
                    <a:pt x="1" y="46"/>
                  </a:lnTo>
                  <a:lnTo>
                    <a:pt x="2" y="35"/>
                  </a:lnTo>
                  <a:lnTo>
                    <a:pt x="5" y="25"/>
                  </a:lnTo>
                  <a:lnTo>
                    <a:pt x="9" y="17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2" name="Freeform 370"/>
            <p:cNvSpPr>
              <a:spLocks/>
            </p:cNvSpPr>
            <p:nvPr/>
          </p:nvSpPr>
          <p:spPr bwMode="auto">
            <a:xfrm>
              <a:off x="172" y="785"/>
              <a:ext cx="48" cy="47"/>
            </a:xfrm>
            <a:custGeom>
              <a:avLst/>
              <a:gdLst>
                <a:gd name="T0" fmla="*/ 24 w 48"/>
                <a:gd name="T1" fmla="*/ 0 h 94"/>
                <a:gd name="T2" fmla="*/ 29 w 48"/>
                <a:gd name="T3" fmla="*/ 1 h 94"/>
                <a:gd name="T4" fmla="*/ 33 w 48"/>
                <a:gd name="T5" fmla="*/ 4 h 94"/>
                <a:gd name="T6" fmla="*/ 37 w 48"/>
                <a:gd name="T7" fmla="*/ 8 h 94"/>
                <a:gd name="T8" fmla="*/ 41 w 48"/>
                <a:gd name="T9" fmla="*/ 13 h 94"/>
                <a:gd name="T10" fmla="*/ 44 w 48"/>
                <a:gd name="T11" fmla="*/ 20 h 94"/>
                <a:gd name="T12" fmla="*/ 46 w 48"/>
                <a:gd name="T13" fmla="*/ 29 h 94"/>
                <a:gd name="T14" fmla="*/ 48 w 48"/>
                <a:gd name="T15" fmla="*/ 37 h 94"/>
                <a:gd name="T16" fmla="*/ 48 w 48"/>
                <a:gd name="T17" fmla="*/ 47 h 94"/>
                <a:gd name="T18" fmla="*/ 48 w 48"/>
                <a:gd name="T19" fmla="*/ 56 h 94"/>
                <a:gd name="T20" fmla="*/ 46 w 48"/>
                <a:gd name="T21" fmla="*/ 66 h 94"/>
                <a:gd name="T22" fmla="*/ 44 w 48"/>
                <a:gd name="T23" fmla="*/ 74 h 94"/>
                <a:gd name="T24" fmla="*/ 41 w 48"/>
                <a:gd name="T25" fmla="*/ 80 h 94"/>
                <a:gd name="T26" fmla="*/ 37 w 48"/>
                <a:gd name="T27" fmla="*/ 87 h 94"/>
                <a:gd name="T28" fmla="*/ 33 w 48"/>
                <a:gd name="T29" fmla="*/ 90 h 94"/>
                <a:gd name="T30" fmla="*/ 29 w 48"/>
                <a:gd name="T31" fmla="*/ 92 h 94"/>
                <a:gd name="T32" fmla="*/ 24 w 48"/>
                <a:gd name="T33" fmla="*/ 94 h 94"/>
                <a:gd name="T34" fmla="*/ 18 w 48"/>
                <a:gd name="T35" fmla="*/ 92 h 94"/>
                <a:gd name="T36" fmla="*/ 14 w 48"/>
                <a:gd name="T37" fmla="*/ 90 h 94"/>
                <a:gd name="T38" fmla="*/ 10 w 48"/>
                <a:gd name="T39" fmla="*/ 87 h 94"/>
                <a:gd name="T40" fmla="*/ 7 w 48"/>
                <a:gd name="T41" fmla="*/ 80 h 94"/>
                <a:gd name="T42" fmla="*/ 4 w 48"/>
                <a:gd name="T43" fmla="*/ 74 h 94"/>
                <a:gd name="T44" fmla="*/ 2 w 48"/>
                <a:gd name="T45" fmla="*/ 66 h 94"/>
                <a:gd name="T46" fmla="*/ 0 w 48"/>
                <a:gd name="T47" fmla="*/ 56 h 94"/>
                <a:gd name="T48" fmla="*/ 0 w 48"/>
                <a:gd name="T49" fmla="*/ 47 h 94"/>
                <a:gd name="T50" fmla="*/ 0 w 48"/>
                <a:gd name="T51" fmla="*/ 37 h 94"/>
                <a:gd name="T52" fmla="*/ 2 w 48"/>
                <a:gd name="T53" fmla="*/ 29 h 94"/>
                <a:gd name="T54" fmla="*/ 4 w 48"/>
                <a:gd name="T55" fmla="*/ 20 h 94"/>
                <a:gd name="T56" fmla="*/ 7 w 48"/>
                <a:gd name="T57" fmla="*/ 13 h 94"/>
                <a:gd name="T58" fmla="*/ 10 w 48"/>
                <a:gd name="T59" fmla="*/ 8 h 94"/>
                <a:gd name="T60" fmla="*/ 14 w 48"/>
                <a:gd name="T61" fmla="*/ 4 h 94"/>
                <a:gd name="T62" fmla="*/ 18 w 48"/>
                <a:gd name="T63" fmla="*/ 1 h 94"/>
                <a:gd name="T64" fmla="*/ 24 w 48"/>
                <a:gd name="T6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94">
                  <a:moveTo>
                    <a:pt x="24" y="0"/>
                  </a:moveTo>
                  <a:lnTo>
                    <a:pt x="29" y="1"/>
                  </a:lnTo>
                  <a:lnTo>
                    <a:pt x="33" y="4"/>
                  </a:lnTo>
                  <a:lnTo>
                    <a:pt x="37" y="8"/>
                  </a:lnTo>
                  <a:lnTo>
                    <a:pt x="41" y="13"/>
                  </a:lnTo>
                  <a:lnTo>
                    <a:pt x="44" y="20"/>
                  </a:lnTo>
                  <a:lnTo>
                    <a:pt x="46" y="29"/>
                  </a:lnTo>
                  <a:lnTo>
                    <a:pt x="48" y="37"/>
                  </a:lnTo>
                  <a:lnTo>
                    <a:pt x="48" y="47"/>
                  </a:lnTo>
                  <a:lnTo>
                    <a:pt x="48" y="56"/>
                  </a:lnTo>
                  <a:lnTo>
                    <a:pt x="46" y="66"/>
                  </a:lnTo>
                  <a:lnTo>
                    <a:pt x="44" y="74"/>
                  </a:lnTo>
                  <a:lnTo>
                    <a:pt x="41" y="80"/>
                  </a:lnTo>
                  <a:lnTo>
                    <a:pt x="37" y="87"/>
                  </a:lnTo>
                  <a:lnTo>
                    <a:pt x="33" y="90"/>
                  </a:lnTo>
                  <a:lnTo>
                    <a:pt x="29" y="92"/>
                  </a:lnTo>
                  <a:lnTo>
                    <a:pt x="24" y="94"/>
                  </a:lnTo>
                  <a:lnTo>
                    <a:pt x="18" y="92"/>
                  </a:lnTo>
                  <a:lnTo>
                    <a:pt x="14" y="90"/>
                  </a:lnTo>
                  <a:lnTo>
                    <a:pt x="10" y="87"/>
                  </a:lnTo>
                  <a:lnTo>
                    <a:pt x="7" y="80"/>
                  </a:lnTo>
                  <a:lnTo>
                    <a:pt x="4" y="74"/>
                  </a:lnTo>
                  <a:lnTo>
                    <a:pt x="2" y="66"/>
                  </a:lnTo>
                  <a:lnTo>
                    <a:pt x="0" y="56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2" y="29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8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3" name="Freeform 371"/>
            <p:cNvSpPr>
              <a:spLocks/>
            </p:cNvSpPr>
            <p:nvPr/>
          </p:nvSpPr>
          <p:spPr bwMode="auto">
            <a:xfrm>
              <a:off x="180" y="790"/>
              <a:ext cx="33" cy="37"/>
            </a:xfrm>
            <a:custGeom>
              <a:avLst/>
              <a:gdLst>
                <a:gd name="T0" fmla="*/ 17 w 33"/>
                <a:gd name="T1" fmla="*/ 0 h 75"/>
                <a:gd name="T2" fmla="*/ 23 w 33"/>
                <a:gd name="T3" fmla="*/ 3 h 75"/>
                <a:gd name="T4" fmla="*/ 28 w 33"/>
                <a:gd name="T5" fmla="*/ 11 h 75"/>
                <a:gd name="T6" fmla="*/ 32 w 33"/>
                <a:gd name="T7" fmla="*/ 24 h 75"/>
                <a:gd name="T8" fmla="*/ 33 w 33"/>
                <a:gd name="T9" fmla="*/ 39 h 75"/>
                <a:gd name="T10" fmla="*/ 32 w 33"/>
                <a:gd name="T11" fmla="*/ 53 h 75"/>
                <a:gd name="T12" fmla="*/ 28 w 33"/>
                <a:gd name="T13" fmla="*/ 65 h 75"/>
                <a:gd name="T14" fmla="*/ 23 w 33"/>
                <a:gd name="T15" fmla="*/ 72 h 75"/>
                <a:gd name="T16" fmla="*/ 17 w 33"/>
                <a:gd name="T17" fmla="*/ 75 h 75"/>
                <a:gd name="T18" fmla="*/ 10 w 33"/>
                <a:gd name="T19" fmla="*/ 72 h 75"/>
                <a:gd name="T20" fmla="*/ 5 w 33"/>
                <a:gd name="T21" fmla="*/ 65 h 75"/>
                <a:gd name="T22" fmla="*/ 1 w 33"/>
                <a:gd name="T23" fmla="*/ 53 h 75"/>
                <a:gd name="T24" fmla="*/ 0 w 33"/>
                <a:gd name="T25" fmla="*/ 39 h 75"/>
                <a:gd name="T26" fmla="*/ 1 w 33"/>
                <a:gd name="T27" fmla="*/ 24 h 75"/>
                <a:gd name="T28" fmla="*/ 5 w 33"/>
                <a:gd name="T29" fmla="*/ 11 h 75"/>
                <a:gd name="T30" fmla="*/ 10 w 33"/>
                <a:gd name="T31" fmla="*/ 3 h 75"/>
                <a:gd name="T32" fmla="*/ 17 w 33"/>
                <a:gd name="T3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75">
                  <a:moveTo>
                    <a:pt x="17" y="0"/>
                  </a:moveTo>
                  <a:lnTo>
                    <a:pt x="23" y="3"/>
                  </a:lnTo>
                  <a:lnTo>
                    <a:pt x="28" y="11"/>
                  </a:lnTo>
                  <a:lnTo>
                    <a:pt x="32" y="24"/>
                  </a:lnTo>
                  <a:lnTo>
                    <a:pt x="33" y="39"/>
                  </a:lnTo>
                  <a:lnTo>
                    <a:pt x="32" y="53"/>
                  </a:lnTo>
                  <a:lnTo>
                    <a:pt x="28" y="65"/>
                  </a:lnTo>
                  <a:lnTo>
                    <a:pt x="23" y="72"/>
                  </a:lnTo>
                  <a:lnTo>
                    <a:pt x="17" y="75"/>
                  </a:lnTo>
                  <a:lnTo>
                    <a:pt x="10" y="72"/>
                  </a:lnTo>
                  <a:lnTo>
                    <a:pt x="5" y="65"/>
                  </a:lnTo>
                  <a:lnTo>
                    <a:pt x="1" y="53"/>
                  </a:lnTo>
                  <a:lnTo>
                    <a:pt x="0" y="39"/>
                  </a:lnTo>
                  <a:lnTo>
                    <a:pt x="1" y="24"/>
                  </a:lnTo>
                  <a:lnTo>
                    <a:pt x="5" y="11"/>
                  </a:lnTo>
                  <a:lnTo>
                    <a:pt x="10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4" name="Freeform 372"/>
            <p:cNvSpPr>
              <a:spLocks/>
            </p:cNvSpPr>
            <p:nvPr/>
          </p:nvSpPr>
          <p:spPr bwMode="auto">
            <a:xfrm>
              <a:off x="188" y="794"/>
              <a:ext cx="18" cy="29"/>
            </a:xfrm>
            <a:custGeom>
              <a:avLst/>
              <a:gdLst>
                <a:gd name="T0" fmla="*/ 9 w 18"/>
                <a:gd name="T1" fmla="*/ 0 h 57"/>
                <a:gd name="T2" fmla="*/ 12 w 18"/>
                <a:gd name="T3" fmla="*/ 3 h 57"/>
                <a:gd name="T4" fmla="*/ 15 w 18"/>
                <a:gd name="T5" fmla="*/ 8 h 57"/>
                <a:gd name="T6" fmla="*/ 17 w 18"/>
                <a:gd name="T7" fmla="*/ 18 h 57"/>
                <a:gd name="T8" fmla="*/ 18 w 18"/>
                <a:gd name="T9" fmla="*/ 29 h 57"/>
                <a:gd name="T10" fmla="*/ 17 w 18"/>
                <a:gd name="T11" fmla="*/ 40 h 57"/>
                <a:gd name="T12" fmla="*/ 15 w 18"/>
                <a:gd name="T13" fmla="*/ 48 h 57"/>
                <a:gd name="T14" fmla="*/ 12 w 18"/>
                <a:gd name="T15" fmla="*/ 54 h 57"/>
                <a:gd name="T16" fmla="*/ 9 w 18"/>
                <a:gd name="T17" fmla="*/ 57 h 57"/>
                <a:gd name="T18" fmla="*/ 6 w 18"/>
                <a:gd name="T19" fmla="*/ 54 h 57"/>
                <a:gd name="T20" fmla="*/ 4 w 18"/>
                <a:gd name="T21" fmla="*/ 48 h 57"/>
                <a:gd name="T22" fmla="*/ 1 w 18"/>
                <a:gd name="T23" fmla="*/ 40 h 57"/>
                <a:gd name="T24" fmla="*/ 0 w 18"/>
                <a:gd name="T25" fmla="*/ 29 h 57"/>
                <a:gd name="T26" fmla="*/ 1 w 18"/>
                <a:gd name="T27" fmla="*/ 18 h 57"/>
                <a:gd name="T28" fmla="*/ 4 w 18"/>
                <a:gd name="T29" fmla="*/ 8 h 57"/>
                <a:gd name="T30" fmla="*/ 6 w 18"/>
                <a:gd name="T31" fmla="*/ 3 h 57"/>
                <a:gd name="T32" fmla="*/ 9 w 18"/>
                <a:gd name="T3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57">
                  <a:moveTo>
                    <a:pt x="9" y="0"/>
                  </a:moveTo>
                  <a:lnTo>
                    <a:pt x="12" y="3"/>
                  </a:lnTo>
                  <a:lnTo>
                    <a:pt x="15" y="8"/>
                  </a:lnTo>
                  <a:lnTo>
                    <a:pt x="17" y="18"/>
                  </a:lnTo>
                  <a:lnTo>
                    <a:pt x="18" y="29"/>
                  </a:lnTo>
                  <a:lnTo>
                    <a:pt x="17" y="40"/>
                  </a:lnTo>
                  <a:lnTo>
                    <a:pt x="15" y="48"/>
                  </a:lnTo>
                  <a:lnTo>
                    <a:pt x="12" y="54"/>
                  </a:lnTo>
                  <a:lnTo>
                    <a:pt x="9" y="57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1" y="40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4" y="8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5" name="Freeform 373"/>
            <p:cNvSpPr>
              <a:spLocks/>
            </p:cNvSpPr>
            <p:nvPr/>
          </p:nvSpPr>
          <p:spPr bwMode="auto">
            <a:xfrm>
              <a:off x="197" y="799"/>
              <a:ext cx="2" cy="19"/>
            </a:xfrm>
            <a:custGeom>
              <a:avLst/>
              <a:gdLst>
                <a:gd name="T0" fmla="*/ 1 w 2"/>
                <a:gd name="T1" fmla="*/ 0 h 37"/>
                <a:gd name="T2" fmla="*/ 1 w 2"/>
                <a:gd name="T3" fmla="*/ 1 h 37"/>
                <a:gd name="T4" fmla="*/ 2 w 2"/>
                <a:gd name="T5" fmla="*/ 5 h 37"/>
                <a:gd name="T6" fmla="*/ 2 w 2"/>
                <a:gd name="T7" fmla="*/ 11 h 37"/>
                <a:gd name="T8" fmla="*/ 2 w 2"/>
                <a:gd name="T9" fmla="*/ 19 h 37"/>
                <a:gd name="T10" fmla="*/ 2 w 2"/>
                <a:gd name="T11" fmla="*/ 26 h 37"/>
                <a:gd name="T12" fmla="*/ 2 w 2"/>
                <a:gd name="T13" fmla="*/ 32 h 37"/>
                <a:gd name="T14" fmla="*/ 1 w 2"/>
                <a:gd name="T15" fmla="*/ 36 h 37"/>
                <a:gd name="T16" fmla="*/ 1 w 2"/>
                <a:gd name="T17" fmla="*/ 37 h 37"/>
                <a:gd name="T18" fmla="*/ 0 w 2"/>
                <a:gd name="T19" fmla="*/ 36 h 37"/>
                <a:gd name="T20" fmla="*/ 0 w 2"/>
                <a:gd name="T21" fmla="*/ 32 h 37"/>
                <a:gd name="T22" fmla="*/ 0 w 2"/>
                <a:gd name="T23" fmla="*/ 26 h 37"/>
                <a:gd name="T24" fmla="*/ 0 w 2"/>
                <a:gd name="T25" fmla="*/ 19 h 37"/>
                <a:gd name="T26" fmla="*/ 0 w 2"/>
                <a:gd name="T27" fmla="*/ 11 h 37"/>
                <a:gd name="T28" fmla="*/ 0 w 2"/>
                <a:gd name="T29" fmla="*/ 5 h 37"/>
                <a:gd name="T30" fmla="*/ 0 w 2"/>
                <a:gd name="T31" fmla="*/ 1 h 37"/>
                <a:gd name="T32" fmla="*/ 1 w 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37">
                  <a:moveTo>
                    <a:pt x="1" y="0"/>
                  </a:moveTo>
                  <a:lnTo>
                    <a:pt x="1" y="1"/>
                  </a:lnTo>
                  <a:lnTo>
                    <a:pt x="2" y="5"/>
                  </a:lnTo>
                  <a:lnTo>
                    <a:pt x="2" y="11"/>
                  </a:lnTo>
                  <a:lnTo>
                    <a:pt x="2" y="19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6" name="Freeform 374"/>
            <p:cNvSpPr>
              <a:spLocks/>
            </p:cNvSpPr>
            <p:nvPr/>
          </p:nvSpPr>
          <p:spPr bwMode="auto">
            <a:xfrm>
              <a:off x="192" y="804"/>
              <a:ext cx="13" cy="9"/>
            </a:xfrm>
            <a:custGeom>
              <a:avLst/>
              <a:gdLst>
                <a:gd name="T0" fmla="*/ 6 w 13"/>
                <a:gd name="T1" fmla="*/ 0 h 18"/>
                <a:gd name="T2" fmla="*/ 4 w 13"/>
                <a:gd name="T3" fmla="*/ 2 h 18"/>
                <a:gd name="T4" fmla="*/ 2 w 13"/>
                <a:gd name="T5" fmla="*/ 3 h 18"/>
                <a:gd name="T6" fmla="*/ 1 w 13"/>
                <a:gd name="T7" fmla="*/ 6 h 18"/>
                <a:gd name="T8" fmla="*/ 0 w 13"/>
                <a:gd name="T9" fmla="*/ 10 h 18"/>
                <a:gd name="T10" fmla="*/ 1 w 13"/>
                <a:gd name="T11" fmla="*/ 13 h 18"/>
                <a:gd name="T12" fmla="*/ 2 w 13"/>
                <a:gd name="T13" fmla="*/ 16 h 18"/>
                <a:gd name="T14" fmla="*/ 4 w 13"/>
                <a:gd name="T15" fmla="*/ 17 h 18"/>
                <a:gd name="T16" fmla="*/ 6 w 13"/>
                <a:gd name="T17" fmla="*/ 18 h 18"/>
                <a:gd name="T18" fmla="*/ 9 w 13"/>
                <a:gd name="T19" fmla="*/ 17 h 18"/>
                <a:gd name="T20" fmla="*/ 11 w 13"/>
                <a:gd name="T21" fmla="*/ 16 h 18"/>
                <a:gd name="T22" fmla="*/ 12 w 13"/>
                <a:gd name="T23" fmla="*/ 13 h 18"/>
                <a:gd name="T24" fmla="*/ 13 w 13"/>
                <a:gd name="T25" fmla="*/ 10 h 18"/>
                <a:gd name="T26" fmla="*/ 12 w 13"/>
                <a:gd name="T27" fmla="*/ 6 h 18"/>
                <a:gd name="T28" fmla="*/ 11 w 13"/>
                <a:gd name="T29" fmla="*/ 3 h 18"/>
                <a:gd name="T30" fmla="*/ 9 w 13"/>
                <a:gd name="T31" fmla="*/ 2 h 18"/>
                <a:gd name="T32" fmla="*/ 6 w 1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8">
                  <a:moveTo>
                    <a:pt x="6" y="0"/>
                  </a:moveTo>
                  <a:lnTo>
                    <a:pt x="4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2" y="16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2" y="13"/>
                  </a:lnTo>
                  <a:lnTo>
                    <a:pt x="13" y="10"/>
                  </a:lnTo>
                  <a:lnTo>
                    <a:pt x="12" y="6"/>
                  </a:lnTo>
                  <a:lnTo>
                    <a:pt x="11" y="3"/>
                  </a:lnTo>
                  <a:lnTo>
                    <a:pt x="9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7" name="Freeform 375"/>
            <p:cNvSpPr>
              <a:spLocks/>
            </p:cNvSpPr>
            <p:nvPr/>
          </p:nvSpPr>
          <p:spPr bwMode="auto">
            <a:xfrm>
              <a:off x="5147" y="1112"/>
              <a:ext cx="156" cy="106"/>
            </a:xfrm>
            <a:custGeom>
              <a:avLst/>
              <a:gdLst>
                <a:gd name="T0" fmla="*/ 78 w 156"/>
                <a:gd name="T1" fmla="*/ 0 h 212"/>
                <a:gd name="T2" fmla="*/ 94 w 156"/>
                <a:gd name="T3" fmla="*/ 3 h 212"/>
                <a:gd name="T4" fmla="*/ 109 w 156"/>
                <a:gd name="T5" fmla="*/ 8 h 212"/>
                <a:gd name="T6" fmla="*/ 122 w 156"/>
                <a:gd name="T7" fmla="*/ 18 h 212"/>
                <a:gd name="T8" fmla="*/ 134 w 156"/>
                <a:gd name="T9" fmla="*/ 30 h 212"/>
                <a:gd name="T10" fmla="*/ 143 w 156"/>
                <a:gd name="T11" fmla="*/ 46 h 212"/>
                <a:gd name="T12" fmla="*/ 150 w 156"/>
                <a:gd name="T13" fmla="*/ 64 h 212"/>
                <a:gd name="T14" fmla="*/ 154 w 156"/>
                <a:gd name="T15" fmla="*/ 84 h 212"/>
                <a:gd name="T16" fmla="*/ 156 w 156"/>
                <a:gd name="T17" fmla="*/ 105 h 212"/>
                <a:gd name="T18" fmla="*/ 154 w 156"/>
                <a:gd name="T19" fmla="*/ 126 h 212"/>
                <a:gd name="T20" fmla="*/ 150 w 156"/>
                <a:gd name="T21" fmla="*/ 147 h 212"/>
                <a:gd name="T22" fmla="*/ 143 w 156"/>
                <a:gd name="T23" fmla="*/ 165 h 212"/>
                <a:gd name="T24" fmla="*/ 134 w 156"/>
                <a:gd name="T25" fmla="*/ 180 h 212"/>
                <a:gd name="T26" fmla="*/ 122 w 156"/>
                <a:gd name="T27" fmla="*/ 194 h 212"/>
                <a:gd name="T28" fmla="*/ 109 w 156"/>
                <a:gd name="T29" fmla="*/ 203 h 212"/>
                <a:gd name="T30" fmla="*/ 94 w 156"/>
                <a:gd name="T31" fmla="*/ 209 h 212"/>
                <a:gd name="T32" fmla="*/ 78 w 156"/>
                <a:gd name="T33" fmla="*/ 212 h 212"/>
                <a:gd name="T34" fmla="*/ 63 w 156"/>
                <a:gd name="T35" fmla="*/ 209 h 212"/>
                <a:gd name="T36" fmla="*/ 48 w 156"/>
                <a:gd name="T37" fmla="*/ 203 h 212"/>
                <a:gd name="T38" fmla="*/ 34 w 156"/>
                <a:gd name="T39" fmla="*/ 194 h 212"/>
                <a:gd name="T40" fmla="*/ 23 w 156"/>
                <a:gd name="T41" fmla="*/ 180 h 212"/>
                <a:gd name="T42" fmla="*/ 14 w 156"/>
                <a:gd name="T43" fmla="*/ 165 h 212"/>
                <a:gd name="T44" fmla="*/ 7 w 156"/>
                <a:gd name="T45" fmla="*/ 147 h 212"/>
                <a:gd name="T46" fmla="*/ 2 w 156"/>
                <a:gd name="T47" fmla="*/ 126 h 212"/>
                <a:gd name="T48" fmla="*/ 0 w 156"/>
                <a:gd name="T49" fmla="*/ 105 h 212"/>
                <a:gd name="T50" fmla="*/ 2 w 156"/>
                <a:gd name="T51" fmla="*/ 84 h 212"/>
                <a:gd name="T52" fmla="*/ 7 w 156"/>
                <a:gd name="T53" fmla="*/ 64 h 212"/>
                <a:gd name="T54" fmla="*/ 14 w 156"/>
                <a:gd name="T55" fmla="*/ 46 h 212"/>
                <a:gd name="T56" fmla="*/ 23 w 156"/>
                <a:gd name="T57" fmla="*/ 30 h 212"/>
                <a:gd name="T58" fmla="*/ 34 w 156"/>
                <a:gd name="T59" fmla="*/ 18 h 212"/>
                <a:gd name="T60" fmla="*/ 48 w 156"/>
                <a:gd name="T61" fmla="*/ 8 h 212"/>
                <a:gd name="T62" fmla="*/ 63 w 156"/>
                <a:gd name="T63" fmla="*/ 3 h 212"/>
                <a:gd name="T64" fmla="*/ 78 w 156"/>
                <a:gd name="T6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212">
                  <a:moveTo>
                    <a:pt x="78" y="0"/>
                  </a:moveTo>
                  <a:lnTo>
                    <a:pt x="94" y="3"/>
                  </a:lnTo>
                  <a:lnTo>
                    <a:pt x="109" y="8"/>
                  </a:lnTo>
                  <a:lnTo>
                    <a:pt x="122" y="18"/>
                  </a:lnTo>
                  <a:lnTo>
                    <a:pt x="134" y="30"/>
                  </a:lnTo>
                  <a:lnTo>
                    <a:pt x="143" y="46"/>
                  </a:lnTo>
                  <a:lnTo>
                    <a:pt x="150" y="64"/>
                  </a:lnTo>
                  <a:lnTo>
                    <a:pt x="154" y="84"/>
                  </a:lnTo>
                  <a:lnTo>
                    <a:pt x="156" y="105"/>
                  </a:lnTo>
                  <a:lnTo>
                    <a:pt x="154" y="126"/>
                  </a:lnTo>
                  <a:lnTo>
                    <a:pt x="150" y="147"/>
                  </a:lnTo>
                  <a:lnTo>
                    <a:pt x="143" y="165"/>
                  </a:lnTo>
                  <a:lnTo>
                    <a:pt x="134" y="180"/>
                  </a:lnTo>
                  <a:lnTo>
                    <a:pt x="122" y="194"/>
                  </a:lnTo>
                  <a:lnTo>
                    <a:pt x="109" y="203"/>
                  </a:lnTo>
                  <a:lnTo>
                    <a:pt x="94" y="209"/>
                  </a:lnTo>
                  <a:lnTo>
                    <a:pt x="78" y="212"/>
                  </a:lnTo>
                  <a:lnTo>
                    <a:pt x="63" y="209"/>
                  </a:lnTo>
                  <a:lnTo>
                    <a:pt x="48" y="203"/>
                  </a:lnTo>
                  <a:lnTo>
                    <a:pt x="34" y="194"/>
                  </a:lnTo>
                  <a:lnTo>
                    <a:pt x="23" y="180"/>
                  </a:lnTo>
                  <a:lnTo>
                    <a:pt x="14" y="165"/>
                  </a:lnTo>
                  <a:lnTo>
                    <a:pt x="7" y="147"/>
                  </a:lnTo>
                  <a:lnTo>
                    <a:pt x="2" y="126"/>
                  </a:lnTo>
                  <a:lnTo>
                    <a:pt x="0" y="105"/>
                  </a:lnTo>
                  <a:lnTo>
                    <a:pt x="2" y="84"/>
                  </a:lnTo>
                  <a:lnTo>
                    <a:pt x="7" y="64"/>
                  </a:lnTo>
                  <a:lnTo>
                    <a:pt x="14" y="46"/>
                  </a:lnTo>
                  <a:lnTo>
                    <a:pt x="23" y="30"/>
                  </a:lnTo>
                  <a:lnTo>
                    <a:pt x="34" y="18"/>
                  </a:lnTo>
                  <a:lnTo>
                    <a:pt x="48" y="8"/>
                  </a:lnTo>
                  <a:lnTo>
                    <a:pt x="63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7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8" name="Freeform 376"/>
            <p:cNvSpPr>
              <a:spLocks/>
            </p:cNvSpPr>
            <p:nvPr/>
          </p:nvSpPr>
          <p:spPr bwMode="auto">
            <a:xfrm>
              <a:off x="5152" y="1115"/>
              <a:ext cx="147" cy="101"/>
            </a:xfrm>
            <a:custGeom>
              <a:avLst/>
              <a:gdLst>
                <a:gd name="T0" fmla="*/ 73 w 147"/>
                <a:gd name="T1" fmla="*/ 0 h 201"/>
                <a:gd name="T2" fmla="*/ 89 w 147"/>
                <a:gd name="T3" fmla="*/ 2 h 201"/>
                <a:gd name="T4" fmla="*/ 102 w 147"/>
                <a:gd name="T5" fmla="*/ 9 h 201"/>
                <a:gd name="T6" fmla="*/ 114 w 147"/>
                <a:gd name="T7" fmla="*/ 17 h 201"/>
                <a:gd name="T8" fmla="*/ 126 w 147"/>
                <a:gd name="T9" fmla="*/ 29 h 201"/>
                <a:gd name="T10" fmla="*/ 135 w 147"/>
                <a:gd name="T11" fmla="*/ 45 h 201"/>
                <a:gd name="T12" fmla="*/ 141 w 147"/>
                <a:gd name="T13" fmla="*/ 61 h 201"/>
                <a:gd name="T14" fmla="*/ 146 w 147"/>
                <a:gd name="T15" fmla="*/ 79 h 201"/>
                <a:gd name="T16" fmla="*/ 147 w 147"/>
                <a:gd name="T17" fmla="*/ 100 h 201"/>
                <a:gd name="T18" fmla="*/ 146 w 147"/>
                <a:gd name="T19" fmla="*/ 121 h 201"/>
                <a:gd name="T20" fmla="*/ 141 w 147"/>
                <a:gd name="T21" fmla="*/ 139 h 201"/>
                <a:gd name="T22" fmla="*/ 135 w 147"/>
                <a:gd name="T23" fmla="*/ 157 h 201"/>
                <a:gd name="T24" fmla="*/ 126 w 147"/>
                <a:gd name="T25" fmla="*/ 171 h 201"/>
                <a:gd name="T26" fmla="*/ 114 w 147"/>
                <a:gd name="T27" fmla="*/ 183 h 201"/>
                <a:gd name="T28" fmla="*/ 102 w 147"/>
                <a:gd name="T29" fmla="*/ 193 h 201"/>
                <a:gd name="T30" fmla="*/ 89 w 147"/>
                <a:gd name="T31" fmla="*/ 200 h 201"/>
                <a:gd name="T32" fmla="*/ 73 w 147"/>
                <a:gd name="T33" fmla="*/ 201 h 201"/>
                <a:gd name="T34" fmla="*/ 58 w 147"/>
                <a:gd name="T35" fmla="*/ 200 h 201"/>
                <a:gd name="T36" fmla="*/ 45 w 147"/>
                <a:gd name="T37" fmla="*/ 193 h 201"/>
                <a:gd name="T38" fmla="*/ 32 w 147"/>
                <a:gd name="T39" fmla="*/ 183 h 201"/>
                <a:gd name="T40" fmla="*/ 21 w 147"/>
                <a:gd name="T41" fmla="*/ 171 h 201"/>
                <a:gd name="T42" fmla="*/ 12 w 147"/>
                <a:gd name="T43" fmla="*/ 157 h 201"/>
                <a:gd name="T44" fmla="*/ 6 w 147"/>
                <a:gd name="T45" fmla="*/ 139 h 201"/>
                <a:gd name="T46" fmla="*/ 1 w 147"/>
                <a:gd name="T47" fmla="*/ 121 h 201"/>
                <a:gd name="T48" fmla="*/ 0 w 147"/>
                <a:gd name="T49" fmla="*/ 100 h 201"/>
                <a:gd name="T50" fmla="*/ 1 w 147"/>
                <a:gd name="T51" fmla="*/ 79 h 201"/>
                <a:gd name="T52" fmla="*/ 6 w 147"/>
                <a:gd name="T53" fmla="*/ 61 h 201"/>
                <a:gd name="T54" fmla="*/ 12 w 147"/>
                <a:gd name="T55" fmla="*/ 45 h 201"/>
                <a:gd name="T56" fmla="*/ 21 w 147"/>
                <a:gd name="T57" fmla="*/ 29 h 201"/>
                <a:gd name="T58" fmla="*/ 32 w 147"/>
                <a:gd name="T59" fmla="*/ 17 h 201"/>
                <a:gd name="T60" fmla="*/ 45 w 147"/>
                <a:gd name="T61" fmla="*/ 9 h 201"/>
                <a:gd name="T62" fmla="*/ 58 w 147"/>
                <a:gd name="T63" fmla="*/ 2 h 201"/>
                <a:gd name="T64" fmla="*/ 73 w 147"/>
                <a:gd name="T65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7" h="201">
                  <a:moveTo>
                    <a:pt x="73" y="0"/>
                  </a:moveTo>
                  <a:lnTo>
                    <a:pt x="89" y="2"/>
                  </a:lnTo>
                  <a:lnTo>
                    <a:pt x="102" y="9"/>
                  </a:lnTo>
                  <a:lnTo>
                    <a:pt x="114" y="17"/>
                  </a:lnTo>
                  <a:lnTo>
                    <a:pt x="126" y="29"/>
                  </a:lnTo>
                  <a:lnTo>
                    <a:pt x="135" y="45"/>
                  </a:lnTo>
                  <a:lnTo>
                    <a:pt x="141" y="61"/>
                  </a:lnTo>
                  <a:lnTo>
                    <a:pt x="146" y="79"/>
                  </a:lnTo>
                  <a:lnTo>
                    <a:pt x="147" y="100"/>
                  </a:lnTo>
                  <a:lnTo>
                    <a:pt x="146" y="121"/>
                  </a:lnTo>
                  <a:lnTo>
                    <a:pt x="141" y="139"/>
                  </a:lnTo>
                  <a:lnTo>
                    <a:pt x="135" y="157"/>
                  </a:lnTo>
                  <a:lnTo>
                    <a:pt x="126" y="171"/>
                  </a:lnTo>
                  <a:lnTo>
                    <a:pt x="114" y="183"/>
                  </a:lnTo>
                  <a:lnTo>
                    <a:pt x="102" y="193"/>
                  </a:lnTo>
                  <a:lnTo>
                    <a:pt x="89" y="200"/>
                  </a:lnTo>
                  <a:lnTo>
                    <a:pt x="73" y="201"/>
                  </a:lnTo>
                  <a:lnTo>
                    <a:pt x="58" y="200"/>
                  </a:lnTo>
                  <a:lnTo>
                    <a:pt x="45" y="193"/>
                  </a:lnTo>
                  <a:lnTo>
                    <a:pt x="32" y="183"/>
                  </a:lnTo>
                  <a:lnTo>
                    <a:pt x="21" y="171"/>
                  </a:lnTo>
                  <a:lnTo>
                    <a:pt x="12" y="157"/>
                  </a:lnTo>
                  <a:lnTo>
                    <a:pt x="6" y="139"/>
                  </a:lnTo>
                  <a:lnTo>
                    <a:pt x="1" y="121"/>
                  </a:lnTo>
                  <a:lnTo>
                    <a:pt x="0" y="100"/>
                  </a:lnTo>
                  <a:lnTo>
                    <a:pt x="1" y="79"/>
                  </a:lnTo>
                  <a:lnTo>
                    <a:pt x="6" y="61"/>
                  </a:lnTo>
                  <a:lnTo>
                    <a:pt x="12" y="45"/>
                  </a:lnTo>
                  <a:lnTo>
                    <a:pt x="21" y="29"/>
                  </a:lnTo>
                  <a:lnTo>
                    <a:pt x="32" y="17"/>
                  </a:lnTo>
                  <a:lnTo>
                    <a:pt x="45" y="9"/>
                  </a:lnTo>
                  <a:lnTo>
                    <a:pt x="58" y="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49" name="Freeform 377"/>
            <p:cNvSpPr>
              <a:spLocks/>
            </p:cNvSpPr>
            <p:nvPr/>
          </p:nvSpPr>
          <p:spPr bwMode="auto">
            <a:xfrm>
              <a:off x="5156" y="1118"/>
              <a:ext cx="139" cy="96"/>
            </a:xfrm>
            <a:custGeom>
              <a:avLst/>
              <a:gdLst>
                <a:gd name="T0" fmla="*/ 69 w 139"/>
                <a:gd name="T1" fmla="*/ 0 h 191"/>
                <a:gd name="T2" fmla="*/ 84 w 139"/>
                <a:gd name="T3" fmla="*/ 1 h 191"/>
                <a:gd name="T4" fmla="*/ 96 w 139"/>
                <a:gd name="T5" fmla="*/ 7 h 191"/>
                <a:gd name="T6" fmla="*/ 108 w 139"/>
                <a:gd name="T7" fmla="*/ 17 h 191"/>
                <a:gd name="T8" fmla="*/ 119 w 139"/>
                <a:gd name="T9" fmla="*/ 28 h 191"/>
                <a:gd name="T10" fmla="*/ 127 w 139"/>
                <a:gd name="T11" fmla="*/ 41 h 191"/>
                <a:gd name="T12" fmla="*/ 134 w 139"/>
                <a:gd name="T13" fmla="*/ 58 h 191"/>
                <a:gd name="T14" fmla="*/ 138 w 139"/>
                <a:gd name="T15" fmla="*/ 76 h 191"/>
                <a:gd name="T16" fmla="*/ 139 w 139"/>
                <a:gd name="T17" fmla="*/ 96 h 191"/>
                <a:gd name="T18" fmla="*/ 138 w 139"/>
                <a:gd name="T19" fmla="*/ 115 h 191"/>
                <a:gd name="T20" fmla="*/ 134 w 139"/>
                <a:gd name="T21" fmla="*/ 133 h 191"/>
                <a:gd name="T22" fmla="*/ 127 w 139"/>
                <a:gd name="T23" fmla="*/ 150 h 191"/>
                <a:gd name="T24" fmla="*/ 119 w 139"/>
                <a:gd name="T25" fmla="*/ 163 h 191"/>
                <a:gd name="T26" fmla="*/ 108 w 139"/>
                <a:gd name="T27" fmla="*/ 174 h 191"/>
                <a:gd name="T28" fmla="*/ 96 w 139"/>
                <a:gd name="T29" fmla="*/ 184 h 191"/>
                <a:gd name="T30" fmla="*/ 84 w 139"/>
                <a:gd name="T31" fmla="*/ 190 h 191"/>
                <a:gd name="T32" fmla="*/ 69 w 139"/>
                <a:gd name="T33" fmla="*/ 191 h 191"/>
                <a:gd name="T34" fmla="*/ 55 w 139"/>
                <a:gd name="T35" fmla="*/ 190 h 191"/>
                <a:gd name="T36" fmla="*/ 42 w 139"/>
                <a:gd name="T37" fmla="*/ 184 h 191"/>
                <a:gd name="T38" fmla="*/ 30 w 139"/>
                <a:gd name="T39" fmla="*/ 174 h 191"/>
                <a:gd name="T40" fmla="*/ 20 w 139"/>
                <a:gd name="T41" fmla="*/ 163 h 191"/>
                <a:gd name="T42" fmla="*/ 11 w 139"/>
                <a:gd name="T43" fmla="*/ 150 h 191"/>
                <a:gd name="T44" fmla="*/ 5 w 139"/>
                <a:gd name="T45" fmla="*/ 133 h 191"/>
                <a:gd name="T46" fmla="*/ 1 w 139"/>
                <a:gd name="T47" fmla="*/ 115 h 191"/>
                <a:gd name="T48" fmla="*/ 0 w 139"/>
                <a:gd name="T49" fmla="*/ 96 h 191"/>
                <a:gd name="T50" fmla="*/ 1 w 139"/>
                <a:gd name="T51" fmla="*/ 76 h 191"/>
                <a:gd name="T52" fmla="*/ 5 w 139"/>
                <a:gd name="T53" fmla="*/ 58 h 191"/>
                <a:gd name="T54" fmla="*/ 11 w 139"/>
                <a:gd name="T55" fmla="*/ 41 h 191"/>
                <a:gd name="T56" fmla="*/ 20 w 139"/>
                <a:gd name="T57" fmla="*/ 28 h 191"/>
                <a:gd name="T58" fmla="*/ 30 w 139"/>
                <a:gd name="T59" fmla="*/ 17 h 191"/>
                <a:gd name="T60" fmla="*/ 42 w 139"/>
                <a:gd name="T61" fmla="*/ 7 h 191"/>
                <a:gd name="T62" fmla="*/ 55 w 139"/>
                <a:gd name="T63" fmla="*/ 1 h 191"/>
                <a:gd name="T64" fmla="*/ 69 w 139"/>
                <a:gd name="T6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9" h="191">
                  <a:moveTo>
                    <a:pt x="69" y="0"/>
                  </a:moveTo>
                  <a:lnTo>
                    <a:pt x="84" y="1"/>
                  </a:lnTo>
                  <a:lnTo>
                    <a:pt x="96" y="7"/>
                  </a:lnTo>
                  <a:lnTo>
                    <a:pt x="108" y="17"/>
                  </a:lnTo>
                  <a:lnTo>
                    <a:pt x="119" y="28"/>
                  </a:lnTo>
                  <a:lnTo>
                    <a:pt x="127" y="41"/>
                  </a:lnTo>
                  <a:lnTo>
                    <a:pt x="134" y="58"/>
                  </a:lnTo>
                  <a:lnTo>
                    <a:pt x="138" y="76"/>
                  </a:lnTo>
                  <a:lnTo>
                    <a:pt x="139" y="96"/>
                  </a:lnTo>
                  <a:lnTo>
                    <a:pt x="138" y="115"/>
                  </a:lnTo>
                  <a:lnTo>
                    <a:pt x="134" y="133"/>
                  </a:lnTo>
                  <a:lnTo>
                    <a:pt x="127" y="150"/>
                  </a:lnTo>
                  <a:lnTo>
                    <a:pt x="119" y="163"/>
                  </a:lnTo>
                  <a:lnTo>
                    <a:pt x="108" y="174"/>
                  </a:lnTo>
                  <a:lnTo>
                    <a:pt x="96" y="184"/>
                  </a:lnTo>
                  <a:lnTo>
                    <a:pt x="84" y="190"/>
                  </a:lnTo>
                  <a:lnTo>
                    <a:pt x="69" y="191"/>
                  </a:lnTo>
                  <a:lnTo>
                    <a:pt x="55" y="190"/>
                  </a:lnTo>
                  <a:lnTo>
                    <a:pt x="42" y="184"/>
                  </a:lnTo>
                  <a:lnTo>
                    <a:pt x="30" y="174"/>
                  </a:lnTo>
                  <a:lnTo>
                    <a:pt x="20" y="163"/>
                  </a:lnTo>
                  <a:lnTo>
                    <a:pt x="11" y="150"/>
                  </a:lnTo>
                  <a:lnTo>
                    <a:pt x="5" y="133"/>
                  </a:lnTo>
                  <a:lnTo>
                    <a:pt x="1" y="115"/>
                  </a:lnTo>
                  <a:lnTo>
                    <a:pt x="0" y="96"/>
                  </a:lnTo>
                  <a:lnTo>
                    <a:pt x="1" y="76"/>
                  </a:lnTo>
                  <a:lnTo>
                    <a:pt x="5" y="58"/>
                  </a:lnTo>
                  <a:lnTo>
                    <a:pt x="11" y="41"/>
                  </a:lnTo>
                  <a:lnTo>
                    <a:pt x="20" y="28"/>
                  </a:lnTo>
                  <a:lnTo>
                    <a:pt x="30" y="17"/>
                  </a:lnTo>
                  <a:lnTo>
                    <a:pt x="42" y="7"/>
                  </a:lnTo>
                  <a:lnTo>
                    <a:pt x="55" y="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0" name="Freeform 378"/>
            <p:cNvSpPr>
              <a:spLocks/>
            </p:cNvSpPr>
            <p:nvPr/>
          </p:nvSpPr>
          <p:spPr bwMode="auto">
            <a:xfrm>
              <a:off x="5160" y="1121"/>
              <a:ext cx="131" cy="90"/>
            </a:xfrm>
            <a:custGeom>
              <a:avLst/>
              <a:gdLst>
                <a:gd name="T0" fmla="*/ 65 w 131"/>
                <a:gd name="T1" fmla="*/ 0 h 181"/>
                <a:gd name="T2" fmla="*/ 79 w 131"/>
                <a:gd name="T3" fmla="*/ 2 h 181"/>
                <a:gd name="T4" fmla="*/ 91 w 131"/>
                <a:gd name="T5" fmla="*/ 7 h 181"/>
                <a:gd name="T6" fmla="*/ 102 w 131"/>
                <a:gd name="T7" fmla="*/ 16 h 181"/>
                <a:gd name="T8" fmla="*/ 112 w 131"/>
                <a:gd name="T9" fmla="*/ 27 h 181"/>
                <a:gd name="T10" fmla="*/ 120 w 131"/>
                <a:gd name="T11" fmla="*/ 41 h 181"/>
                <a:gd name="T12" fmla="*/ 126 w 131"/>
                <a:gd name="T13" fmla="*/ 56 h 181"/>
                <a:gd name="T14" fmla="*/ 130 w 131"/>
                <a:gd name="T15" fmla="*/ 73 h 181"/>
                <a:gd name="T16" fmla="*/ 131 w 131"/>
                <a:gd name="T17" fmla="*/ 91 h 181"/>
                <a:gd name="T18" fmla="*/ 130 w 131"/>
                <a:gd name="T19" fmla="*/ 109 h 181"/>
                <a:gd name="T20" fmla="*/ 126 w 131"/>
                <a:gd name="T21" fmla="*/ 125 h 181"/>
                <a:gd name="T22" fmla="*/ 120 w 131"/>
                <a:gd name="T23" fmla="*/ 140 h 181"/>
                <a:gd name="T24" fmla="*/ 112 w 131"/>
                <a:gd name="T25" fmla="*/ 154 h 181"/>
                <a:gd name="T26" fmla="*/ 102 w 131"/>
                <a:gd name="T27" fmla="*/ 165 h 181"/>
                <a:gd name="T28" fmla="*/ 91 w 131"/>
                <a:gd name="T29" fmla="*/ 174 h 181"/>
                <a:gd name="T30" fmla="*/ 79 w 131"/>
                <a:gd name="T31" fmla="*/ 179 h 181"/>
                <a:gd name="T32" fmla="*/ 65 w 131"/>
                <a:gd name="T33" fmla="*/ 181 h 181"/>
                <a:gd name="T34" fmla="*/ 52 w 131"/>
                <a:gd name="T35" fmla="*/ 179 h 181"/>
                <a:gd name="T36" fmla="*/ 40 w 131"/>
                <a:gd name="T37" fmla="*/ 174 h 181"/>
                <a:gd name="T38" fmla="*/ 28 w 131"/>
                <a:gd name="T39" fmla="*/ 165 h 181"/>
                <a:gd name="T40" fmla="*/ 19 w 131"/>
                <a:gd name="T41" fmla="*/ 154 h 181"/>
                <a:gd name="T42" fmla="*/ 11 w 131"/>
                <a:gd name="T43" fmla="*/ 140 h 181"/>
                <a:gd name="T44" fmla="*/ 5 w 131"/>
                <a:gd name="T45" fmla="*/ 125 h 181"/>
                <a:gd name="T46" fmla="*/ 1 w 131"/>
                <a:gd name="T47" fmla="*/ 109 h 181"/>
                <a:gd name="T48" fmla="*/ 0 w 131"/>
                <a:gd name="T49" fmla="*/ 91 h 181"/>
                <a:gd name="T50" fmla="*/ 1 w 131"/>
                <a:gd name="T51" fmla="*/ 73 h 181"/>
                <a:gd name="T52" fmla="*/ 5 w 131"/>
                <a:gd name="T53" fmla="*/ 56 h 181"/>
                <a:gd name="T54" fmla="*/ 11 w 131"/>
                <a:gd name="T55" fmla="*/ 41 h 181"/>
                <a:gd name="T56" fmla="*/ 19 w 131"/>
                <a:gd name="T57" fmla="*/ 27 h 181"/>
                <a:gd name="T58" fmla="*/ 28 w 131"/>
                <a:gd name="T59" fmla="*/ 16 h 181"/>
                <a:gd name="T60" fmla="*/ 40 w 131"/>
                <a:gd name="T61" fmla="*/ 7 h 181"/>
                <a:gd name="T62" fmla="*/ 52 w 131"/>
                <a:gd name="T63" fmla="*/ 2 h 181"/>
                <a:gd name="T64" fmla="*/ 65 w 131"/>
                <a:gd name="T6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1" h="181">
                  <a:moveTo>
                    <a:pt x="65" y="0"/>
                  </a:moveTo>
                  <a:lnTo>
                    <a:pt x="79" y="2"/>
                  </a:lnTo>
                  <a:lnTo>
                    <a:pt x="91" y="7"/>
                  </a:lnTo>
                  <a:lnTo>
                    <a:pt x="102" y="16"/>
                  </a:lnTo>
                  <a:lnTo>
                    <a:pt x="112" y="27"/>
                  </a:lnTo>
                  <a:lnTo>
                    <a:pt x="120" y="41"/>
                  </a:lnTo>
                  <a:lnTo>
                    <a:pt x="126" y="56"/>
                  </a:lnTo>
                  <a:lnTo>
                    <a:pt x="130" y="73"/>
                  </a:lnTo>
                  <a:lnTo>
                    <a:pt x="131" y="91"/>
                  </a:lnTo>
                  <a:lnTo>
                    <a:pt x="130" y="109"/>
                  </a:lnTo>
                  <a:lnTo>
                    <a:pt x="126" y="125"/>
                  </a:lnTo>
                  <a:lnTo>
                    <a:pt x="120" y="140"/>
                  </a:lnTo>
                  <a:lnTo>
                    <a:pt x="112" y="154"/>
                  </a:lnTo>
                  <a:lnTo>
                    <a:pt x="102" y="165"/>
                  </a:lnTo>
                  <a:lnTo>
                    <a:pt x="91" y="174"/>
                  </a:lnTo>
                  <a:lnTo>
                    <a:pt x="79" y="179"/>
                  </a:lnTo>
                  <a:lnTo>
                    <a:pt x="65" y="181"/>
                  </a:lnTo>
                  <a:lnTo>
                    <a:pt x="52" y="179"/>
                  </a:lnTo>
                  <a:lnTo>
                    <a:pt x="40" y="174"/>
                  </a:lnTo>
                  <a:lnTo>
                    <a:pt x="28" y="165"/>
                  </a:lnTo>
                  <a:lnTo>
                    <a:pt x="19" y="154"/>
                  </a:lnTo>
                  <a:lnTo>
                    <a:pt x="11" y="140"/>
                  </a:lnTo>
                  <a:lnTo>
                    <a:pt x="5" y="125"/>
                  </a:lnTo>
                  <a:lnTo>
                    <a:pt x="1" y="109"/>
                  </a:lnTo>
                  <a:lnTo>
                    <a:pt x="0" y="91"/>
                  </a:lnTo>
                  <a:lnTo>
                    <a:pt x="1" y="73"/>
                  </a:lnTo>
                  <a:lnTo>
                    <a:pt x="5" y="56"/>
                  </a:lnTo>
                  <a:lnTo>
                    <a:pt x="11" y="41"/>
                  </a:lnTo>
                  <a:lnTo>
                    <a:pt x="19" y="27"/>
                  </a:lnTo>
                  <a:lnTo>
                    <a:pt x="28" y="16"/>
                  </a:lnTo>
                  <a:lnTo>
                    <a:pt x="40" y="7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1" name="Freeform 379"/>
            <p:cNvSpPr>
              <a:spLocks/>
            </p:cNvSpPr>
            <p:nvPr/>
          </p:nvSpPr>
          <p:spPr bwMode="auto">
            <a:xfrm>
              <a:off x="5164" y="1124"/>
              <a:ext cx="123" cy="85"/>
            </a:xfrm>
            <a:custGeom>
              <a:avLst/>
              <a:gdLst>
                <a:gd name="T0" fmla="*/ 61 w 123"/>
                <a:gd name="T1" fmla="*/ 0 h 170"/>
                <a:gd name="T2" fmla="*/ 74 w 123"/>
                <a:gd name="T3" fmla="*/ 1 h 170"/>
                <a:gd name="T4" fmla="*/ 85 w 123"/>
                <a:gd name="T5" fmla="*/ 7 h 170"/>
                <a:gd name="T6" fmla="*/ 95 w 123"/>
                <a:gd name="T7" fmla="*/ 14 h 170"/>
                <a:gd name="T8" fmla="*/ 104 w 123"/>
                <a:gd name="T9" fmla="*/ 25 h 170"/>
                <a:gd name="T10" fmla="*/ 113 w 123"/>
                <a:gd name="T11" fmla="*/ 37 h 170"/>
                <a:gd name="T12" fmla="*/ 118 w 123"/>
                <a:gd name="T13" fmla="*/ 51 h 170"/>
                <a:gd name="T14" fmla="*/ 122 w 123"/>
                <a:gd name="T15" fmla="*/ 68 h 170"/>
                <a:gd name="T16" fmla="*/ 123 w 123"/>
                <a:gd name="T17" fmla="*/ 85 h 170"/>
                <a:gd name="T18" fmla="*/ 122 w 123"/>
                <a:gd name="T19" fmla="*/ 101 h 170"/>
                <a:gd name="T20" fmla="*/ 118 w 123"/>
                <a:gd name="T21" fmla="*/ 118 h 170"/>
                <a:gd name="T22" fmla="*/ 113 w 123"/>
                <a:gd name="T23" fmla="*/ 133 h 170"/>
                <a:gd name="T24" fmla="*/ 104 w 123"/>
                <a:gd name="T25" fmla="*/ 145 h 170"/>
                <a:gd name="T26" fmla="*/ 95 w 123"/>
                <a:gd name="T27" fmla="*/ 155 h 170"/>
                <a:gd name="T28" fmla="*/ 85 w 123"/>
                <a:gd name="T29" fmla="*/ 163 h 170"/>
                <a:gd name="T30" fmla="*/ 74 w 123"/>
                <a:gd name="T31" fmla="*/ 169 h 170"/>
                <a:gd name="T32" fmla="*/ 61 w 123"/>
                <a:gd name="T33" fmla="*/ 170 h 170"/>
                <a:gd name="T34" fmla="*/ 49 w 123"/>
                <a:gd name="T35" fmla="*/ 169 h 170"/>
                <a:gd name="T36" fmla="*/ 38 w 123"/>
                <a:gd name="T37" fmla="*/ 163 h 170"/>
                <a:gd name="T38" fmla="*/ 28 w 123"/>
                <a:gd name="T39" fmla="*/ 155 h 170"/>
                <a:gd name="T40" fmla="*/ 18 w 123"/>
                <a:gd name="T41" fmla="*/ 145 h 170"/>
                <a:gd name="T42" fmla="*/ 10 w 123"/>
                <a:gd name="T43" fmla="*/ 133 h 170"/>
                <a:gd name="T44" fmla="*/ 5 w 123"/>
                <a:gd name="T45" fmla="*/ 118 h 170"/>
                <a:gd name="T46" fmla="*/ 1 w 123"/>
                <a:gd name="T47" fmla="*/ 101 h 170"/>
                <a:gd name="T48" fmla="*/ 0 w 123"/>
                <a:gd name="T49" fmla="*/ 85 h 170"/>
                <a:gd name="T50" fmla="*/ 1 w 123"/>
                <a:gd name="T51" fmla="*/ 68 h 170"/>
                <a:gd name="T52" fmla="*/ 5 w 123"/>
                <a:gd name="T53" fmla="*/ 51 h 170"/>
                <a:gd name="T54" fmla="*/ 10 w 123"/>
                <a:gd name="T55" fmla="*/ 37 h 170"/>
                <a:gd name="T56" fmla="*/ 18 w 123"/>
                <a:gd name="T57" fmla="*/ 25 h 170"/>
                <a:gd name="T58" fmla="*/ 28 w 123"/>
                <a:gd name="T59" fmla="*/ 14 h 170"/>
                <a:gd name="T60" fmla="*/ 38 w 123"/>
                <a:gd name="T61" fmla="*/ 7 h 170"/>
                <a:gd name="T62" fmla="*/ 49 w 123"/>
                <a:gd name="T63" fmla="*/ 1 h 170"/>
                <a:gd name="T64" fmla="*/ 61 w 123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170">
                  <a:moveTo>
                    <a:pt x="61" y="0"/>
                  </a:moveTo>
                  <a:lnTo>
                    <a:pt x="74" y="1"/>
                  </a:lnTo>
                  <a:lnTo>
                    <a:pt x="85" y="7"/>
                  </a:lnTo>
                  <a:lnTo>
                    <a:pt x="95" y="14"/>
                  </a:lnTo>
                  <a:lnTo>
                    <a:pt x="104" y="25"/>
                  </a:lnTo>
                  <a:lnTo>
                    <a:pt x="113" y="37"/>
                  </a:lnTo>
                  <a:lnTo>
                    <a:pt x="118" y="51"/>
                  </a:lnTo>
                  <a:lnTo>
                    <a:pt x="122" y="68"/>
                  </a:lnTo>
                  <a:lnTo>
                    <a:pt x="123" y="85"/>
                  </a:lnTo>
                  <a:lnTo>
                    <a:pt x="122" y="101"/>
                  </a:lnTo>
                  <a:lnTo>
                    <a:pt x="118" y="118"/>
                  </a:lnTo>
                  <a:lnTo>
                    <a:pt x="113" y="133"/>
                  </a:lnTo>
                  <a:lnTo>
                    <a:pt x="104" y="145"/>
                  </a:lnTo>
                  <a:lnTo>
                    <a:pt x="95" y="155"/>
                  </a:lnTo>
                  <a:lnTo>
                    <a:pt x="85" y="163"/>
                  </a:lnTo>
                  <a:lnTo>
                    <a:pt x="74" y="169"/>
                  </a:lnTo>
                  <a:lnTo>
                    <a:pt x="61" y="170"/>
                  </a:lnTo>
                  <a:lnTo>
                    <a:pt x="49" y="169"/>
                  </a:lnTo>
                  <a:lnTo>
                    <a:pt x="38" y="163"/>
                  </a:lnTo>
                  <a:lnTo>
                    <a:pt x="28" y="155"/>
                  </a:lnTo>
                  <a:lnTo>
                    <a:pt x="18" y="145"/>
                  </a:lnTo>
                  <a:lnTo>
                    <a:pt x="10" y="133"/>
                  </a:lnTo>
                  <a:lnTo>
                    <a:pt x="5" y="118"/>
                  </a:lnTo>
                  <a:lnTo>
                    <a:pt x="1" y="101"/>
                  </a:lnTo>
                  <a:lnTo>
                    <a:pt x="0" y="85"/>
                  </a:lnTo>
                  <a:lnTo>
                    <a:pt x="1" y="68"/>
                  </a:lnTo>
                  <a:lnTo>
                    <a:pt x="5" y="51"/>
                  </a:lnTo>
                  <a:lnTo>
                    <a:pt x="10" y="37"/>
                  </a:lnTo>
                  <a:lnTo>
                    <a:pt x="18" y="25"/>
                  </a:lnTo>
                  <a:lnTo>
                    <a:pt x="28" y="14"/>
                  </a:lnTo>
                  <a:lnTo>
                    <a:pt x="38" y="7"/>
                  </a:lnTo>
                  <a:lnTo>
                    <a:pt x="49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2" name="Freeform 380"/>
            <p:cNvSpPr>
              <a:spLocks/>
            </p:cNvSpPr>
            <p:nvPr/>
          </p:nvSpPr>
          <p:spPr bwMode="auto">
            <a:xfrm>
              <a:off x="5167" y="1126"/>
              <a:ext cx="116" cy="80"/>
            </a:xfrm>
            <a:custGeom>
              <a:avLst/>
              <a:gdLst>
                <a:gd name="T0" fmla="*/ 58 w 116"/>
                <a:gd name="T1" fmla="*/ 0 h 161"/>
                <a:gd name="T2" fmla="*/ 70 w 116"/>
                <a:gd name="T3" fmla="*/ 2 h 161"/>
                <a:gd name="T4" fmla="*/ 81 w 116"/>
                <a:gd name="T5" fmla="*/ 7 h 161"/>
                <a:gd name="T6" fmla="*/ 90 w 116"/>
                <a:gd name="T7" fmla="*/ 14 h 161"/>
                <a:gd name="T8" fmla="*/ 99 w 116"/>
                <a:gd name="T9" fmla="*/ 24 h 161"/>
                <a:gd name="T10" fmla="*/ 106 w 116"/>
                <a:gd name="T11" fmla="*/ 36 h 161"/>
                <a:gd name="T12" fmla="*/ 112 w 116"/>
                <a:gd name="T13" fmla="*/ 49 h 161"/>
                <a:gd name="T14" fmla="*/ 115 w 116"/>
                <a:gd name="T15" fmla="*/ 64 h 161"/>
                <a:gd name="T16" fmla="*/ 116 w 116"/>
                <a:gd name="T17" fmla="*/ 81 h 161"/>
                <a:gd name="T18" fmla="*/ 115 w 116"/>
                <a:gd name="T19" fmla="*/ 97 h 161"/>
                <a:gd name="T20" fmla="*/ 112 w 116"/>
                <a:gd name="T21" fmla="*/ 112 h 161"/>
                <a:gd name="T22" fmla="*/ 106 w 116"/>
                <a:gd name="T23" fmla="*/ 125 h 161"/>
                <a:gd name="T24" fmla="*/ 99 w 116"/>
                <a:gd name="T25" fmla="*/ 137 h 161"/>
                <a:gd name="T26" fmla="*/ 90 w 116"/>
                <a:gd name="T27" fmla="*/ 147 h 161"/>
                <a:gd name="T28" fmla="*/ 81 w 116"/>
                <a:gd name="T29" fmla="*/ 154 h 161"/>
                <a:gd name="T30" fmla="*/ 70 w 116"/>
                <a:gd name="T31" fmla="*/ 159 h 161"/>
                <a:gd name="T32" fmla="*/ 58 w 116"/>
                <a:gd name="T33" fmla="*/ 161 h 161"/>
                <a:gd name="T34" fmla="*/ 47 w 116"/>
                <a:gd name="T35" fmla="*/ 159 h 161"/>
                <a:gd name="T36" fmla="*/ 36 w 116"/>
                <a:gd name="T37" fmla="*/ 154 h 161"/>
                <a:gd name="T38" fmla="*/ 26 w 116"/>
                <a:gd name="T39" fmla="*/ 147 h 161"/>
                <a:gd name="T40" fmla="*/ 17 w 116"/>
                <a:gd name="T41" fmla="*/ 137 h 161"/>
                <a:gd name="T42" fmla="*/ 10 w 116"/>
                <a:gd name="T43" fmla="*/ 125 h 161"/>
                <a:gd name="T44" fmla="*/ 5 w 116"/>
                <a:gd name="T45" fmla="*/ 112 h 161"/>
                <a:gd name="T46" fmla="*/ 1 w 116"/>
                <a:gd name="T47" fmla="*/ 97 h 161"/>
                <a:gd name="T48" fmla="*/ 0 w 116"/>
                <a:gd name="T49" fmla="*/ 81 h 161"/>
                <a:gd name="T50" fmla="*/ 1 w 116"/>
                <a:gd name="T51" fmla="*/ 64 h 161"/>
                <a:gd name="T52" fmla="*/ 5 w 116"/>
                <a:gd name="T53" fmla="*/ 49 h 161"/>
                <a:gd name="T54" fmla="*/ 10 w 116"/>
                <a:gd name="T55" fmla="*/ 36 h 161"/>
                <a:gd name="T56" fmla="*/ 17 w 116"/>
                <a:gd name="T57" fmla="*/ 24 h 161"/>
                <a:gd name="T58" fmla="*/ 26 w 116"/>
                <a:gd name="T59" fmla="*/ 14 h 161"/>
                <a:gd name="T60" fmla="*/ 36 w 116"/>
                <a:gd name="T61" fmla="*/ 7 h 161"/>
                <a:gd name="T62" fmla="*/ 47 w 116"/>
                <a:gd name="T63" fmla="*/ 2 h 161"/>
                <a:gd name="T64" fmla="*/ 58 w 116"/>
                <a:gd name="T6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6" h="161">
                  <a:moveTo>
                    <a:pt x="58" y="0"/>
                  </a:moveTo>
                  <a:lnTo>
                    <a:pt x="70" y="2"/>
                  </a:lnTo>
                  <a:lnTo>
                    <a:pt x="81" y="7"/>
                  </a:lnTo>
                  <a:lnTo>
                    <a:pt x="90" y="14"/>
                  </a:lnTo>
                  <a:lnTo>
                    <a:pt x="99" y="24"/>
                  </a:lnTo>
                  <a:lnTo>
                    <a:pt x="106" y="36"/>
                  </a:lnTo>
                  <a:lnTo>
                    <a:pt x="112" y="49"/>
                  </a:lnTo>
                  <a:lnTo>
                    <a:pt x="115" y="64"/>
                  </a:lnTo>
                  <a:lnTo>
                    <a:pt x="116" y="81"/>
                  </a:lnTo>
                  <a:lnTo>
                    <a:pt x="115" y="97"/>
                  </a:lnTo>
                  <a:lnTo>
                    <a:pt x="112" y="112"/>
                  </a:lnTo>
                  <a:lnTo>
                    <a:pt x="106" y="125"/>
                  </a:lnTo>
                  <a:lnTo>
                    <a:pt x="99" y="137"/>
                  </a:lnTo>
                  <a:lnTo>
                    <a:pt x="90" y="147"/>
                  </a:lnTo>
                  <a:lnTo>
                    <a:pt x="81" y="154"/>
                  </a:lnTo>
                  <a:lnTo>
                    <a:pt x="70" y="159"/>
                  </a:lnTo>
                  <a:lnTo>
                    <a:pt x="58" y="161"/>
                  </a:lnTo>
                  <a:lnTo>
                    <a:pt x="47" y="159"/>
                  </a:lnTo>
                  <a:lnTo>
                    <a:pt x="36" y="154"/>
                  </a:lnTo>
                  <a:lnTo>
                    <a:pt x="26" y="147"/>
                  </a:lnTo>
                  <a:lnTo>
                    <a:pt x="17" y="137"/>
                  </a:lnTo>
                  <a:lnTo>
                    <a:pt x="10" y="125"/>
                  </a:lnTo>
                  <a:lnTo>
                    <a:pt x="5" y="112"/>
                  </a:lnTo>
                  <a:lnTo>
                    <a:pt x="1" y="97"/>
                  </a:lnTo>
                  <a:lnTo>
                    <a:pt x="0" y="81"/>
                  </a:lnTo>
                  <a:lnTo>
                    <a:pt x="1" y="64"/>
                  </a:lnTo>
                  <a:lnTo>
                    <a:pt x="5" y="49"/>
                  </a:lnTo>
                  <a:lnTo>
                    <a:pt x="10" y="36"/>
                  </a:lnTo>
                  <a:lnTo>
                    <a:pt x="17" y="24"/>
                  </a:lnTo>
                  <a:lnTo>
                    <a:pt x="26" y="14"/>
                  </a:lnTo>
                  <a:lnTo>
                    <a:pt x="36" y="7"/>
                  </a:lnTo>
                  <a:lnTo>
                    <a:pt x="47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3" name="Freeform 381"/>
            <p:cNvSpPr>
              <a:spLocks/>
            </p:cNvSpPr>
            <p:nvPr/>
          </p:nvSpPr>
          <p:spPr bwMode="auto">
            <a:xfrm>
              <a:off x="5171" y="1128"/>
              <a:ext cx="108" cy="76"/>
            </a:xfrm>
            <a:custGeom>
              <a:avLst/>
              <a:gdLst>
                <a:gd name="T0" fmla="*/ 54 w 108"/>
                <a:gd name="T1" fmla="*/ 0 h 151"/>
                <a:gd name="T2" fmla="*/ 66 w 108"/>
                <a:gd name="T3" fmla="*/ 1 h 151"/>
                <a:gd name="T4" fmla="*/ 75 w 108"/>
                <a:gd name="T5" fmla="*/ 5 h 151"/>
                <a:gd name="T6" fmla="*/ 84 w 108"/>
                <a:gd name="T7" fmla="*/ 12 h 151"/>
                <a:gd name="T8" fmla="*/ 92 w 108"/>
                <a:gd name="T9" fmla="*/ 22 h 151"/>
                <a:gd name="T10" fmla="*/ 98 w 108"/>
                <a:gd name="T11" fmla="*/ 33 h 151"/>
                <a:gd name="T12" fmla="*/ 104 w 108"/>
                <a:gd name="T13" fmla="*/ 47 h 151"/>
                <a:gd name="T14" fmla="*/ 107 w 108"/>
                <a:gd name="T15" fmla="*/ 61 h 151"/>
                <a:gd name="T16" fmla="*/ 108 w 108"/>
                <a:gd name="T17" fmla="*/ 76 h 151"/>
                <a:gd name="T18" fmla="*/ 107 w 108"/>
                <a:gd name="T19" fmla="*/ 91 h 151"/>
                <a:gd name="T20" fmla="*/ 104 w 108"/>
                <a:gd name="T21" fmla="*/ 105 h 151"/>
                <a:gd name="T22" fmla="*/ 98 w 108"/>
                <a:gd name="T23" fmla="*/ 117 h 151"/>
                <a:gd name="T24" fmla="*/ 92 w 108"/>
                <a:gd name="T25" fmla="*/ 129 h 151"/>
                <a:gd name="T26" fmla="*/ 84 w 108"/>
                <a:gd name="T27" fmla="*/ 138 h 151"/>
                <a:gd name="T28" fmla="*/ 75 w 108"/>
                <a:gd name="T29" fmla="*/ 145 h 151"/>
                <a:gd name="T30" fmla="*/ 66 w 108"/>
                <a:gd name="T31" fmla="*/ 149 h 151"/>
                <a:gd name="T32" fmla="*/ 54 w 108"/>
                <a:gd name="T33" fmla="*/ 151 h 151"/>
                <a:gd name="T34" fmla="*/ 43 w 108"/>
                <a:gd name="T35" fmla="*/ 149 h 151"/>
                <a:gd name="T36" fmla="*/ 33 w 108"/>
                <a:gd name="T37" fmla="*/ 145 h 151"/>
                <a:gd name="T38" fmla="*/ 24 w 108"/>
                <a:gd name="T39" fmla="*/ 138 h 151"/>
                <a:gd name="T40" fmla="*/ 16 w 108"/>
                <a:gd name="T41" fmla="*/ 129 h 151"/>
                <a:gd name="T42" fmla="*/ 9 w 108"/>
                <a:gd name="T43" fmla="*/ 117 h 151"/>
                <a:gd name="T44" fmla="*/ 4 w 108"/>
                <a:gd name="T45" fmla="*/ 105 h 151"/>
                <a:gd name="T46" fmla="*/ 1 w 108"/>
                <a:gd name="T47" fmla="*/ 91 h 151"/>
                <a:gd name="T48" fmla="*/ 0 w 108"/>
                <a:gd name="T49" fmla="*/ 76 h 151"/>
                <a:gd name="T50" fmla="*/ 1 w 108"/>
                <a:gd name="T51" fmla="*/ 61 h 151"/>
                <a:gd name="T52" fmla="*/ 4 w 108"/>
                <a:gd name="T53" fmla="*/ 47 h 151"/>
                <a:gd name="T54" fmla="*/ 9 w 108"/>
                <a:gd name="T55" fmla="*/ 33 h 151"/>
                <a:gd name="T56" fmla="*/ 16 w 108"/>
                <a:gd name="T57" fmla="*/ 22 h 151"/>
                <a:gd name="T58" fmla="*/ 24 w 108"/>
                <a:gd name="T59" fmla="*/ 12 h 151"/>
                <a:gd name="T60" fmla="*/ 33 w 108"/>
                <a:gd name="T61" fmla="*/ 5 h 151"/>
                <a:gd name="T62" fmla="*/ 43 w 108"/>
                <a:gd name="T63" fmla="*/ 1 h 151"/>
                <a:gd name="T64" fmla="*/ 54 w 108"/>
                <a:gd name="T6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151">
                  <a:moveTo>
                    <a:pt x="54" y="0"/>
                  </a:moveTo>
                  <a:lnTo>
                    <a:pt x="66" y="1"/>
                  </a:lnTo>
                  <a:lnTo>
                    <a:pt x="75" y="5"/>
                  </a:lnTo>
                  <a:lnTo>
                    <a:pt x="84" y="12"/>
                  </a:lnTo>
                  <a:lnTo>
                    <a:pt x="92" y="22"/>
                  </a:lnTo>
                  <a:lnTo>
                    <a:pt x="98" y="33"/>
                  </a:lnTo>
                  <a:lnTo>
                    <a:pt x="104" y="47"/>
                  </a:lnTo>
                  <a:lnTo>
                    <a:pt x="107" y="61"/>
                  </a:lnTo>
                  <a:lnTo>
                    <a:pt x="108" y="76"/>
                  </a:lnTo>
                  <a:lnTo>
                    <a:pt x="107" y="91"/>
                  </a:lnTo>
                  <a:lnTo>
                    <a:pt x="104" y="105"/>
                  </a:lnTo>
                  <a:lnTo>
                    <a:pt x="98" y="117"/>
                  </a:lnTo>
                  <a:lnTo>
                    <a:pt x="92" y="129"/>
                  </a:lnTo>
                  <a:lnTo>
                    <a:pt x="84" y="138"/>
                  </a:lnTo>
                  <a:lnTo>
                    <a:pt x="75" y="145"/>
                  </a:lnTo>
                  <a:lnTo>
                    <a:pt x="66" y="149"/>
                  </a:lnTo>
                  <a:lnTo>
                    <a:pt x="54" y="151"/>
                  </a:lnTo>
                  <a:lnTo>
                    <a:pt x="43" y="149"/>
                  </a:lnTo>
                  <a:lnTo>
                    <a:pt x="33" y="145"/>
                  </a:lnTo>
                  <a:lnTo>
                    <a:pt x="24" y="138"/>
                  </a:lnTo>
                  <a:lnTo>
                    <a:pt x="16" y="129"/>
                  </a:lnTo>
                  <a:lnTo>
                    <a:pt x="9" y="117"/>
                  </a:lnTo>
                  <a:lnTo>
                    <a:pt x="4" y="105"/>
                  </a:lnTo>
                  <a:lnTo>
                    <a:pt x="1" y="91"/>
                  </a:lnTo>
                  <a:lnTo>
                    <a:pt x="0" y="76"/>
                  </a:lnTo>
                  <a:lnTo>
                    <a:pt x="1" y="61"/>
                  </a:lnTo>
                  <a:lnTo>
                    <a:pt x="4" y="47"/>
                  </a:lnTo>
                  <a:lnTo>
                    <a:pt x="9" y="33"/>
                  </a:lnTo>
                  <a:lnTo>
                    <a:pt x="16" y="22"/>
                  </a:lnTo>
                  <a:lnTo>
                    <a:pt x="24" y="12"/>
                  </a:lnTo>
                  <a:lnTo>
                    <a:pt x="33" y="5"/>
                  </a:lnTo>
                  <a:lnTo>
                    <a:pt x="43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4" name="Freeform 382"/>
            <p:cNvSpPr>
              <a:spLocks/>
            </p:cNvSpPr>
            <p:nvPr/>
          </p:nvSpPr>
          <p:spPr bwMode="auto">
            <a:xfrm>
              <a:off x="5175" y="1131"/>
              <a:ext cx="100" cy="70"/>
            </a:xfrm>
            <a:custGeom>
              <a:avLst/>
              <a:gdLst>
                <a:gd name="T0" fmla="*/ 50 w 100"/>
                <a:gd name="T1" fmla="*/ 0 h 140"/>
                <a:gd name="T2" fmla="*/ 61 w 100"/>
                <a:gd name="T3" fmla="*/ 2 h 140"/>
                <a:gd name="T4" fmla="*/ 69 w 100"/>
                <a:gd name="T5" fmla="*/ 6 h 140"/>
                <a:gd name="T6" fmla="*/ 78 w 100"/>
                <a:gd name="T7" fmla="*/ 13 h 140"/>
                <a:gd name="T8" fmla="*/ 85 w 100"/>
                <a:gd name="T9" fmla="*/ 21 h 140"/>
                <a:gd name="T10" fmla="*/ 91 w 100"/>
                <a:gd name="T11" fmla="*/ 32 h 140"/>
                <a:gd name="T12" fmla="*/ 95 w 100"/>
                <a:gd name="T13" fmla="*/ 43 h 140"/>
                <a:gd name="T14" fmla="*/ 99 w 100"/>
                <a:gd name="T15" fmla="*/ 57 h 140"/>
                <a:gd name="T16" fmla="*/ 100 w 100"/>
                <a:gd name="T17" fmla="*/ 71 h 140"/>
                <a:gd name="T18" fmla="*/ 99 w 100"/>
                <a:gd name="T19" fmla="*/ 85 h 140"/>
                <a:gd name="T20" fmla="*/ 95 w 100"/>
                <a:gd name="T21" fmla="*/ 99 h 140"/>
                <a:gd name="T22" fmla="*/ 91 w 100"/>
                <a:gd name="T23" fmla="*/ 110 h 140"/>
                <a:gd name="T24" fmla="*/ 85 w 100"/>
                <a:gd name="T25" fmla="*/ 119 h 140"/>
                <a:gd name="T26" fmla="*/ 78 w 100"/>
                <a:gd name="T27" fmla="*/ 129 h 140"/>
                <a:gd name="T28" fmla="*/ 69 w 100"/>
                <a:gd name="T29" fmla="*/ 135 h 140"/>
                <a:gd name="T30" fmla="*/ 61 w 100"/>
                <a:gd name="T31" fmla="*/ 139 h 140"/>
                <a:gd name="T32" fmla="*/ 50 w 100"/>
                <a:gd name="T33" fmla="*/ 140 h 140"/>
                <a:gd name="T34" fmla="*/ 40 w 100"/>
                <a:gd name="T35" fmla="*/ 139 h 140"/>
                <a:gd name="T36" fmla="*/ 31 w 100"/>
                <a:gd name="T37" fmla="*/ 135 h 140"/>
                <a:gd name="T38" fmla="*/ 23 w 100"/>
                <a:gd name="T39" fmla="*/ 129 h 140"/>
                <a:gd name="T40" fmla="*/ 14 w 100"/>
                <a:gd name="T41" fmla="*/ 119 h 140"/>
                <a:gd name="T42" fmla="*/ 8 w 100"/>
                <a:gd name="T43" fmla="*/ 110 h 140"/>
                <a:gd name="T44" fmla="*/ 4 w 100"/>
                <a:gd name="T45" fmla="*/ 99 h 140"/>
                <a:gd name="T46" fmla="*/ 1 w 100"/>
                <a:gd name="T47" fmla="*/ 85 h 140"/>
                <a:gd name="T48" fmla="*/ 0 w 100"/>
                <a:gd name="T49" fmla="*/ 71 h 140"/>
                <a:gd name="T50" fmla="*/ 1 w 100"/>
                <a:gd name="T51" fmla="*/ 57 h 140"/>
                <a:gd name="T52" fmla="*/ 4 w 100"/>
                <a:gd name="T53" fmla="*/ 43 h 140"/>
                <a:gd name="T54" fmla="*/ 8 w 100"/>
                <a:gd name="T55" fmla="*/ 32 h 140"/>
                <a:gd name="T56" fmla="*/ 14 w 100"/>
                <a:gd name="T57" fmla="*/ 21 h 140"/>
                <a:gd name="T58" fmla="*/ 23 w 100"/>
                <a:gd name="T59" fmla="*/ 13 h 140"/>
                <a:gd name="T60" fmla="*/ 31 w 100"/>
                <a:gd name="T61" fmla="*/ 6 h 140"/>
                <a:gd name="T62" fmla="*/ 40 w 100"/>
                <a:gd name="T63" fmla="*/ 2 h 140"/>
                <a:gd name="T64" fmla="*/ 50 w 100"/>
                <a:gd name="T6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140">
                  <a:moveTo>
                    <a:pt x="50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8" y="13"/>
                  </a:lnTo>
                  <a:lnTo>
                    <a:pt x="85" y="21"/>
                  </a:lnTo>
                  <a:lnTo>
                    <a:pt x="91" y="32"/>
                  </a:lnTo>
                  <a:lnTo>
                    <a:pt x="95" y="43"/>
                  </a:lnTo>
                  <a:lnTo>
                    <a:pt x="99" y="57"/>
                  </a:lnTo>
                  <a:lnTo>
                    <a:pt x="100" y="71"/>
                  </a:lnTo>
                  <a:lnTo>
                    <a:pt x="99" y="85"/>
                  </a:lnTo>
                  <a:lnTo>
                    <a:pt x="95" y="99"/>
                  </a:lnTo>
                  <a:lnTo>
                    <a:pt x="91" y="110"/>
                  </a:lnTo>
                  <a:lnTo>
                    <a:pt x="85" y="119"/>
                  </a:lnTo>
                  <a:lnTo>
                    <a:pt x="78" y="129"/>
                  </a:lnTo>
                  <a:lnTo>
                    <a:pt x="69" y="135"/>
                  </a:lnTo>
                  <a:lnTo>
                    <a:pt x="61" y="139"/>
                  </a:lnTo>
                  <a:lnTo>
                    <a:pt x="50" y="140"/>
                  </a:lnTo>
                  <a:lnTo>
                    <a:pt x="40" y="139"/>
                  </a:lnTo>
                  <a:lnTo>
                    <a:pt x="31" y="135"/>
                  </a:lnTo>
                  <a:lnTo>
                    <a:pt x="23" y="129"/>
                  </a:lnTo>
                  <a:lnTo>
                    <a:pt x="14" y="119"/>
                  </a:lnTo>
                  <a:lnTo>
                    <a:pt x="8" y="110"/>
                  </a:lnTo>
                  <a:lnTo>
                    <a:pt x="4" y="99"/>
                  </a:lnTo>
                  <a:lnTo>
                    <a:pt x="1" y="85"/>
                  </a:lnTo>
                  <a:lnTo>
                    <a:pt x="0" y="71"/>
                  </a:lnTo>
                  <a:lnTo>
                    <a:pt x="1" y="57"/>
                  </a:lnTo>
                  <a:lnTo>
                    <a:pt x="4" y="43"/>
                  </a:lnTo>
                  <a:lnTo>
                    <a:pt x="8" y="32"/>
                  </a:lnTo>
                  <a:lnTo>
                    <a:pt x="14" y="21"/>
                  </a:lnTo>
                  <a:lnTo>
                    <a:pt x="23" y="13"/>
                  </a:lnTo>
                  <a:lnTo>
                    <a:pt x="31" y="6"/>
                  </a:lnTo>
                  <a:lnTo>
                    <a:pt x="40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9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5" name="Freeform 383"/>
            <p:cNvSpPr>
              <a:spLocks/>
            </p:cNvSpPr>
            <p:nvPr/>
          </p:nvSpPr>
          <p:spPr bwMode="auto">
            <a:xfrm>
              <a:off x="5179" y="1134"/>
              <a:ext cx="91" cy="65"/>
            </a:xfrm>
            <a:custGeom>
              <a:avLst/>
              <a:gdLst>
                <a:gd name="T0" fmla="*/ 46 w 91"/>
                <a:gd name="T1" fmla="*/ 0 h 130"/>
                <a:gd name="T2" fmla="*/ 56 w 91"/>
                <a:gd name="T3" fmla="*/ 1 h 130"/>
                <a:gd name="T4" fmla="*/ 64 w 91"/>
                <a:gd name="T5" fmla="*/ 5 h 130"/>
                <a:gd name="T6" fmla="*/ 71 w 91"/>
                <a:gd name="T7" fmla="*/ 11 h 130"/>
                <a:gd name="T8" fmla="*/ 78 w 91"/>
                <a:gd name="T9" fmla="*/ 19 h 130"/>
                <a:gd name="T10" fmla="*/ 83 w 91"/>
                <a:gd name="T11" fmla="*/ 29 h 130"/>
                <a:gd name="T12" fmla="*/ 88 w 91"/>
                <a:gd name="T13" fmla="*/ 40 h 130"/>
                <a:gd name="T14" fmla="*/ 90 w 91"/>
                <a:gd name="T15" fmla="*/ 52 h 130"/>
                <a:gd name="T16" fmla="*/ 91 w 91"/>
                <a:gd name="T17" fmla="*/ 65 h 130"/>
                <a:gd name="T18" fmla="*/ 90 w 91"/>
                <a:gd name="T19" fmla="*/ 77 h 130"/>
                <a:gd name="T20" fmla="*/ 88 w 91"/>
                <a:gd name="T21" fmla="*/ 90 h 130"/>
                <a:gd name="T22" fmla="*/ 83 w 91"/>
                <a:gd name="T23" fmla="*/ 101 h 130"/>
                <a:gd name="T24" fmla="*/ 78 w 91"/>
                <a:gd name="T25" fmla="*/ 111 h 130"/>
                <a:gd name="T26" fmla="*/ 71 w 91"/>
                <a:gd name="T27" fmla="*/ 119 h 130"/>
                <a:gd name="T28" fmla="*/ 64 w 91"/>
                <a:gd name="T29" fmla="*/ 124 h 130"/>
                <a:gd name="T30" fmla="*/ 56 w 91"/>
                <a:gd name="T31" fmla="*/ 129 h 130"/>
                <a:gd name="T32" fmla="*/ 46 w 91"/>
                <a:gd name="T33" fmla="*/ 130 h 130"/>
                <a:gd name="T34" fmla="*/ 37 w 91"/>
                <a:gd name="T35" fmla="*/ 129 h 130"/>
                <a:gd name="T36" fmla="*/ 28 w 91"/>
                <a:gd name="T37" fmla="*/ 124 h 130"/>
                <a:gd name="T38" fmla="*/ 21 w 91"/>
                <a:gd name="T39" fmla="*/ 119 h 130"/>
                <a:gd name="T40" fmla="*/ 14 w 91"/>
                <a:gd name="T41" fmla="*/ 111 h 130"/>
                <a:gd name="T42" fmla="*/ 8 w 91"/>
                <a:gd name="T43" fmla="*/ 101 h 130"/>
                <a:gd name="T44" fmla="*/ 4 w 91"/>
                <a:gd name="T45" fmla="*/ 90 h 130"/>
                <a:gd name="T46" fmla="*/ 1 w 91"/>
                <a:gd name="T47" fmla="*/ 77 h 130"/>
                <a:gd name="T48" fmla="*/ 0 w 91"/>
                <a:gd name="T49" fmla="*/ 65 h 130"/>
                <a:gd name="T50" fmla="*/ 1 w 91"/>
                <a:gd name="T51" fmla="*/ 52 h 130"/>
                <a:gd name="T52" fmla="*/ 4 w 91"/>
                <a:gd name="T53" fmla="*/ 40 h 130"/>
                <a:gd name="T54" fmla="*/ 8 w 91"/>
                <a:gd name="T55" fmla="*/ 29 h 130"/>
                <a:gd name="T56" fmla="*/ 14 w 91"/>
                <a:gd name="T57" fmla="*/ 19 h 130"/>
                <a:gd name="T58" fmla="*/ 21 w 91"/>
                <a:gd name="T59" fmla="*/ 11 h 130"/>
                <a:gd name="T60" fmla="*/ 28 w 91"/>
                <a:gd name="T61" fmla="*/ 5 h 130"/>
                <a:gd name="T62" fmla="*/ 37 w 91"/>
                <a:gd name="T63" fmla="*/ 1 h 130"/>
                <a:gd name="T64" fmla="*/ 46 w 91"/>
                <a:gd name="T6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1" h="130">
                  <a:moveTo>
                    <a:pt x="46" y="0"/>
                  </a:moveTo>
                  <a:lnTo>
                    <a:pt x="56" y="1"/>
                  </a:lnTo>
                  <a:lnTo>
                    <a:pt x="64" y="5"/>
                  </a:lnTo>
                  <a:lnTo>
                    <a:pt x="71" y="11"/>
                  </a:lnTo>
                  <a:lnTo>
                    <a:pt x="78" y="19"/>
                  </a:lnTo>
                  <a:lnTo>
                    <a:pt x="83" y="29"/>
                  </a:lnTo>
                  <a:lnTo>
                    <a:pt x="88" y="40"/>
                  </a:lnTo>
                  <a:lnTo>
                    <a:pt x="90" y="52"/>
                  </a:lnTo>
                  <a:lnTo>
                    <a:pt x="91" y="65"/>
                  </a:lnTo>
                  <a:lnTo>
                    <a:pt x="90" y="77"/>
                  </a:lnTo>
                  <a:lnTo>
                    <a:pt x="88" y="90"/>
                  </a:lnTo>
                  <a:lnTo>
                    <a:pt x="83" y="101"/>
                  </a:lnTo>
                  <a:lnTo>
                    <a:pt x="78" y="111"/>
                  </a:lnTo>
                  <a:lnTo>
                    <a:pt x="71" y="119"/>
                  </a:lnTo>
                  <a:lnTo>
                    <a:pt x="64" y="124"/>
                  </a:lnTo>
                  <a:lnTo>
                    <a:pt x="56" y="129"/>
                  </a:lnTo>
                  <a:lnTo>
                    <a:pt x="46" y="130"/>
                  </a:lnTo>
                  <a:lnTo>
                    <a:pt x="37" y="129"/>
                  </a:lnTo>
                  <a:lnTo>
                    <a:pt x="28" y="124"/>
                  </a:lnTo>
                  <a:lnTo>
                    <a:pt x="21" y="119"/>
                  </a:lnTo>
                  <a:lnTo>
                    <a:pt x="14" y="111"/>
                  </a:lnTo>
                  <a:lnTo>
                    <a:pt x="8" y="101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4" y="19"/>
                  </a:lnTo>
                  <a:lnTo>
                    <a:pt x="21" y="11"/>
                  </a:lnTo>
                  <a:lnTo>
                    <a:pt x="28" y="5"/>
                  </a:lnTo>
                  <a:lnTo>
                    <a:pt x="37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6" name="Freeform 384"/>
            <p:cNvSpPr>
              <a:spLocks/>
            </p:cNvSpPr>
            <p:nvPr/>
          </p:nvSpPr>
          <p:spPr bwMode="auto">
            <a:xfrm>
              <a:off x="5183" y="1137"/>
              <a:ext cx="83" cy="59"/>
            </a:xfrm>
            <a:custGeom>
              <a:avLst/>
              <a:gdLst>
                <a:gd name="T0" fmla="*/ 42 w 83"/>
                <a:gd name="T1" fmla="*/ 0 h 119"/>
                <a:gd name="T2" fmla="*/ 51 w 83"/>
                <a:gd name="T3" fmla="*/ 2 h 119"/>
                <a:gd name="T4" fmla="*/ 59 w 83"/>
                <a:gd name="T5" fmla="*/ 4 h 119"/>
                <a:gd name="T6" fmla="*/ 65 w 83"/>
                <a:gd name="T7" fmla="*/ 10 h 119"/>
                <a:gd name="T8" fmla="*/ 71 w 83"/>
                <a:gd name="T9" fmla="*/ 17 h 119"/>
                <a:gd name="T10" fmla="*/ 76 w 83"/>
                <a:gd name="T11" fmla="*/ 27 h 119"/>
                <a:gd name="T12" fmla="*/ 80 w 83"/>
                <a:gd name="T13" fmla="*/ 36 h 119"/>
                <a:gd name="T14" fmla="*/ 82 w 83"/>
                <a:gd name="T15" fmla="*/ 47 h 119"/>
                <a:gd name="T16" fmla="*/ 83 w 83"/>
                <a:gd name="T17" fmla="*/ 60 h 119"/>
                <a:gd name="T18" fmla="*/ 82 w 83"/>
                <a:gd name="T19" fmla="*/ 72 h 119"/>
                <a:gd name="T20" fmla="*/ 80 w 83"/>
                <a:gd name="T21" fmla="*/ 83 h 119"/>
                <a:gd name="T22" fmla="*/ 76 w 83"/>
                <a:gd name="T23" fmla="*/ 93 h 119"/>
                <a:gd name="T24" fmla="*/ 71 w 83"/>
                <a:gd name="T25" fmla="*/ 101 h 119"/>
                <a:gd name="T26" fmla="*/ 65 w 83"/>
                <a:gd name="T27" fmla="*/ 110 h 119"/>
                <a:gd name="T28" fmla="*/ 59 w 83"/>
                <a:gd name="T29" fmla="*/ 115 h 119"/>
                <a:gd name="T30" fmla="*/ 51 w 83"/>
                <a:gd name="T31" fmla="*/ 118 h 119"/>
                <a:gd name="T32" fmla="*/ 42 w 83"/>
                <a:gd name="T33" fmla="*/ 119 h 119"/>
                <a:gd name="T34" fmla="*/ 34 w 83"/>
                <a:gd name="T35" fmla="*/ 118 h 119"/>
                <a:gd name="T36" fmla="*/ 26 w 83"/>
                <a:gd name="T37" fmla="*/ 115 h 119"/>
                <a:gd name="T38" fmla="*/ 19 w 83"/>
                <a:gd name="T39" fmla="*/ 110 h 119"/>
                <a:gd name="T40" fmla="*/ 13 w 83"/>
                <a:gd name="T41" fmla="*/ 101 h 119"/>
                <a:gd name="T42" fmla="*/ 7 w 83"/>
                <a:gd name="T43" fmla="*/ 93 h 119"/>
                <a:gd name="T44" fmla="*/ 3 w 83"/>
                <a:gd name="T45" fmla="*/ 83 h 119"/>
                <a:gd name="T46" fmla="*/ 1 w 83"/>
                <a:gd name="T47" fmla="*/ 72 h 119"/>
                <a:gd name="T48" fmla="*/ 0 w 83"/>
                <a:gd name="T49" fmla="*/ 60 h 119"/>
                <a:gd name="T50" fmla="*/ 1 w 83"/>
                <a:gd name="T51" fmla="*/ 47 h 119"/>
                <a:gd name="T52" fmla="*/ 3 w 83"/>
                <a:gd name="T53" fmla="*/ 36 h 119"/>
                <a:gd name="T54" fmla="*/ 7 w 83"/>
                <a:gd name="T55" fmla="*/ 27 h 119"/>
                <a:gd name="T56" fmla="*/ 13 w 83"/>
                <a:gd name="T57" fmla="*/ 17 h 119"/>
                <a:gd name="T58" fmla="*/ 19 w 83"/>
                <a:gd name="T59" fmla="*/ 10 h 119"/>
                <a:gd name="T60" fmla="*/ 26 w 83"/>
                <a:gd name="T61" fmla="*/ 4 h 119"/>
                <a:gd name="T62" fmla="*/ 34 w 83"/>
                <a:gd name="T63" fmla="*/ 2 h 119"/>
                <a:gd name="T64" fmla="*/ 42 w 83"/>
                <a:gd name="T6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" h="119">
                  <a:moveTo>
                    <a:pt x="42" y="0"/>
                  </a:moveTo>
                  <a:lnTo>
                    <a:pt x="51" y="2"/>
                  </a:lnTo>
                  <a:lnTo>
                    <a:pt x="59" y="4"/>
                  </a:lnTo>
                  <a:lnTo>
                    <a:pt x="65" y="10"/>
                  </a:lnTo>
                  <a:lnTo>
                    <a:pt x="71" y="17"/>
                  </a:lnTo>
                  <a:lnTo>
                    <a:pt x="76" y="27"/>
                  </a:lnTo>
                  <a:lnTo>
                    <a:pt x="80" y="36"/>
                  </a:lnTo>
                  <a:lnTo>
                    <a:pt x="82" y="47"/>
                  </a:lnTo>
                  <a:lnTo>
                    <a:pt x="83" y="60"/>
                  </a:lnTo>
                  <a:lnTo>
                    <a:pt x="82" y="72"/>
                  </a:lnTo>
                  <a:lnTo>
                    <a:pt x="80" y="83"/>
                  </a:lnTo>
                  <a:lnTo>
                    <a:pt x="76" y="93"/>
                  </a:lnTo>
                  <a:lnTo>
                    <a:pt x="71" y="101"/>
                  </a:lnTo>
                  <a:lnTo>
                    <a:pt x="65" y="110"/>
                  </a:lnTo>
                  <a:lnTo>
                    <a:pt x="59" y="115"/>
                  </a:lnTo>
                  <a:lnTo>
                    <a:pt x="51" y="118"/>
                  </a:lnTo>
                  <a:lnTo>
                    <a:pt x="42" y="119"/>
                  </a:lnTo>
                  <a:lnTo>
                    <a:pt x="34" y="118"/>
                  </a:lnTo>
                  <a:lnTo>
                    <a:pt x="26" y="115"/>
                  </a:lnTo>
                  <a:lnTo>
                    <a:pt x="19" y="110"/>
                  </a:lnTo>
                  <a:lnTo>
                    <a:pt x="13" y="101"/>
                  </a:lnTo>
                  <a:lnTo>
                    <a:pt x="7" y="93"/>
                  </a:lnTo>
                  <a:lnTo>
                    <a:pt x="3" y="83"/>
                  </a:lnTo>
                  <a:lnTo>
                    <a:pt x="1" y="72"/>
                  </a:lnTo>
                  <a:lnTo>
                    <a:pt x="0" y="60"/>
                  </a:lnTo>
                  <a:lnTo>
                    <a:pt x="1" y="47"/>
                  </a:lnTo>
                  <a:lnTo>
                    <a:pt x="3" y="36"/>
                  </a:lnTo>
                  <a:lnTo>
                    <a:pt x="7" y="27"/>
                  </a:lnTo>
                  <a:lnTo>
                    <a:pt x="13" y="17"/>
                  </a:lnTo>
                  <a:lnTo>
                    <a:pt x="19" y="10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7" name="Freeform 385"/>
            <p:cNvSpPr>
              <a:spLocks/>
            </p:cNvSpPr>
            <p:nvPr/>
          </p:nvSpPr>
          <p:spPr bwMode="auto">
            <a:xfrm>
              <a:off x="5187" y="1139"/>
              <a:ext cx="76" cy="55"/>
            </a:xfrm>
            <a:custGeom>
              <a:avLst/>
              <a:gdLst>
                <a:gd name="T0" fmla="*/ 37 w 76"/>
                <a:gd name="T1" fmla="*/ 0 h 109"/>
                <a:gd name="T2" fmla="*/ 46 w 76"/>
                <a:gd name="T3" fmla="*/ 1 h 109"/>
                <a:gd name="T4" fmla="*/ 53 w 76"/>
                <a:gd name="T5" fmla="*/ 4 h 109"/>
                <a:gd name="T6" fmla="*/ 59 w 76"/>
                <a:gd name="T7" fmla="*/ 10 h 109"/>
                <a:gd name="T8" fmla="*/ 65 w 76"/>
                <a:gd name="T9" fmla="*/ 16 h 109"/>
                <a:gd name="T10" fmla="*/ 70 w 76"/>
                <a:gd name="T11" fmla="*/ 25 h 109"/>
                <a:gd name="T12" fmla="*/ 73 w 76"/>
                <a:gd name="T13" fmla="*/ 33 h 109"/>
                <a:gd name="T14" fmla="*/ 75 w 76"/>
                <a:gd name="T15" fmla="*/ 44 h 109"/>
                <a:gd name="T16" fmla="*/ 76 w 76"/>
                <a:gd name="T17" fmla="*/ 55 h 109"/>
                <a:gd name="T18" fmla="*/ 75 w 76"/>
                <a:gd name="T19" fmla="*/ 66 h 109"/>
                <a:gd name="T20" fmla="*/ 73 w 76"/>
                <a:gd name="T21" fmla="*/ 76 h 109"/>
                <a:gd name="T22" fmla="*/ 70 w 76"/>
                <a:gd name="T23" fmla="*/ 86 h 109"/>
                <a:gd name="T24" fmla="*/ 65 w 76"/>
                <a:gd name="T25" fmla="*/ 93 h 109"/>
                <a:gd name="T26" fmla="*/ 59 w 76"/>
                <a:gd name="T27" fmla="*/ 100 h 109"/>
                <a:gd name="T28" fmla="*/ 53 w 76"/>
                <a:gd name="T29" fmla="*/ 105 h 109"/>
                <a:gd name="T30" fmla="*/ 46 w 76"/>
                <a:gd name="T31" fmla="*/ 108 h 109"/>
                <a:gd name="T32" fmla="*/ 37 w 76"/>
                <a:gd name="T33" fmla="*/ 109 h 109"/>
                <a:gd name="T34" fmla="*/ 30 w 76"/>
                <a:gd name="T35" fmla="*/ 108 h 109"/>
                <a:gd name="T36" fmla="*/ 23 w 76"/>
                <a:gd name="T37" fmla="*/ 105 h 109"/>
                <a:gd name="T38" fmla="*/ 17 w 76"/>
                <a:gd name="T39" fmla="*/ 100 h 109"/>
                <a:gd name="T40" fmla="*/ 12 w 76"/>
                <a:gd name="T41" fmla="*/ 93 h 109"/>
                <a:gd name="T42" fmla="*/ 7 w 76"/>
                <a:gd name="T43" fmla="*/ 86 h 109"/>
                <a:gd name="T44" fmla="*/ 3 w 76"/>
                <a:gd name="T45" fmla="*/ 76 h 109"/>
                <a:gd name="T46" fmla="*/ 1 w 76"/>
                <a:gd name="T47" fmla="*/ 66 h 109"/>
                <a:gd name="T48" fmla="*/ 0 w 76"/>
                <a:gd name="T49" fmla="*/ 55 h 109"/>
                <a:gd name="T50" fmla="*/ 1 w 76"/>
                <a:gd name="T51" fmla="*/ 44 h 109"/>
                <a:gd name="T52" fmla="*/ 3 w 76"/>
                <a:gd name="T53" fmla="*/ 33 h 109"/>
                <a:gd name="T54" fmla="*/ 7 w 76"/>
                <a:gd name="T55" fmla="*/ 25 h 109"/>
                <a:gd name="T56" fmla="*/ 12 w 76"/>
                <a:gd name="T57" fmla="*/ 16 h 109"/>
                <a:gd name="T58" fmla="*/ 17 w 76"/>
                <a:gd name="T59" fmla="*/ 10 h 109"/>
                <a:gd name="T60" fmla="*/ 23 w 76"/>
                <a:gd name="T61" fmla="*/ 4 h 109"/>
                <a:gd name="T62" fmla="*/ 30 w 76"/>
                <a:gd name="T63" fmla="*/ 1 h 109"/>
                <a:gd name="T64" fmla="*/ 37 w 76"/>
                <a:gd name="T6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109">
                  <a:moveTo>
                    <a:pt x="37" y="0"/>
                  </a:moveTo>
                  <a:lnTo>
                    <a:pt x="46" y="1"/>
                  </a:lnTo>
                  <a:lnTo>
                    <a:pt x="53" y="4"/>
                  </a:lnTo>
                  <a:lnTo>
                    <a:pt x="59" y="10"/>
                  </a:lnTo>
                  <a:lnTo>
                    <a:pt x="65" y="16"/>
                  </a:lnTo>
                  <a:lnTo>
                    <a:pt x="70" y="25"/>
                  </a:lnTo>
                  <a:lnTo>
                    <a:pt x="73" y="33"/>
                  </a:lnTo>
                  <a:lnTo>
                    <a:pt x="75" y="44"/>
                  </a:lnTo>
                  <a:lnTo>
                    <a:pt x="76" y="55"/>
                  </a:lnTo>
                  <a:lnTo>
                    <a:pt x="75" y="66"/>
                  </a:lnTo>
                  <a:lnTo>
                    <a:pt x="73" y="76"/>
                  </a:lnTo>
                  <a:lnTo>
                    <a:pt x="70" y="86"/>
                  </a:lnTo>
                  <a:lnTo>
                    <a:pt x="65" y="93"/>
                  </a:lnTo>
                  <a:lnTo>
                    <a:pt x="59" y="100"/>
                  </a:lnTo>
                  <a:lnTo>
                    <a:pt x="53" y="105"/>
                  </a:lnTo>
                  <a:lnTo>
                    <a:pt x="46" y="108"/>
                  </a:lnTo>
                  <a:lnTo>
                    <a:pt x="37" y="109"/>
                  </a:lnTo>
                  <a:lnTo>
                    <a:pt x="30" y="108"/>
                  </a:lnTo>
                  <a:lnTo>
                    <a:pt x="23" y="105"/>
                  </a:lnTo>
                  <a:lnTo>
                    <a:pt x="17" y="100"/>
                  </a:lnTo>
                  <a:lnTo>
                    <a:pt x="12" y="93"/>
                  </a:lnTo>
                  <a:lnTo>
                    <a:pt x="7" y="86"/>
                  </a:lnTo>
                  <a:lnTo>
                    <a:pt x="3" y="76"/>
                  </a:lnTo>
                  <a:lnTo>
                    <a:pt x="1" y="66"/>
                  </a:lnTo>
                  <a:lnTo>
                    <a:pt x="0" y="55"/>
                  </a:lnTo>
                  <a:lnTo>
                    <a:pt x="1" y="44"/>
                  </a:lnTo>
                  <a:lnTo>
                    <a:pt x="3" y="33"/>
                  </a:lnTo>
                  <a:lnTo>
                    <a:pt x="7" y="25"/>
                  </a:lnTo>
                  <a:lnTo>
                    <a:pt x="12" y="16"/>
                  </a:lnTo>
                  <a:lnTo>
                    <a:pt x="17" y="10"/>
                  </a:lnTo>
                  <a:lnTo>
                    <a:pt x="23" y="4"/>
                  </a:lnTo>
                  <a:lnTo>
                    <a:pt x="30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8" name="Freeform 386"/>
            <p:cNvSpPr>
              <a:spLocks/>
            </p:cNvSpPr>
            <p:nvPr/>
          </p:nvSpPr>
          <p:spPr bwMode="auto">
            <a:xfrm>
              <a:off x="5192" y="1142"/>
              <a:ext cx="67" cy="49"/>
            </a:xfrm>
            <a:custGeom>
              <a:avLst/>
              <a:gdLst>
                <a:gd name="T0" fmla="*/ 32 w 67"/>
                <a:gd name="T1" fmla="*/ 0 h 99"/>
                <a:gd name="T2" fmla="*/ 40 w 67"/>
                <a:gd name="T3" fmla="*/ 2 h 99"/>
                <a:gd name="T4" fmla="*/ 46 w 67"/>
                <a:gd name="T5" fmla="*/ 5 h 99"/>
                <a:gd name="T6" fmla="*/ 52 w 67"/>
                <a:gd name="T7" fmla="*/ 9 h 99"/>
                <a:gd name="T8" fmla="*/ 57 w 67"/>
                <a:gd name="T9" fmla="*/ 14 h 99"/>
                <a:gd name="T10" fmla="*/ 61 w 67"/>
                <a:gd name="T11" fmla="*/ 23 h 99"/>
                <a:gd name="T12" fmla="*/ 64 w 67"/>
                <a:gd name="T13" fmla="*/ 31 h 99"/>
                <a:gd name="T14" fmla="*/ 66 w 67"/>
                <a:gd name="T15" fmla="*/ 41 h 99"/>
                <a:gd name="T16" fmla="*/ 67 w 67"/>
                <a:gd name="T17" fmla="*/ 50 h 99"/>
                <a:gd name="T18" fmla="*/ 66 w 67"/>
                <a:gd name="T19" fmla="*/ 60 h 99"/>
                <a:gd name="T20" fmla="*/ 64 w 67"/>
                <a:gd name="T21" fmla="*/ 68 h 99"/>
                <a:gd name="T22" fmla="*/ 61 w 67"/>
                <a:gd name="T23" fmla="*/ 77 h 99"/>
                <a:gd name="T24" fmla="*/ 57 w 67"/>
                <a:gd name="T25" fmla="*/ 85 h 99"/>
                <a:gd name="T26" fmla="*/ 52 w 67"/>
                <a:gd name="T27" fmla="*/ 90 h 99"/>
                <a:gd name="T28" fmla="*/ 46 w 67"/>
                <a:gd name="T29" fmla="*/ 95 h 99"/>
                <a:gd name="T30" fmla="*/ 40 w 67"/>
                <a:gd name="T31" fmla="*/ 97 h 99"/>
                <a:gd name="T32" fmla="*/ 32 w 67"/>
                <a:gd name="T33" fmla="*/ 99 h 99"/>
                <a:gd name="T34" fmla="*/ 26 w 67"/>
                <a:gd name="T35" fmla="*/ 97 h 99"/>
                <a:gd name="T36" fmla="*/ 20 w 67"/>
                <a:gd name="T37" fmla="*/ 95 h 99"/>
                <a:gd name="T38" fmla="*/ 14 w 67"/>
                <a:gd name="T39" fmla="*/ 90 h 99"/>
                <a:gd name="T40" fmla="*/ 10 w 67"/>
                <a:gd name="T41" fmla="*/ 85 h 99"/>
                <a:gd name="T42" fmla="*/ 6 w 67"/>
                <a:gd name="T43" fmla="*/ 77 h 99"/>
                <a:gd name="T44" fmla="*/ 3 w 67"/>
                <a:gd name="T45" fmla="*/ 68 h 99"/>
                <a:gd name="T46" fmla="*/ 1 w 67"/>
                <a:gd name="T47" fmla="*/ 60 h 99"/>
                <a:gd name="T48" fmla="*/ 0 w 67"/>
                <a:gd name="T49" fmla="*/ 50 h 99"/>
                <a:gd name="T50" fmla="*/ 1 w 67"/>
                <a:gd name="T51" fmla="*/ 41 h 99"/>
                <a:gd name="T52" fmla="*/ 3 w 67"/>
                <a:gd name="T53" fmla="*/ 31 h 99"/>
                <a:gd name="T54" fmla="*/ 6 w 67"/>
                <a:gd name="T55" fmla="*/ 23 h 99"/>
                <a:gd name="T56" fmla="*/ 10 w 67"/>
                <a:gd name="T57" fmla="*/ 14 h 99"/>
                <a:gd name="T58" fmla="*/ 14 w 67"/>
                <a:gd name="T59" fmla="*/ 9 h 99"/>
                <a:gd name="T60" fmla="*/ 20 w 67"/>
                <a:gd name="T61" fmla="*/ 5 h 99"/>
                <a:gd name="T62" fmla="*/ 26 w 67"/>
                <a:gd name="T63" fmla="*/ 2 h 99"/>
                <a:gd name="T64" fmla="*/ 32 w 67"/>
                <a:gd name="T6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" h="99">
                  <a:moveTo>
                    <a:pt x="32" y="0"/>
                  </a:moveTo>
                  <a:lnTo>
                    <a:pt x="40" y="2"/>
                  </a:lnTo>
                  <a:lnTo>
                    <a:pt x="46" y="5"/>
                  </a:lnTo>
                  <a:lnTo>
                    <a:pt x="52" y="9"/>
                  </a:lnTo>
                  <a:lnTo>
                    <a:pt x="57" y="14"/>
                  </a:lnTo>
                  <a:lnTo>
                    <a:pt x="61" y="23"/>
                  </a:lnTo>
                  <a:lnTo>
                    <a:pt x="64" y="31"/>
                  </a:lnTo>
                  <a:lnTo>
                    <a:pt x="66" y="41"/>
                  </a:lnTo>
                  <a:lnTo>
                    <a:pt x="67" y="50"/>
                  </a:lnTo>
                  <a:lnTo>
                    <a:pt x="66" y="60"/>
                  </a:lnTo>
                  <a:lnTo>
                    <a:pt x="64" y="68"/>
                  </a:lnTo>
                  <a:lnTo>
                    <a:pt x="61" y="77"/>
                  </a:lnTo>
                  <a:lnTo>
                    <a:pt x="57" y="85"/>
                  </a:lnTo>
                  <a:lnTo>
                    <a:pt x="52" y="90"/>
                  </a:lnTo>
                  <a:lnTo>
                    <a:pt x="46" y="95"/>
                  </a:lnTo>
                  <a:lnTo>
                    <a:pt x="40" y="97"/>
                  </a:lnTo>
                  <a:lnTo>
                    <a:pt x="32" y="99"/>
                  </a:lnTo>
                  <a:lnTo>
                    <a:pt x="26" y="97"/>
                  </a:lnTo>
                  <a:lnTo>
                    <a:pt x="20" y="95"/>
                  </a:lnTo>
                  <a:lnTo>
                    <a:pt x="14" y="90"/>
                  </a:lnTo>
                  <a:lnTo>
                    <a:pt x="10" y="85"/>
                  </a:lnTo>
                  <a:lnTo>
                    <a:pt x="6" y="77"/>
                  </a:lnTo>
                  <a:lnTo>
                    <a:pt x="3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1" y="41"/>
                  </a:lnTo>
                  <a:lnTo>
                    <a:pt x="3" y="31"/>
                  </a:lnTo>
                  <a:lnTo>
                    <a:pt x="6" y="23"/>
                  </a:lnTo>
                  <a:lnTo>
                    <a:pt x="10" y="14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C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59" name="Freeform 387"/>
            <p:cNvSpPr>
              <a:spLocks/>
            </p:cNvSpPr>
            <p:nvPr/>
          </p:nvSpPr>
          <p:spPr bwMode="auto">
            <a:xfrm>
              <a:off x="5196" y="1145"/>
              <a:ext cx="59" cy="44"/>
            </a:xfrm>
            <a:custGeom>
              <a:avLst/>
              <a:gdLst>
                <a:gd name="T0" fmla="*/ 28 w 59"/>
                <a:gd name="T1" fmla="*/ 0 h 89"/>
                <a:gd name="T2" fmla="*/ 34 w 59"/>
                <a:gd name="T3" fmla="*/ 1 h 89"/>
                <a:gd name="T4" fmla="*/ 41 w 59"/>
                <a:gd name="T5" fmla="*/ 3 h 89"/>
                <a:gd name="T6" fmla="*/ 46 w 59"/>
                <a:gd name="T7" fmla="*/ 7 h 89"/>
                <a:gd name="T8" fmla="*/ 50 w 59"/>
                <a:gd name="T9" fmla="*/ 12 h 89"/>
                <a:gd name="T10" fmla="*/ 54 w 59"/>
                <a:gd name="T11" fmla="*/ 19 h 89"/>
                <a:gd name="T12" fmla="*/ 57 w 59"/>
                <a:gd name="T13" fmla="*/ 26 h 89"/>
                <a:gd name="T14" fmla="*/ 58 w 59"/>
                <a:gd name="T15" fmla="*/ 35 h 89"/>
                <a:gd name="T16" fmla="*/ 59 w 59"/>
                <a:gd name="T17" fmla="*/ 44 h 89"/>
                <a:gd name="T18" fmla="*/ 58 w 59"/>
                <a:gd name="T19" fmla="*/ 53 h 89"/>
                <a:gd name="T20" fmla="*/ 57 w 59"/>
                <a:gd name="T21" fmla="*/ 61 h 89"/>
                <a:gd name="T22" fmla="*/ 54 w 59"/>
                <a:gd name="T23" fmla="*/ 69 h 89"/>
                <a:gd name="T24" fmla="*/ 50 w 59"/>
                <a:gd name="T25" fmla="*/ 75 h 89"/>
                <a:gd name="T26" fmla="*/ 46 w 59"/>
                <a:gd name="T27" fmla="*/ 80 h 89"/>
                <a:gd name="T28" fmla="*/ 41 w 59"/>
                <a:gd name="T29" fmla="*/ 84 h 89"/>
                <a:gd name="T30" fmla="*/ 34 w 59"/>
                <a:gd name="T31" fmla="*/ 87 h 89"/>
                <a:gd name="T32" fmla="*/ 28 w 59"/>
                <a:gd name="T33" fmla="*/ 89 h 89"/>
                <a:gd name="T34" fmla="*/ 22 w 59"/>
                <a:gd name="T35" fmla="*/ 87 h 89"/>
                <a:gd name="T36" fmla="*/ 17 w 59"/>
                <a:gd name="T37" fmla="*/ 84 h 89"/>
                <a:gd name="T38" fmla="*/ 13 w 59"/>
                <a:gd name="T39" fmla="*/ 80 h 89"/>
                <a:gd name="T40" fmla="*/ 8 w 59"/>
                <a:gd name="T41" fmla="*/ 75 h 89"/>
                <a:gd name="T42" fmla="*/ 5 w 59"/>
                <a:gd name="T43" fmla="*/ 69 h 89"/>
                <a:gd name="T44" fmla="*/ 2 w 59"/>
                <a:gd name="T45" fmla="*/ 61 h 89"/>
                <a:gd name="T46" fmla="*/ 1 w 59"/>
                <a:gd name="T47" fmla="*/ 53 h 89"/>
                <a:gd name="T48" fmla="*/ 0 w 59"/>
                <a:gd name="T49" fmla="*/ 44 h 89"/>
                <a:gd name="T50" fmla="*/ 1 w 59"/>
                <a:gd name="T51" fmla="*/ 35 h 89"/>
                <a:gd name="T52" fmla="*/ 2 w 59"/>
                <a:gd name="T53" fmla="*/ 26 h 89"/>
                <a:gd name="T54" fmla="*/ 5 w 59"/>
                <a:gd name="T55" fmla="*/ 19 h 89"/>
                <a:gd name="T56" fmla="*/ 8 w 59"/>
                <a:gd name="T57" fmla="*/ 12 h 89"/>
                <a:gd name="T58" fmla="*/ 13 w 59"/>
                <a:gd name="T59" fmla="*/ 7 h 89"/>
                <a:gd name="T60" fmla="*/ 17 w 59"/>
                <a:gd name="T61" fmla="*/ 3 h 89"/>
                <a:gd name="T62" fmla="*/ 22 w 59"/>
                <a:gd name="T63" fmla="*/ 1 h 89"/>
                <a:gd name="T64" fmla="*/ 28 w 59"/>
                <a:gd name="T6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89">
                  <a:moveTo>
                    <a:pt x="28" y="0"/>
                  </a:moveTo>
                  <a:lnTo>
                    <a:pt x="34" y="1"/>
                  </a:lnTo>
                  <a:lnTo>
                    <a:pt x="41" y="3"/>
                  </a:lnTo>
                  <a:lnTo>
                    <a:pt x="46" y="7"/>
                  </a:lnTo>
                  <a:lnTo>
                    <a:pt x="50" y="12"/>
                  </a:lnTo>
                  <a:lnTo>
                    <a:pt x="54" y="19"/>
                  </a:lnTo>
                  <a:lnTo>
                    <a:pt x="57" y="26"/>
                  </a:lnTo>
                  <a:lnTo>
                    <a:pt x="58" y="35"/>
                  </a:lnTo>
                  <a:lnTo>
                    <a:pt x="59" y="44"/>
                  </a:lnTo>
                  <a:lnTo>
                    <a:pt x="58" y="53"/>
                  </a:lnTo>
                  <a:lnTo>
                    <a:pt x="57" y="61"/>
                  </a:lnTo>
                  <a:lnTo>
                    <a:pt x="54" y="69"/>
                  </a:lnTo>
                  <a:lnTo>
                    <a:pt x="50" y="75"/>
                  </a:lnTo>
                  <a:lnTo>
                    <a:pt x="46" y="80"/>
                  </a:lnTo>
                  <a:lnTo>
                    <a:pt x="41" y="84"/>
                  </a:lnTo>
                  <a:lnTo>
                    <a:pt x="34" y="87"/>
                  </a:lnTo>
                  <a:lnTo>
                    <a:pt x="28" y="89"/>
                  </a:lnTo>
                  <a:lnTo>
                    <a:pt x="22" y="87"/>
                  </a:lnTo>
                  <a:lnTo>
                    <a:pt x="17" y="84"/>
                  </a:lnTo>
                  <a:lnTo>
                    <a:pt x="13" y="80"/>
                  </a:lnTo>
                  <a:lnTo>
                    <a:pt x="8" y="75"/>
                  </a:lnTo>
                  <a:lnTo>
                    <a:pt x="5" y="69"/>
                  </a:lnTo>
                  <a:lnTo>
                    <a:pt x="2" y="61"/>
                  </a:lnTo>
                  <a:lnTo>
                    <a:pt x="1" y="53"/>
                  </a:lnTo>
                  <a:lnTo>
                    <a:pt x="0" y="44"/>
                  </a:lnTo>
                  <a:lnTo>
                    <a:pt x="1" y="35"/>
                  </a:lnTo>
                  <a:lnTo>
                    <a:pt x="2" y="26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3" y="7"/>
                  </a:lnTo>
                  <a:lnTo>
                    <a:pt x="17" y="3"/>
                  </a:lnTo>
                  <a:lnTo>
                    <a:pt x="22" y="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0" name="Freeform 388"/>
            <p:cNvSpPr>
              <a:spLocks/>
            </p:cNvSpPr>
            <p:nvPr/>
          </p:nvSpPr>
          <p:spPr bwMode="auto">
            <a:xfrm>
              <a:off x="5200" y="1148"/>
              <a:ext cx="51" cy="39"/>
            </a:xfrm>
            <a:custGeom>
              <a:avLst/>
              <a:gdLst>
                <a:gd name="T0" fmla="*/ 24 w 51"/>
                <a:gd name="T1" fmla="*/ 0 h 78"/>
                <a:gd name="T2" fmla="*/ 35 w 51"/>
                <a:gd name="T3" fmla="*/ 3 h 78"/>
                <a:gd name="T4" fmla="*/ 43 w 51"/>
                <a:gd name="T5" fmla="*/ 12 h 78"/>
                <a:gd name="T6" fmla="*/ 49 w 51"/>
                <a:gd name="T7" fmla="*/ 24 h 78"/>
                <a:gd name="T8" fmla="*/ 51 w 51"/>
                <a:gd name="T9" fmla="*/ 39 h 78"/>
                <a:gd name="T10" fmla="*/ 49 w 51"/>
                <a:gd name="T11" fmla="*/ 55 h 78"/>
                <a:gd name="T12" fmla="*/ 43 w 51"/>
                <a:gd name="T13" fmla="*/ 67 h 78"/>
                <a:gd name="T14" fmla="*/ 35 w 51"/>
                <a:gd name="T15" fmla="*/ 75 h 78"/>
                <a:gd name="T16" fmla="*/ 24 w 51"/>
                <a:gd name="T17" fmla="*/ 78 h 78"/>
                <a:gd name="T18" fmla="*/ 15 w 51"/>
                <a:gd name="T19" fmla="*/ 75 h 78"/>
                <a:gd name="T20" fmla="*/ 7 w 51"/>
                <a:gd name="T21" fmla="*/ 67 h 78"/>
                <a:gd name="T22" fmla="*/ 2 w 51"/>
                <a:gd name="T23" fmla="*/ 55 h 78"/>
                <a:gd name="T24" fmla="*/ 0 w 51"/>
                <a:gd name="T25" fmla="*/ 39 h 78"/>
                <a:gd name="T26" fmla="*/ 2 w 51"/>
                <a:gd name="T27" fmla="*/ 24 h 78"/>
                <a:gd name="T28" fmla="*/ 7 w 51"/>
                <a:gd name="T29" fmla="*/ 12 h 78"/>
                <a:gd name="T30" fmla="*/ 15 w 51"/>
                <a:gd name="T31" fmla="*/ 3 h 78"/>
                <a:gd name="T32" fmla="*/ 24 w 51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78">
                  <a:moveTo>
                    <a:pt x="24" y="0"/>
                  </a:moveTo>
                  <a:lnTo>
                    <a:pt x="35" y="3"/>
                  </a:lnTo>
                  <a:lnTo>
                    <a:pt x="43" y="12"/>
                  </a:lnTo>
                  <a:lnTo>
                    <a:pt x="49" y="24"/>
                  </a:lnTo>
                  <a:lnTo>
                    <a:pt x="51" y="39"/>
                  </a:lnTo>
                  <a:lnTo>
                    <a:pt x="49" y="55"/>
                  </a:lnTo>
                  <a:lnTo>
                    <a:pt x="43" y="67"/>
                  </a:lnTo>
                  <a:lnTo>
                    <a:pt x="35" y="75"/>
                  </a:lnTo>
                  <a:lnTo>
                    <a:pt x="24" y="78"/>
                  </a:lnTo>
                  <a:lnTo>
                    <a:pt x="15" y="75"/>
                  </a:lnTo>
                  <a:lnTo>
                    <a:pt x="7" y="67"/>
                  </a:lnTo>
                  <a:lnTo>
                    <a:pt x="2" y="55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7" y="12"/>
                  </a:lnTo>
                  <a:lnTo>
                    <a:pt x="15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C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1" name="Freeform 389"/>
            <p:cNvSpPr>
              <a:spLocks/>
            </p:cNvSpPr>
            <p:nvPr/>
          </p:nvSpPr>
          <p:spPr bwMode="auto">
            <a:xfrm>
              <a:off x="5204" y="1151"/>
              <a:ext cx="43" cy="33"/>
            </a:xfrm>
            <a:custGeom>
              <a:avLst/>
              <a:gdLst>
                <a:gd name="T0" fmla="*/ 20 w 43"/>
                <a:gd name="T1" fmla="*/ 0 h 68"/>
                <a:gd name="T2" fmla="*/ 30 w 43"/>
                <a:gd name="T3" fmla="*/ 3 h 68"/>
                <a:gd name="T4" fmla="*/ 37 w 43"/>
                <a:gd name="T5" fmla="*/ 10 h 68"/>
                <a:gd name="T6" fmla="*/ 41 w 43"/>
                <a:gd name="T7" fmla="*/ 21 h 68"/>
                <a:gd name="T8" fmla="*/ 43 w 43"/>
                <a:gd name="T9" fmla="*/ 35 h 68"/>
                <a:gd name="T10" fmla="*/ 41 w 43"/>
                <a:gd name="T11" fmla="*/ 47 h 68"/>
                <a:gd name="T12" fmla="*/ 37 w 43"/>
                <a:gd name="T13" fmla="*/ 58 h 68"/>
                <a:gd name="T14" fmla="*/ 30 w 43"/>
                <a:gd name="T15" fmla="*/ 65 h 68"/>
                <a:gd name="T16" fmla="*/ 20 w 43"/>
                <a:gd name="T17" fmla="*/ 68 h 68"/>
                <a:gd name="T18" fmla="*/ 12 w 43"/>
                <a:gd name="T19" fmla="*/ 65 h 68"/>
                <a:gd name="T20" fmla="*/ 6 w 43"/>
                <a:gd name="T21" fmla="*/ 58 h 68"/>
                <a:gd name="T22" fmla="*/ 2 w 43"/>
                <a:gd name="T23" fmla="*/ 47 h 68"/>
                <a:gd name="T24" fmla="*/ 0 w 43"/>
                <a:gd name="T25" fmla="*/ 35 h 68"/>
                <a:gd name="T26" fmla="*/ 2 w 43"/>
                <a:gd name="T27" fmla="*/ 21 h 68"/>
                <a:gd name="T28" fmla="*/ 6 w 43"/>
                <a:gd name="T29" fmla="*/ 10 h 68"/>
                <a:gd name="T30" fmla="*/ 12 w 43"/>
                <a:gd name="T31" fmla="*/ 3 h 68"/>
                <a:gd name="T32" fmla="*/ 20 w 43"/>
                <a:gd name="T3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68">
                  <a:moveTo>
                    <a:pt x="20" y="0"/>
                  </a:moveTo>
                  <a:lnTo>
                    <a:pt x="30" y="3"/>
                  </a:lnTo>
                  <a:lnTo>
                    <a:pt x="37" y="10"/>
                  </a:lnTo>
                  <a:lnTo>
                    <a:pt x="41" y="21"/>
                  </a:lnTo>
                  <a:lnTo>
                    <a:pt x="43" y="35"/>
                  </a:lnTo>
                  <a:lnTo>
                    <a:pt x="41" y="47"/>
                  </a:lnTo>
                  <a:lnTo>
                    <a:pt x="37" y="58"/>
                  </a:lnTo>
                  <a:lnTo>
                    <a:pt x="30" y="65"/>
                  </a:lnTo>
                  <a:lnTo>
                    <a:pt x="20" y="68"/>
                  </a:lnTo>
                  <a:lnTo>
                    <a:pt x="12" y="65"/>
                  </a:lnTo>
                  <a:lnTo>
                    <a:pt x="6" y="58"/>
                  </a:lnTo>
                  <a:lnTo>
                    <a:pt x="2" y="47"/>
                  </a:lnTo>
                  <a:lnTo>
                    <a:pt x="0" y="35"/>
                  </a:lnTo>
                  <a:lnTo>
                    <a:pt x="2" y="21"/>
                  </a:lnTo>
                  <a:lnTo>
                    <a:pt x="6" y="10"/>
                  </a:lnTo>
                  <a:lnTo>
                    <a:pt x="12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E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2" name="Freeform 390"/>
            <p:cNvSpPr>
              <a:spLocks/>
            </p:cNvSpPr>
            <p:nvPr/>
          </p:nvSpPr>
          <p:spPr bwMode="auto">
            <a:xfrm>
              <a:off x="5207" y="1153"/>
              <a:ext cx="36" cy="29"/>
            </a:xfrm>
            <a:custGeom>
              <a:avLst/>
              <a:gdLst>
                <a:gd name="T0" fmla="*/ 17 w 36"/>
                <a:gd name="T1" fmla="*/ 0 h 58"/>
                <a:gd name="T2" fmla="*/ 25 w 36"/>
                <a:gd name="T3" fmla="*/ 3 h 58"/>
                <a:gd name="T4" fmla="*/ 31 w 36"/>
                <a:gd name="T5" fmla="*/ 9 h 58"/>
                <a:gd name="T6" fmla="*/ 35 w 36"/>
                <a:gd name="T7" fmla="*/ 18 h 58"/>
                <a:gd name="T8" fmla="*/ 36 w 36"/>
                <a:gd name="T9" fmla="*/ 31 h 58"/>
                <a:gd name="T10" fmla="*/ 35 w 36"/>
                <a:gd name="T11" fmla="*/ 42 h 58"/>
                <a:gd name="T12" fmla="*/ 31 w 36"/>
                <a:gd name="T13" fmla="*/ 50 h 58"/>
                <a:gd name="T14" fmla="*/ 25 w 36"/>
                <a:gd name="T15" fmla="*/ 56 h 58"/>
                <a:gd name="T16" fmla="*/ 17 w 36"/>
                <a:gd name="T17" fmla="*/ 58 h 58"/>
                <a:gd name="T18" fmla="*/ 11 w 36"/>
                <a:gd name="T19" fmla="*/ 56 h 58"/>
                <a:gd name="T20" fmla="*/ 5 w 36"/>
                <a:gd name="T21" fmla="*/ 50 h 58"/>
                <a:gd name="T22" fmla="*/ 1 w 36"/>
                <a:gd name="T23" fmla="*/ 42 h 58"/>
                <a:gd name="T24" fmla="*/ 0 w 36"/>
                <a:gd name="T25" fmla="*/ 31 h 58"/>
                <a:gd name="T26" fmla="*/ 1 w 36"/>
                <a:gd name="T27" fmla="*/ 18 h 58"/>
                <a:gd name="T28" fmla="*/ 5 w 36"/>
                <a:gd name="T29" fmla="*/ 9 h 58"/>
                <a:gd name="T30" fmla="*/ 11 w 36"/>
                <a:gd name="T31" fmla="*/ 3 h 58"/>
                <a:gd name="T32" fmla="*/ 17 w 36"/>
                <a:gd name="T3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58">
                  <a:moveTo>
                    <a:pt x="17" y="0"/>
                  </a:moveTo>
                  <a:lnTo>
                    <a:pt x="25" y="3"/>
                  </a:lnTo>
                  <a:lnTo>
                    <a:pt x="31" y="9"/>
                  </a:lnTo>
                  <a:lnTo>
                    <a:pt x="35" y="18"/>
                  </a:lnTo>
                  <a:lnTo>
                    <a:pt x="36" y="31"/>
                  </a:lnTo>
                  <a:lnTo>
                    <a:pt x="35" y="42"/>
                  </a:lnTo>
                  <a:lnTo>
                    <a:pt x="31" y="50"/>
                  </a:lnTo>
                  <a:lnTo>
                    <a:pt x="25" y="56"/>
                  </a:lnTo>
                  <a:lnTo>
                    <a:pt x="17" y="58"/>
                  </a:lnTo>
                  <a:lnTo>
                    <a:pt x="11" y="56"/>
                  </a:lnTo>
                  <a:lnTo>
                    <a:pt x="5" y="50"/>
                  </a:lnTo>
                  <a:lnTo>
                    <a:pt x="1" y="42"/>
                  </a:lnTo>
                  <a:lnTo>
                    <a:pt x="0" y="31"/>
                  </a:lnTo>
                  <a:lnTo>
                    <a:pt x="1" y="18"/>
                  </a:lnTo>
                  <a:lnTo>
                    <a:pt x="5" y="9"/>
                  </a:lnTo>
                  <a:lnTo>
                    <a:pt x="11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E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3" name="Freeform 391"/>
            <p:cNvSpPr>
              <a:spLocks/>
            </p:cNvSpPr>
            <p:nvPr/>
          </p:nvSpPr>
          <p:spPr bwMode="auto">
            <a:xfrm>
              <a:off x="5211" y="1155"/>
              <a:ext cx="28" cy="25"/>
            </a:xfrm>
            <a:custGeom>
              <a:avLst/>
              <a:gdLst>
                <a:gd name="T0" fmla="*/ 13 w 28"/>
                <a:gd name="T1" fmla="*/ 0 h 48"/>
                <a:gd name="T2" fmla="*/ 19 w 28"/>
                <a:gd name="T3" fmla="*/ 1 h 48"/>
                <a:gd name="T4" fmla="*/ 24 w 28"/>
                <a:gd name="T5" fmla="*/ 7 h 48"/>
                <a:gd name="T6" fmla="*/ 27 w 28"/>
                <a:gd name="T7" fmla="*/ 15 h 48"/>
                <a:gd name="T8" fmla="*/ 28 w 28"/>
                <a:gd name="T9" fmla="*/ 25 h 48"/>
                <a:gd name="T10" fmla="*/ 27 w 28"/>
                <a:gd name="T11" fmla="*/ 33 h 48"/>
                <a:gd name="T12" fmla="*/ 24 w 28"/>
                <a:gd name="T13" fmla="*/ 41 h 48"/>
                <a:gd name="T14" fmla="*/ 19 w 28"/>
                <a:gd name="T15" fmla="*/ 47 h 48"/>
                <a:gd name="T16" fmla="*/ 13 w 28"/>
                <a:gd name="T17" fmla="*/ 48 h 48"/>
                <a:gd name="T18" fmla="*/ 8 w 28"/>
                <a:gd name="T19" fmla="*/ 47 h 48"/>
                <a:gd name="T20" fmla="*/ 4 w 28"/>
                <a:gd name="T21" fmla="*/ 41 h 48"/>
                <a:gd name="T22" fmla="*/ 1 w 28"/>
                <a:gd name="T23" fmla="*/ 33 h 48"/>
                <a:gd name="T24" fmla="*/ 0 w 28"/>
                <a:gd name="T25" fmla="*/ 25 h 48"/>
                <a:gd name="T26" fmla="*/ 1 w 28"/>
                <a:gd name="T27" fmla="*/ 15 h 48"/>
                <a:gd name="T28" fmla="*/ 4 w 28"/>
                <a:gd name="T29" fmla="*/ 7 h 48"/>
                <a:gd name="T30" fmla="*/ 8 w 28"/>
                <a:gd name="T31" fmla="*/ 1 h 48"/>
                <a:gd name="T32" fmla="*/ 13 w 28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48">
                  <a:moveTo>
                    <a:pt x="13" y="0"/>
                  </a:moveTo>
                  <a:lnTo>
                    <a:pt x="19" y="1"/>
                  </a:lnTo>
                  <a:lnTo>
                    <a:pt x="24" y="7"/>
                  </a:lnTo>
                  <a:lnTo>
                    <a:pt x="27" y="15"/>
                  </a:lnTo>
                  <a:lnTo>
                    <a:pt x="28" y="25"/>
                  </a:lnTo>
                  <a:lnTo>
                    <a:pt x="27" y="33"/>
                  </a:lnTo>
                  <a:lnTo>
                    <a:pt x="24" y="41"/>
                  </a:lnTo>
                  <a:lnTo>
                    <a:pt x="19" y="47"/>
                  </a:lnTo>
                  <a:lnTo>
                    <a:pt x="13" y="48"/>
                  </a:lnTo>
                  <a:lnTo>
                    <a:pt x="8" y="47"/>
                  </a:lnTo>
                  <a:lnTo>
                    <a:pt x="4" y="41"/>
                  </a:lnTo>
                  <a:lnTo>
                    <a:pt x="1" y="33"/>
                  </a:lnTo>
                  <a:lnTo>
                    <a:pt x="0" y="25"/>
                  </a:lnTo>
                  <a:lnTo>
                    <a:pt x="1" y="15"/>
                  </a:lnTo>
                  <a:lnTo>
                    <a:pt x="4" y="7"/>
                  </a:lnTo>
                  <a:lnTo>
                    <a:pt x="8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E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4" name="Freeform 392"/>
            <p:cNvSpPr>
              <a:spLocks/>
            </p:cNvSpPr>
            <p:nvPr/>
          </p:nvSpPr>
          <p:spPr bwMode="auto">
            <a:xfrm>
              <a:off x="5215" y="1158"/>
              <a:ext cx="20" cy="19"/>
            </a:xfrm>
            <a:custGeom>
              <a:avLst/>
              <a:gdLst>
                <a:gd name="T0" fmla="*/ 9 w 20"/>
                <a:gd name="T1" fmla="*/ 0 h 38"/>
                <a:gd name="T2" fmla="*/ 13 w 20"/>
                <a:gd name="T3" fmla="*/ 2 h 38"/>
                <a:gd name="T4" fmla="*/ 17 w 20"/>
                <a:gd name="T5" fmla="*/ 6 h 38"/>
                <a:gd name="T6" fmla="*/ 19 w 20"/>
                <a:gd name="T7" fmla="*/ 11 h 38"/>
                <a:gd name="T8" fmla="*/ 20 w 20"/>
                <a:gd name="T9" fmla="*/ 20 h 38"/>
                <a:gd name="T10" fmla="*/ 19 w 20"/>
                <a:gd name="T11" fmla="*/ 27 h 38"/>
                <a:gd name="T12" fmla="*/ 17 w 20"/>
                <a:gd name="T13" fmla="*/ 32 h 38"/>
                <a:gd name="T14" fmla="*/ 13 w 20"/>
                <a:gd name="T15" fmla="*/ 36 h 38"/>
                <a:gd name="T16" fmla="*/ 9 w 20"/>
                <a:gd name="T17" fmla="*/ 38 h 38"/>
                <a:gd name="T18" fmla="*/ 6 w 20"/>
                <a:gd name="T19" fmla="*/ 36 h 38"/>
                <a:gd name="T20" fmla="*/ 3 w 20"/>
                <a:gd name="T21" fmla="*/ 32 h 38"/>
                <a:gd name="T22" fmla="*/ 1 w 20"/>
                <a:gd name="T23" fmla="*/ 27 h 38"/>
                <a:gd name="T24" fmla="*/ 0 w 20"/>
                <a:gd name="T25" fmla="*/ 20 h 38"/>
                <a:gd name="T26" fmla="*/ 1 w 20"/>
                <a:gd name="T27" fmla="*/ 11 h 38"/>
                <a:gd name="T28" fmla="*/ 3 w 20"/>
                <a:gd name="T29" fmla="*/ 6 h 38"/>
                <a:gd name="T30" fmla="*/ 6 w 20"/>
                <a:gd name="T31" fmla="*/ 2 h 38"/>
                <a:gd name="T32" fmla="*/ 9 w 20"/>
                <a:gd name="T3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8">
                  <a:moveTo>
                    <a:pt x="9" y="0"/>
                  </a:moveTo>
                  <a:lnTo>
                    <a:pt x="13" y="2"/>
                  </a:lnTo>
                  <a:lnTo>
                    <a:pt x="17" y="6"/>
                  </a:lnTo>
                  <a:lnTo>
                    <a:pt x="19" y="11"/>
                  </a:lnTo>
                  <a:lnTo>
                    <a:pt x="20" y="20"/>
                  </a:lnTo>
                  <a:lnTo>
                    <a:pt x="19" y="27"/>
                  </a:lnTo>
                  <a:lnTo>
                    <a:pt x="17" y="32"/>
                  </a:lnTo>
                  <a:lnTo>
                    <a:pt x="13" y="36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2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3" y="6"/>
                  </a:lnTo>
                  <a:lnTo>
                    <a:pt x="6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5" name="Freeform 393"/>
            <p:cNvSpPr>
              <a:spLocks/>
            </p:cNvSpPr>
            <p:nvPr/>
          </p:nvSpPr>
          <p:spPr bwMode="auto">
            <a:xfrm>
              <a:off x="5219" y="1161"/>
              <a:ext cx="11" cy="14"/>
            </a:xfrm>
            <a:custGeom>
              <a:avLst/>
              <a:gdLst>
                <a:gd name="T0" fmla="*/ 5 w 11"/>
                <a:gd name="T1" fmla="*/ 0 h 28"/>
                <a:gd name="T2" fmla="*/ 7 w 11"/>
                <a:gd name="T3" fmla="*/ 1 h 28"/>
                <a:gd name="T4" fmla="*/ 9 w 11"/>
                <a:gd name="T5" fmla="*/ 4 h 28"/>
                <a:gd name="T6" fmla="*/ 10 w 11"/>
                <a:gd name="T7" fmla="*/ 10 h 28"/>
                <a:gd name="T8" fmla="*/ 11 w 11"/>
                <a:gd name="T9" fmla="*/ 15 h 28"/>
                <a:gd name="T10" fmla="*/ 10 w 11"/>
                <a:gd name="T11" fmla="*/ 21 h 28"/>
                <a:gd name="T12" fmla="*/ 9 w 11"/>
                <a:gd name="T13" fmla="*/ 23 h 28"/>
                <a:gd name="T14" fmla="*/ 7 w 11"/>
                <a:gd name="T15" fmla="*/ 26 h 28"/>
                <a:gd name="T16" fmla="*/ 5 w 11"/>
                <a:gd name="T17" fmla="*/ 28 h 28"/>
                <a:gd name="T18" fmla="*/ 3 w 11"/>
                <a:gd name="T19" fmla="*/ 26 h 28"/>
                <a:gd name="T20" fmla="*/ 2 w 11"/>
                <a:gd name="T21" fmla="*/ 23 h 28"/>
                <a:gd name="T22" fmla="*/ 1 w 11"/>
                <a:gd name="T23" fmla="*/ 21 h 28"/>
                <a:gd name="T24" fmla="*/ 0 w 11"/>
                <a:gd name="T25" fmla="*/ 15 h 28"/>
                <a:gd name="T26" fmla="*/ 1 w 11"/>
                <a:gd name="T27" fmla="*/ 10 h 28"/>
                <a:gd name="T28" fmla="*/ 2 w 11"/>
                <a:gd name="T29" fmla="*/ 4 h 28"/>
                <a:gd name="T30" fmla="*/ 3 w 11"/>
                <a:gd name="T31" fmla="*/ 1 h 28"/>
                <a:gd name="T32" fmla="*/ 5 w 1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8">
                  <a:moveTo>
                    <a:pt x="5" y="0"/>
                  </a:moveTo>
                  <a:lnTo>
                    <a:pt x="7" y="1"/>
                  </a:lnTo>
                  <a:lnTo>
                    <a:pt x="9" y="4"/>
                  </a:lnTo>
                  <a:lnTo>
                    <a:pt x="10" y="10"/>
                  </a:lnTo>
                  <a:lnTo>
                    <a:pt x="11" y="15"/>
                  </a:lnTo>
                  <a:lnTo>
                    <a:pt x="10" y="21"/>
                  </a:lnTo>
                  <a:lnTo>
                    <a:pt x="9" y="23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3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2" y="4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6" name="Freeform 394"/>
            <p:cNvSpPr>
              <a:spLocks/>
            </p:cNvSpPr>
            <p:nvPr/>
          </p:nvSpPr>
          <p:spPr bwMode="auto">
            <a:xfrm>
              <a:off x="5223" y="1164"/>
              <a:ext cx="3" cy="8"/>
            </a:xfrm>
            <a:custGeom>
              <a:avLst/>
              <a:gdLst>
                <a:gd name="T0" fmla="*/ 1 w 3"/>
                <a:gd name="T1" fmla="*/ 0 h 17"/>
                <a:gd name="T2" fmla="*/ 2 w 3"/>
                <a:gd name="T3" fmla="*/ 2 h 17"/>
                <a:gd name="T4" fmla="*/ 2 w 3"/>
                <a:gd name="T5" fmla="*/ 3 h 17"/>
                <a:gd name="T6" fmla="*/ 3 w 3"/>
                <a:gd name="T7" fmla="*/ 6 h 17"/>
                <a:gd name="T8" fmla="*/ 3 w 3"/>
                <a:gd name="T9" fmla="*/ 10 h 17"/>
                <a:gd name="T10" fmla="*/ 3 w 3"/>
                <a:gd name="T11" fmla="*/ 13 h 17"/>
                <a:gd name="T12" fmla="*/ 2 w 3"/>
                <a:gd name="T13" fmla="*/ 16 h 17"/>
                <a:gd name="T14" fmla="*/ 2 w 3"/>
                <a:gd name="T15" fmla="*/ 17 h 17"/>
                <a:gd name="T16" fmla="*/ 1 w 3"/>
                <a:gd name="T17" fmla="*/ 17 h 17"/>
                <a:gd name="T18" fmla="*/ 1 w 3"/>
                <a:gd name="T19" fmla="*/ 17 h 17"/>
                <a:gd name="T20" fmla="*/ 1 w 3"/>
                <a:gd name="T21" fmla="*/ 16 h 17"/>
                <a:gd name="T22" fmla="*/ 0 w 3"/>
                <a:gd name="T23" fmla="*/ 13 h 17"/>
                <a:gd name="T24" fmla="*/ 0 w 3"/>
                <a:gd name="T25" fmla="*/ 10 h 17"/>
                <a:gd name="T26" fmla="*/ 0 w 3"/>
                <a:gd name="T27" fmla="*/ 6 h 17"/>
                <a:gd name="T28" fmla="*/ 1 w 3"/>
                <a:gd name="T29" fmla="*/ 3 h 17"/>
                <a:gd name="T30" fmla="*/ 1 w 3"/>
                <a:gd name="T31" fmla="*/ 2 h 17"/>
                <a:gd name="T32" fmla="*/ 1 w 3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17">
                  <a:moveTo>
                    <a:pt x="1" y="0"/>
                  </a:moveTo>
                  <a:lnTo>
                    <a:pt x="2" y="2"/>
                  </a:lnTo>
                  <a:lnTo>
                    <a:pt x="2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3" y="13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6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7" name="Freeform 395"/>
            <p:cNvSpPr>
              <a:spLocks/>
            </p:cNvSpPr>
            <p:nvPr/>
          </p:nvSpPr>
          <p:spPr bwMode="auto">
            <a:xfrm>
              <a:off x="5222" y="1166"/>
              <a:ext cx="5" cy="4"/>
            </a:xfrm>
            <a:custGeom>
              <a:avLst/>
              <a:gdLst>
                <a:gd name="T0" fmla="*/ 2 w 5"/>
                <a:gd name="T1" fmla="*/ 0 h 7"/>
                <a:gd name="T2" fmla="*/ 1 w 5"/>
                <a:gd name="T3" fmla="*/ 0 h 7"/>
                <a:gd name="T4" fmla="*/ 1 w 5"/>
                <a:gd name="T5" fmla="*/ 1 h 7"/>
                <a:gd name="T6" fmla="*/ 0 w 5"/>
                <a:gd name="T7" fmla="*/ 3 h 7"/>
                <a:gd name="T8" fmla="*/ 0 w 5"/>
                <a:gd name="T9" fmla="*/ 4 h 7"/>
                <a:gd name="T10" fmla="*/ 0 w 5"/>
                <a:gd name="T11" fmla="*/ 5 h 7"/>
                <a:gd name="T12" fmla="*/ 1 w 5"/>
                <a:gd name="T13" fmla="*/ 5 h 7"/>
                <a:gd name="T14" fmla="*/ 1 w 5"/>
                <a:gd name="T15" fmla="*/ 7 h 7"/>
                <a:gd name="T16" fmla="*/ 2 w 5"/>
                <a:gd name="T17" fmla="*/ 7 h 7"/>
                <a:gd name="T18" fmla="*/ 3 w 5"/>
                <a:gd name="T19" fmla="*/ 7 h 7"/>
                <a:gd name="T20" fmla="*/ 4 w 5"/>
                <a:gd name="T21" fmla="*/ 5 h 7"/>
                <a:gd name="T22" fmla="*/ 5 w 5"/>
                <a:gd name="T23" fmla="*/ 5 h 7"/>
                <a:gd name="T24" fmla="*/ 5 w 5"/>
                <a:gd name="T25" fmla="*/ 4 h 7"/>
                <a:gd name="T26" fmla="*/ 5 w 5"/>
                <a:gd name="T27" fmla="*/ 3 h 7"/>
                <a:gd name="T28" fmla="*/ 4 w 5"/>
                <a:gd name="T29" fmla="*/ 1 h 7"/>
                <a:gd name="T30" fmla="*/ 3 w 5"/>
                <a:gd name="T31" fmla="*/ 0 h 7"/>
                <a:gd name="T32" fmla="*/ 2 w 5"/>
                <a:gd name="T3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7">
                  <a:moveTo>
                    <a:pt x="2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8" name="Freeform 396"/>
            <p:cNvSpPr>
              <a:spLocks/>
            </p:cNvSpPr>
            <p:nvPr/>
          </p:nvSpPr>
          <p:spPr bwMode="auto">
            <a:xfrm>
              <a:off x="489" y="1121"/>
              <a:ext cx="164" cy="111"/>
            </a:xfrm>
            <a:custGeom>
              <a:avLst/>
              <a:gdLst>
                <a:gd name="T0" fmla="*/ 82 w 164"/>
                <a:gd name="T1" fmla="*/ 0 h 222"/>
                <a:gd name="T2" fmla="*/ 98 w 164"/>
                <a:gd name="T3" fmla="*/ 3 h 222"/>
                <a:gd name="T4" fmla="*/ 114 w 164"/>
                <a:gd name="T5" fmla="*/ 8 h 222"/>
                <a:gd name="T6" fmla="*/ 128 w 164"/>
                <a:gd name="T7" fmla="*/ 19 h 222"/>
                <a:gd name="T8" fmla="*/ 140 w 164"/>
                <a:gd name="T9" fmla="*/ 32 h 222"/>
                <a:gd name="T10" fmla="*/ 150 w 164"/>
                <a:gd name="T11" fmla="*/ 48 h 222"/>
                <a:gd name="T12" fmla="*/ 158 w 164"/>
                <a:gd name="T13" fmla="*/ 68 h 222"/>
                <a:gd name="T14" fmla="*/ 162 w 164"/>
                <a:gd name="T15" fmla="*/ 89 h 222"/>
                <a:gd name="T16" fmla="*/ 164 w 164"/>
                <a:gd name="T17" fmla="*/ 111 h 222"/>
                <a:gd name="T18" fmla="*/ 162 w 164"/>
                <a:gd name="T19" fmla="*/ 133 h 222"/>
                <a:gd name="T20" fmla="*/ 158 w 164"/>
                <a:gd name="T21" fmla="*/ 154 h 222"/>
                <a:gd name="T22" fmla="*/ 150 w 164"/>
                <a:gd name="T23" fmla="*/ 173 h 222"/>
                <a:gd name="T24" fmla="*/ 140 w 164"/>
                <a:gd name="T25" fmla="*/ 188 h 222"/>
                <a:gd name="T26" fmla="*/ 128 w 164"/>
                <a:gd name="T27" fmla="*/ 202 h 222"/>
                <a:gd name="T28" fmla="*/ 114 w 164"/>
                <a:gd name="T29" fmla="*/ 213 h 222"/>
                <a:gd name="T30" fmla="*/ 98 w 164"/>
                <a:gd name="T31" fmla="*/ 219 h 222"/>
                <a:gd name="T32" fmla="*/ 82 w 164"/>
                <a:gd name="T33" fmla="*/ 222 h 222"/>
                <a:gd name="T34" fmla="*/ 66 w 164"/>
                <a:gd name="T35" fmla="*/ 219 h 222"/>
                <a:gd name="T36" fmla="*/ 50 w 164"/>
                <a:gd name="T37" fmla="*/ 213 h 222"/>
                <a:gd name="T38" fmla="*/ 36 w 164"/>
                <a:gd name="T39" fmla="*/ 202 h 222"/>
                <a:gd name="T40" fmla="*/ 24 w 164"/>
                <a:gd name="T41" fmla="*/ 188 h 222"/>
                <a:gd name="T42" fmla="*/ 14 w 164"/>
                <a:gd name="T43" fmla="*/ 173 h 222"/>
                <a:gd name="T44" fmla="*/ 6 w 164"/>
                <a:gd name="T45" fmla="*/ 154 h 222"/>
                <a:gd name="T46" fmla="*/ 2 w 164"/>
                <a:gd name="T47" fmla="*/ 133 h 222"/>
                <a:gd name="T48" fmla="*/ 0 w 164"/>
                <a:gd name="T49" fmla="*/ 111 h 222"/>
                <a:gd name="T50" fmla="*/ 2 w 164"/>
                <a:gd name="T51" fmla="*/ 89 h 222"/>
                <a:gd name="T52" fmla="*/ 6 w 164"/>
                <a:gd name="T53" fmla="*/ 68 h 222"/>
                <a:gd name="T54" fmla="*/ 14 w 164"/>
                <a:gd name="T55" fmla="*/ 48 h 222"/>
                <a:gd name="T56" fmla="*/ 24 w 164"/>
                <a:gd name="T57" fmla="*/ 32 h 222"/>
                <a:gd name="T58" fmla="*/ 36 w 164"/>
                <a:gd name="T59" fmla="*/ 19 h 222"/>
                <a:gd name="T60" fmla="*/ 50 w 164"/>
                <a:gd name="T61" fmla="*/ 8 h 222"/>
                <a:gd name="T62" fmla="*/ 66 w 164"/>
                <a:gd name="T63" fmla="*/ 3 h 222"/>
                <a:gd name="T64" fmla="*/ 82 w 164"/>
                <a:gd name="T6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222">
                  <a:moveTo>
                    <a:pt x="82" y="0"/>
                  </a:moveTo>
                  <a:lnTo>
                    <a:pt x="98" y="3"/>
                  </a:lnTo>
                  <a:lnTo>
                    <a:pt x="114" y="8"/>
                  </a:lnTo>
                  <a:lnTo>
                    <a:pt x="128" y="19"/>
                  </a:lnTo>
                  <a:lnTo>
                    <a:pt x="140" y="32"/>
                  </a:lnTo>
                  <a:lnTo>
                    <a:pt x="150" y="48"/>
                  </a:lnTo>
                  <a:lnTo>
                    <a:pt x="158" y="68"/>
                  </a:lnTo>
                  <a:lnTo>
                    <a:pt x="162" y="89"/>
                  </a:lnTo>
                  <a:lnTo>
                    <a:pt x="164" y="111"/>
                  </a:lnTo>
                  <a:lnTo>
                    <a:pt x="162" y="133"/>
                  </a:lnTo>
                  <a:lnTo>
                    <a:pt x="158" y="154"/>
                  </a:lnTo>
                  <a:lnTo>
                    <a:pt x="150" y="173"/>
                  </a:lnTo>
                  <a:lnTo>
                    <a:pt x="140" y="188"/>
                  </a:lnTo>
                  <a:lnTo>
                    <a:pt x="128" y="202"/>
                  </a:lnTo>
                  <a:lnTo>
                    <a:pt x="114" y="213"/>
                  </a:lnTo>
                  <a:lnTo>
                    <a:pt x="98" y="219"/>
                  </a:lnTo>
                  <a:lnTo>
                    <a:pt x="82" y="222"/>
                  </a:lnTo>
                  <a:lnTo>
                    <a:pt x="66" y="219"/>
                  </a:lnTo>
                  <a:lnTo>
                    <a:pt x="50" y="213"/>
                  </a:lnTo>
                  <a:lnTo>
                    <a:pt x="36" y="202"/>
                  </a:lnTo>
                  <a:lnTo>
                    <a:pt x="24" y="188"/>
                  </a:lnTo>
                  <a:lnTo>
                    <a:pt x="14" y="173"/>
                  </a:lnTo>
                  <a:lnTo>
                    <a:pt x="6" y="154"/>
                  </a:lnTo>
                  <a:lnTo>
                    <a:pt x="2" y="133"/>
                  </a:lnTo>
                  <a:lnTo>
                    <a:pt x="0" y="111"/>
                  </a:lnTo>
                  <a:lnTo>
                    <a:pt x="2" y="89"/>
                  </a:lnTo>
                  <a:lnTo>
                    <a:pt x="6" y="68"/>
                  </a:lnTo>
                  <a:lnTo>
                    <a:pt x="14" y="48"/>
                  </a:lnTo>
                  <a:lnTo>
                    <a:pt x="24" y="32"/>
                  </a:lnTo>
                  <a:lnTo>
                    <a:pt x="36" y="19"/>
                  </a:lnTo>
                  <a:lnTo>
                    <a:pt x="50" y="8"/>
                  </a:lnTo>
                  <a:lnTo>
                    <a:pt x="66" y="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7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69" name="Freeform 397"/>
            <p:cNvSpPr>
              <a:spLocks/>
            </p:cNvSpPr>
            <p:nvPr/>
          </p:nvSpPr>
          <p:spPr bwMode="auto">
            <a:xfrm>
              <a:off x="493" y="1124"/>
              <a:ext cx="156" cy="106"/>
            </a:xfrm>
            <a:custGeom>
              <a:avLst/>
              <a:gdLst>
                <a:gd name="T0" fmla="*/ 78 w 156"/>
                <a:gd name="T1" fmla="*/ 0 h 212"/>
                <a:gd name="T2" fmla="*/ 93 w 156"/>
                <a:gd name="T3" fmla="*/ 3 h 212"/>
                <a:gd name="T4" fmla="*/ 109 w 156"/>
                <a:gd name="T5" fmla="*/ 9 h 212"/>
                <a:gd name="T6" fmla="*/ 122 w 156"/>
                <a:gd name="T7" fmla="*/ 18 h 212"/>
                <a:gd name="T8" fmla="*/ 133 w 156"/>
                <a:gd name="T9" fmla="*/ 31 h 212"/>
                <a:gd name="T10" fmla="*/ 143 w 156"/>
                <a:gd name="T11" fmla="*/ 46 h 212"/>
                <a:gd name="T12" fmla="*/ 150 w 156"/>
                <a:gd name="T13" fmla="*/ 64 h 212"/>
                <a:gd name="T14" fmla="*/ 154 w 156"/>
                <a:gd name="T15" fmla="*/ 85 h 212"/>
                <a:gd name="T16" fmla="*/ 156 w 156"/>
                <a:gd name="T17" fmla="*/ 106 h 212"/>
                <a:gd name="T18" fmla="*/ 154 w 156"/>
                <a:gd name="T19" fmla="*/ 126 h 212"/>
                <a:gd name="T20" fmla="*/ 150 w 156"/>
                <a:gd name="T21" fmla="*/ 147 h 212"/>
                <a:gd name="T22" fmla="*/ 143 w 156"/>
                <a:gd name="T23" fmla="*/ 165 h 212"/>
                <a:gd name="T24" fmla="*/ 133 w 156"/>
                <a:gd name="T25" fmla="*/ 180 h 212"/>
                <a:gd name="T26" fmla="*/ 122 w 156"/>
                <a:gd name="T27" fmla="*/ 194 h 212"/>
                <a:gd name="T28" fmla="*/ 109 w 156"/>
                <a:gd name="T29" fmla="*/ 204 h 212"/>
                <a:gd name="T30" fmla="*/ 93 w 156"/>
                <a:gd name="T31" fmla="*/ 210 h 212"/>
                <a:gd name="T32" fmla="*/ 78 w 156"/>
                <a:gd name="T33" fmla="*/ 212 h 212"/>
                <a:gd name="T34" fmla="*/ 63 w 156"/>
                <a:gd name="T35" fmla="*/ 210 h 212"/>
                <a:gd name="T36" fmla="*/ 47 w 156"/>
                <a:gd name="T37" fmla="*/ 204 h 212"/>
                <a:gd name="T38" fmla="*/ 34 w 156"/>
                <a:gd name="T39" fmla="*/ 194 h 212"/>
                <a:gd name="T40" fmla="*/ 23 w 156"/>
                <a:gd name="T41" fmla="*/ 180 h 212"/>
                <a:gd name="T42" fmla="*/ 13 w 156"/>
                <a:gd name="T43" fmla="*/ 165 h 212"/>
                <a:gd name="T44" fmla="*/ 6 w 156"/>
                <a:gd name="T45" fmla="*/ 147 h 212"/>
                <a:gd name="T46" fmla="*/ 2 w 156"/>
                <a:gd name="T47" fmla="*/ 126 h 212"/>
                <a:gd name="T48" fmla="*/ 0 w 156"/>
                <a:gd name="T49" fmla="*/ 106 h 212"/>
                <a:gd name="T50" fmla="*/ 2 w 156"/>
                <a:gd name="T51" fmla="*/ 85 h 212"/>
                <a:gd name="T52" fmla="*/ 6 w 156"/>
                <a:gd name="T53" fmla="*/ 64 h 212"/>
                <a:gd name="T54" fmla="*/ 13 w 156"/>
                <a:gd name="T55" fmla="*/ 46 h 212"/>
                <a:gd name="T56" fmla="*/ 23 w 156"/>
                <a:gd name="T57" fmla="*/ 31 h 212"/>
                <a:gd name="T58" fmla="*/ 34 w 156"/>
                <a:gd name="T59" fmla="*/ 18 h 212"/>
                <a:gd name="T60" fmla="*/ 47 w 156"/>
                <a:gd name="T61" fmla="*/ 9 h 212"/>
                <a:gd name="T62" fmla="*/ 63 w 156"/>
                <a:gd name="T63" fmla="*/ 3 h 212"/>
                <a:gd name="T64" fmla="*/ 78 w 156"/>
                <a:gd name="T6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212">
                  <a:moveTo>
                    <a:pt x="78" y="0"/>
                  </a:moveTo>
                  <a:lnTo>
                    <a:pt x="93" y="3"/>
                  </a:lnTo>
                  <a:lnTo>
                    <a:pt x="109" y="9"/>
                  </a:lnTo>
                  <a:lnTo>
                    <a:pt x="122" y="18"/>
                  </a:lnTo>
                  <a:lnTo>
                    <a:pt x="133" y="31"/>
                  </a:lnTo>
                  <a:lnTo>
                    <a:pt x="143" y="46"/>
                  </a:lnTo>
                  <a:lnTo>
                    <a:pt x="150" y="64"/>
                  </a:lnTo>
                  <a:lnTo>
                    <a:pt x="154" y="85"/>
                  </a:lnTo>
                  <a:lnTo>
                    <a:pt x="156" y="106"/>
                  </a:lnTo>
                  <a:lnTo>
                    <a:pt x="154" y="126"/>
                  </a:lnTo>
                  <a:lnTo>
                    <a:pt x="150" y="147"/>
                  </a:lnTo>
                  <a:lnTo>
                    <a:pt x="143" y="165"/>
                  </a:lnTo>
                  <a:lnTo>
                    <a:pt x="133" y="180"/>
                  </a:lnTo>
                  <a:lnTo>
                    <a:pt x="122" y="194"/>
                  </a:lnTo>
                  <a:lnTo>
                    <a:pt x="109" y="204"/>
                  </a:lnTo>
                  <a:lnTo>
                    <a:pt x="93" y="210"/>
                  </a:lnTo>
                  <a:lnTo>
                    <a:pt x="78" y="212"/>
                  </a:lnTo>
                  <a:lnTo>
                    <a:pt x="63" y="210"/>
                  </a:lnTo>
                  <a:lnTo>
                    <a:pt x="47" y="204"/>
                  </a:lnTo>
                  <a:lnTo>
                    <a:pt x="34" y="194"/>
                  </a:lnTo>
                  <a:lnTo>
                    <a:pt x="23" y="180"/>
                  </a:lnTo>
                  <a:lnTo>
                    <a:pt x="13" y="165"/>
                  </a:lnTo>
                  <a:lnTo>
                    <a:pt x="6" y="147"/>
                  </a:lnTo>
                  <a:lnTo>
                    <a:pt x="2" y="126"/>
                  </a:lnTo>
                  <a:lnTo>
                    <a:pt x="0" y="106"/>
                  </a:lnTo>
                  <a:lnTo>
                    <a:pt x="2" y="85"/>
                  </a:lnTo>
                  <a:lnTo>
                    <a:pt x="6" y="64"/>
                  </a:lnTo>
                  <a:lnTo>
                    <a:pt x="13" y="46"/>
                  </a:lnTo>
                  <a:lnTo>
                    <a:pt x="23" y="31"/>
                  </a:lnTo>
                  <a:lnTo>
                    <a:pt x="34" y="18"/>
                  </a:lnTo>
                  <a:lnTo>
                    <a:pt x="47" y="9"/>
                  </a:lnTo>
                  <a:lnTo>
                    <a:pt x="63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7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0" name="Freeform 398"/>
            <p:cNvSpPr>
              <a:spLocks/>
            </p:cNvSpPr>
            <p:nvPr/>
          </p:nvSpPr>
          <p:spPr bwMode="auto">
            <a:xfrm>
              <a:off x="497" y="1127"/>
              <a:ext cx="148" cy="100"/>
            </a:xfrm>
            <a:custGeom>
              <a:avLst/>
              <a:gdLst>
                <a:gd name="T0" fmla="*/ 74 w 148"/>
                <a:gd name="T1" fmla="*/ 0 h 201"/>
                <a:gd name="T2" fmla="*/ 89 w 148"/>
                <a:gd name="T3" fmla="*/ 1 h 201"/>
                <a:gd name="T4" fmla="*/ 103 w 148"/>
                <a:gd name="T5" fmla="*/ 8 h 201"/>
                <a:gd name="T6" fmla="*/ 115 w 148"/>
                <a:gd name="T7" fmla="*/ 17 h 201"/>
                <a:gd name="T8" fmla="*/ 126 w 148"/>
                <a:gd name="T9" fmla="*/ 29 h 201"/>
                <a:gd name="T10" fmla="*/ 135 w 148"/>
                <a:gd name="T11" fmla="*/ 44 h 201"/>
                <a:gd name="T12" fmla="*/ 142 w 148"/>
                <a:gd name="T13" fmla="*/ 61 h 201"/>
                <a:gd name="T14" fmla="*/ 147 w 148"/>
                <a:gd name="T15" fmla="*/ 79 h 201"/>
                <a:gd name="T16" fmla="*/ 148 w 148"/>
                <a:gd name="T17" fmla="*/ 100 h 201"/>
                <a:gd name="T18" fmla="*/ 147 w 148"/>
                <a:gd name="T19" fmla="*/ 120 h 201"/>
                <a:gd name="T20" fmla="*/ 142 w 148"/>
                <a:gd name="T21" fmla="*/ 138 h 201"/>
                <a:gd name="T22" fmla="*/ 135 w 148"/>
                <a:gd name="T23" fmla="*/ 156 h 201"/>
                <a:gd name="T24" fmla="*/ 126 w 148"/>
                <a:gd name="T25" fmla="*/ 170 h 201"/>
                <a:gd name="T26" fmla="*/ 115 w 148"/>
                <a:gd name="T27" fmla="*/ 183 h 201"/>
                <a:gd name="T28" fmla="*/ 103 w 148"/>
                <a:gd name="T29" fmla="*/ 192 h 201"/>
                <a:gd name="T30" fmla="*/ 89 w 148"/>
                <a:gd name="T31" fmla="*/ 199 h 201"/>
                <a:gd name="T32" fmla="*/ 74 w 148"/>
                <a:gd name="T33" fmla="*/ 201 h 201"/>
                <a:gd name="T34" fmla="*/ 59 w 148"/>
                <a:gd name="T35" fmla="*/ 199 h 201"/>
                <a:gd name="T36" fmla="*/ 45 w 148"/>
                <a:gd name="T37" fmla="*/ 192 h 201"/>
                <a:gd name="T38" fmla="*/ 33 w 148"/>
                <a:gd name="T39" fmla="*/ 183 h 201"/>
                <a:gd name="T40" fmla="*/ 22 w 148"/>
                <a:gd name="T41" fmla="*/ 170 h 201"/>
                <a:gd name="T42" fmla="*/ 12 w 148"/>
                <a:gd name="T43" fmla="*/ 156 h 201"/>
                <a:gd name="T44" fmla="*/ 6 w 148"/>
                <a:gd name="T45" fmla="*/ 138 h 201"/>
                <a:gd name="T46" fmla="*/ 1 w 148"/>
                <a:gd name="T47" fmla="*/ 120 h 201"/>
                <a:gd name="T48" fmla="*/ 0 w 148"/>
                <a:gd name="T49" fmla="*/ 100 h 201"/>
                <a:gd name="T50" fmla="*/ 1 w 148"/>
                <a:gd name="T51" fmla="*/ 79 h 201"/>
                <a:gd name="T52" fmla="*/ 6 w 148"/>
                <a:gd name="T53" fmla="*/ 61 h 201"/>
                <a:gd name="T54" fmla="*/ 12 w 148"/>
                <a:gd name="T55" fmla="*/ 44 h 201"/>
                <a:gd name="T56" fmla="*/ 22 w 148"/>
                <a:gd name="T57" fmla="*/ 29 h 201"/>
                <a:gd name="T58" fmla="*/ 33 w 148"/>
                <a:gd name="T59" fmla="*/ 17 h 201"/>
                <a:gd name="T60" fmla="*/ 45 w 148"/>
                <a:gd name="T61" fmla="*/ 8 h 201"/>
                <a:gd name="T62" fmla="*/ 59 w 148"/>
                <a:gd name="T63" fmla="*/ 1 h 201"/>
                <a:gd name="T64" fmla="*/ 74 w 148"/>
                <a:gd name="T65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8" h="201">
                  <a:moveTo>
                    <a:pt x="74" y="0"/>
                  </a:moveTo>
                  <a:lnTo>
                    <a:pt x="89" y="1"/>
                  </a:lnTo>
                  <a:lnTo>
                    <a:pt x="103" y="8"/>
                  </a:lnTo>
                  <a:lnTo>
                    <a:pt x="115" y="17"/>
                  </a:lnTo>
                  <a:lnTo>
                    <a:pt x="126" y="29"/>
                  </a:lnTo>
                  <a:lnTo>
                    <a:pt x="135" y="44"/>
                  </a:lnTo>
                  <a:lnTo>
                    <a:pt x="142" y="61"/>
                  </a:lnTo>
                  <a:lnTo>
                    <a:pt x="147" y="79"/>
                  </a:lnTo>
                  <a:lnTo>
                    <a:pt x="148" y="100"/>
                  </a:lnTo>
                  <a:lnTo>
                    <a:pt x="147" y="120"/>
                  </a:lnTo>
                  <a:lnTo>
                    <a:pt x="142" y="138"/>
                  </a:lnTo>
                  <a:lnTo>
                    <a:pt x="135" y="156"/>
                  </a:lnTo>
                  <a:lnTo>
                    <a:pt x="126" y="170"/>
                  </a:lnTo>
                  <a:lnTo>
                    <a:pt x="115" y="183"/>
                  </a:lnTo>
                  <a:lnTo>
                    <a:pt x="103" y="192"/>
                  </a:lnTo>
                  <a:lnTo>
                    <a:pt x="89" y="199"/>
                  </a:lnTo>
                  <a:lnTo>
                    <a:pt x="74" y="201"/>
                  </a:lnTo>
                  <a:lnTo>
                    <a:pt x="59" y="199"/>
                  </a:lnTo>
                  <a:lnTo>
                    <a:pt x="45" y="192"/>
                  </a:lnTo>
                  <a:lnTo>
                    <a:pt x="33" y="183"/>
                  </a:lnTo>
                  <a:lnTo>
                    <a:pt x="22" y="170"/>
                  </a:lnTo>
                  <a:lnTo>
                    <a:pt x="12" y="156"/>
                  </a:lnTo>
                  <a:lnTo>
                    <a:pt x="6" y="138"/>
                  </a:lnTo>
                  <a:lnTo>
                    <a:pt x="1" y="120"/>
                  </a:lnTo>
                  <a:lnTo>
                    <a:pt x="0" y="100"/>
                  </a:lnTo>
                  <a:lnTo>
                    <a:pt x="1" y="79"/>
                  </a:lnTo>
                  <a:lnTo>
                    <a:pt x="6" y="61"/>
                  </a:lnTo>
                  <a:lnTo>
                    <a:pt x="12" y="44"/>
                  </a:lnTo>
                  <a:lnTo>
                    <a:pt x="22" y="29"/>
                  </a:lnTo>
                  <a:lnTo>
                    <a:pt x="33" y="17"/>
                  </a:lnTo>
                  <a:lnTo>
                    <a:pt x="45" y="8"/>
                  </a:lnTo>
                  <a:lnTo>
                    <a:pt x="59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1" name="Freeform 399"/>
            <p:cNvSpPr>
              <a:spLocks/>
            </p:cNvSpPr>
            <p:nvPr/>
          </p:nvSpPr>
          <p:spPr bwMode="auto">
            <a:xfrm>
              <a:off x="501" y="1130"/>
              <a:ext cx="140" cy="95"/>
            </a:xfrm>
            <a:custGeom>
              <a:avLst/>
              <a:gdLst>
                <a:gd name="T0" fmla="*/ 70 w 140"/>
                <a:gd name="T1" fmla="*/ 0 h 192"/>
                <a:gd name="T2" fmla="*/ 84 w 140"/>
                <a:gd name="T3" fmla="*/ 2 h 192"/>
                <a:gd name="T4" fmla="*/ 97 w 140"/>
                <a:gd name="T5" fmla="*/ 7 h 192"/>
                <a:gd name="T6" fmla="*/ 109 w 140"/>
                <a:gd name="T7" fmla="*/ 17 h 192"/>
                <a:gd name="T8" fmla="*/ 119 w 140"/>
                <a:gd name="T9" fmla="*/ 28 h 192"/>
                <a:gd name="T10" fmla="*/ 127 w 140"/>
                <a:gd name="T11" fmla="*/ 42 h 192"/>
                <a:gd name="T12" fmla="*/ 135 w 140"/>
                <a:gd name="T13" fmla="*/ 59 h 192"/>
                <a:gd name="T14" fmla="*/ 139 w 140"/>
                <a:gd name="T15" fmla="*/ 77 h 192"/>
                <a:gd name="T16" fmla="*/ 140 w 140"/>
                <a:gd name="T17" fmla="*/ 96 h 192"/>
                <a:gd name="T18" fmla="*/ 139 w 140"/>
                <a:gd name="T19" fmla="*/ 115 h 192"/>
                <a:gd name="T20" fmla="*/ 135 w 140"/>
                <a:gd name="T21" fmla="*/ 133 h 192"/>
                <a:gd name="T22" fmla="*/ 127 w 140"/>
                <a:gd name="T23" fmla="*/ 150 h 192"/>
                <a:gd name="T24" fmla="*/ 119 w 140"/>
                <a:gd name="T25" fmla="*/ 164 h 192"/>
                <a:gd name="T26" fmla="*/ 109 w 140"/>
                <a:gd name="T27" fmla="*/ 175 h 192"/>
                <a:gd name="T28" fmla="*/ 97 w 140"/>
                <a:gd name="T29" fmla="*/ 185 h 192"/>
                <a:gd name="T30" fmla="*/ 84 w 140"/>
                <a:gd name="T31" fmla="*/ 190 h 192"/>
                <a:gd name="T32" fmla="*/ 70 w 140"/>
                <a:gd name="T33" fmla="*/ 192 h 192"/>
                <a:gd name="T34" fmla="*/ 56 w 140"/>
                <a:gd name="T35" fmla="*/ 190 h 192"/>
                <a:gd name="T36" fmla="*/ 42 w 140"/>
                <a:gd name="T37" fmla="*/ 185 h 192"/>
                <a:gd name="T38" fmla="*/ 31 w 140"/>
                <a:gd name="T39" fmla="*/ 175 h 192"/>
                <a:gd name="T40" fmla="*/ 21 w 140"/>
                <a:gd name="T41" fmla="*/ 164 h 192"/>
                <a:gd name="T42" fmla="*/ 11 w 140"/>
                <a:gd name="T43" fmla="*/ 150 h 192"/>
                <a:gd name="T44" fmla="*/ 5 w 140"/>
                <a:gd name="T45" fmla="*/ 133 h 192"/>
                <a:gd name="T46" fmla="*/ 1 w 140"/>
                <a:gd name="T47" fmla="*/ 115 h 192"/>
                <a:gd name="T48" fmla="*/ 0 w 140"/>
                <a:gd name="T49" fmla="*/ 96 h 192"/>
                <a:gd name="T50" fmla="*/ 1 w 140"/>
                <a:gd name="T51" fmla="*/ 77 h 192"/>
                <a:gd name="T52" fmla="*/ 5 w 140"/>
                <a:gd name="T53" fmla="*/ 59 h 192"/>
                <a:gd name="T54" fmla="*/ 11 w 140"/>
                <a:gd name="T55" fmla="*/ 42 h 192"/>
                <a:gd name="T56" fmla="*/ 21 w 140"/>
                <a:gd name="T57" fmla="*/ 28 h 192"/>
                <a:gd name="T58" fmla="*/ 31 w 140"/>
                <a:gd name="T59" fmla="*/ 17 h 192"/>
                <a:gd name="T60" fmla="*/ 42 w 140"/>
                <a:gd name="T61" fmla="*/ 7 h 192"/>
                <a:gd name="T62" fmla="*/ 56 w 140"/>
                <a:gd name="T63" fmla="*/ 2 h 192"/>
                <a:gd name="T64" fmla="*/ 70 w 140"/>
                <a:gd name="T6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0" h="192">
                  <a:moveTo>
                    <a:pt x="70" y="0"/>
                  </a:moveTo>
                  <a:lnTo>
                    <a:pt x="84" y="2"/>
                  </a:lnTo>
                  <a:lnTo>
                    <a:pt x="97" y="7"/>
                  </a:lnTo>
                  <a:lnTo>
                    <a:pt x="109" y="17"/>
                  </a:lnTo>
                  <a:lnTo>
                    <a:pt x="119" y="28"/>
                  </a:lnTo>
                  <a:lnTo>
                    <a:pt x="127" y="42"/>
                  </a:lnTo>
                  <a:lnTo>
                    <a:pt x="135" y="59"/>
                  </a:lnTo>
                  <a:lnTo>
                    <a:pt x="139" y="77"/>
                  </a:lnTo>
                  <a:lnTo>
                    <a:pt x="140" y="96"/>
                  </a:lnTo>
                  <a:lnTo>
                    <a:pt x="139" y="115"/>
                  </a:lnTo>
                  <a:lnTo>
                    <a:pt x="135" y="133"/>
                  </a:lnTo>
                  <a:lnTo>
                    <a:pt x="127" y="150"/>
                  </a:lnTo>
                  <a:lnTo>
                    <a:pt x="119" y="164"/>
                  </a:lnTo>
                  <a:lnTo>
                    <a:pt x="109" y="175"/>
                  </a:lnTo>
                  <a:lnTo>
                    <a:pt x="97" y="185"/>
                  </a:lnTo>
                  <a:lnTo>
                    <a:pt x="84" y="190"/>
                  </a:lnTo>
                  <a:lnTo>
                    <a:pt x="70" y="192"/>
                  </a:lnTo>
                  <a:lnTo>
                    <a:pt x="56" y="190"/>
                  </a:lnTo>
                  <a:lnTo>
                    <a:pt x="42" y="185"/>
                  </a:lnTo>
                  <a:lnTo>
                    <a:pt x="31" y="175"/>
                  </a:lnTo>
                  <a:lnTo>
                    <a:pt x="21" y="164"/>
                  </a:lnTo>
                  <a:lnTo>
                    <a:pt x="11" y="150"/>
                  </a:lnTo>
                  <a:lnTo>
                    <a:pt x="5" y="133"/>
                  </a:lnTo>
                  <a:lnTo>
                    <a:pt x="1" y="115"/>
                  </a:lnTo>
                  <a:lnTo>
                    <a:pt x="0" y="96"/>
                  </a:lnTo>
                  <a:lnTo>
                    <a:pt x="1" y="77"/>
                  </a:lnTo>
                  <a:lnTo>
                    <a:pt x="5" y="59"/>
                  </a:lnTo>
                  <a:lnTo>
                    <a:pt x="11" y="42"/>
                  </a:lnTo>
                  <a:lnTo>
                    <a:pt x="21" y="28"/>
                  </a:lnTo>
                  <a:lnTo>
                    <a:pt x="31" y="17"/>
                  </a:lnTo>
                  <a:lnTo>
                    <a:pt x="42" y="7"/>
                  </a:lnTo>
                  <a:lnTo>
                    <a:pt x="56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2" name="Freeform 400"/>
            <p:cNvSpPr>
              <a:spLocks/>
            </p:cNvSpPr>
            <p:nvPr/>
          </p:nvSpPr>
          <p:spPr bwMode="auto">
            <a:xfrm>
              <a:off x="505" y="1133"/>
              <a:ext cx="132" cy="90"/>
            </a:xfrm>
            <a:custGeom>
              <a:avLst/>
              <a:gdLst>
                <a:gd name="T0" fmla="*/ 66 w 132"/>
                <a:gd name="T1" fmla="*/ 0 h 180"/>
                <a:gd name="T2" fmla="*/ 79 w 132"/>
                <a:gd name="T3" fmla="*/ 1 h 180"/>
                <a:gd name="T4" fmla="*/ 92 w 132"/>
                <a:gd name="T5" fmla="*/ 7 h 180"/>
                <a:gd name="T6" fmla="*/ 103 w 132"/>
                <a:gd name="T7" fmla="*/ 15 h 180"/>
                <a:gd name="T8" fmla="*/ 112 w 132"/>
                <a:gd name="T9" fmla="*/ 26 h 180"/>
                <a:gd name="T10" fmla="*/ 120 w 132"/>
                <a:gd name="T11" fmla="*/ 40 h 180"/>
                <a:gd name="T12" fmla="*/ 126 w 132"/>
                <a:gd name="T13" fmla="*/ 55 h 180"/>
                <a:gd name="T14" fmla="*/ 131 w 132"/>
                <a:gd name="T15" fmla="*/ 72 h 180"/>
                <a:gd name="T16" fmla="*/ 132 w 132"/>
                <a:gd name="T17" fmla="*/ 90 h 180"/>
                <a:gd name="T18" fmla="*/ 131 w 132"/>
                <a:gd name="T19" fmla="*/ 108 h 180"/>
                <a:gd name="T20" fmla="*/ 126 w 132"/>
                <a:gd name="T21" fmla="*/ 125 h 180"/>
                <a:gd name="T22" fmla="*/ 120 w 132"/>
                <a:gd name="T23" fmla="*/ 140 h 180"/>
                <a:gd name="T24" fmla="*/ 112 w 132"/>
                <a:gd name="T25" fmla="*/ 154 h 180"/>
                <a:gd name="T26" fmla="*/ 103 w 132"/>
                <a:gd name="T27" fmla="*/ 165 h 180"/>
                <a:gd name="T28" fmla="*/ 92 w 132"/>
                <a:gd name="T29" fmla="*/ 173 h 180"/>
                <a:gd name="T30" fmla="*/ 79 w 132"/>
                <a:gd name="T31" fmla="*/ 179 h 180"/>
                <a:gd name="T32" fmla="*/ 66 w 132"/>
                <a:gd name="T33" fmla="*/ 180 h 180"/>
                <a:gd name="T34" fmla="*/ 53 w 132"/>
                <a:gd name="T35" fmla="*/ 179 h 180"/>
                <a:gd name="T36" fmla="*/ 40 w 132"/>
                <a:gd name="T37" fmla="*/ 173 h 180"/>
                <a:gd name="T38" fmla="*/ 29 w 132"/>
                <a:gd name="T39" fmla="*/ 165 h 180"/>
                <a:gd name="T40" fmla="*/ 20 w 132"/>
                <a:gd name="T41" fmla="*/ 154 h 180"/>
                <a:gd name="T42" fmla="*/ 12 w 132"/>
                <a:gd name="T43" fmla="*/ 140 h 180"/>
                <a:gd name="T44" fmla="*/ 5 w 132"/>
                <a:gd name="T45" fmla="*/ 125 h 180"/>
                <a:gd name="T46" fmla="*/ 1 w 132"/>
                <a:gd name="T47" fmla="*/ 108 h 180"/>
                <a:gd name="T48" fmla="*/ 0 w 132"/>
                <a:gd name="T49" fmla="*/ 90 h 180"/>
                <a:gd name="T50" fmla="*/ 1 w 132"/>
                <a:gd name="T51" fmla="*/ 72 h 180"/>
                <a:gd name="T52" fmla="*/ 5 w 132"/>
                <a:gd name="T53" fmla="*/ 55 h 180"/>
                <a:gd name="T54" fmla="*/ 12 w 132"/>
                <a:gd name="T55" fmla="*/ 40 h 180"/>
                <a:gd name="T56" fmla="*/ 20 w 132"/>
                <a:gd name="T57" fmla="*/ 26 h 180"/>
                <a:gd name="T58" fmla="*/ 29 w 132"/>
                <a:gd name="T59" fmla="*/ 15 h 180"/>
                <a:gd name="T60" fmla="*/ 40 w 132"/>
                <a:gd name="T61" fmla="*/ 7 h 180"/>
                <a:gd name="T62" fmla="*/ 53 w 132"/>
                <a:gd name="T63" fmla="*/ 1 h 180"/>
                <a:gd name="T64" fmla="*/ 66 w 132"/>
                <a:gd name="T6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180">
                  <a:moveTo>
                    <a:pt x="66" y="0"/>
                  </a:moveTo>
                  <a:lnTo>
                    <a:pt x="79" y="1"/>
                  </a:lnTo>
                  <a:lnTo>
                    <a:pt x="92" y="7"/>
                  </a:lnTo>
                  <a:lnTo>
                    <a:pt x="103" y="15"/>
                  </a:lnTo>
                  <a:lnTo>
                    <a:pt x="112" y="26"/>
                  </a:lnTo>
                  <a:lnTo>
                    <a:pt x="120" y="40"/>
                  </a:lnTo>
                  <a:lnTo>
                    <a:pt x="126" y="55"/>
                  </a:lnTo>
                  <a:lnTo>
                    <a:pt x="131" y="72"/>
                  </a:lnTo>
                  <a:lnTo>
                    <a:pt x="132" y="90"/>
                  </a:lnTo>
                  <a:lnTo>
                    <a:pt x="131" y="108"/>
                  </a:lnTo>
                  <a:lnTo>
                    <a:pt x="126" y="125"/>
                  </a:lnTo>
                  <a:lnTo>
                    <a:pt x="120" y="140"/>
                  </a:lnTo>
                  <a:lnTo>
                    <a:pt x="112" y="154"/>
                  </a:lnTo>
                  <a:lnTo>
                    <a:pt x="103" y="165"/>
                  </a:lnTo>
                  <a:lnTo>
                    <a:pt x="92" y="173"/>
                  </a:lnTo>
                  <a:lnTo>
                    <a:pt x="79" y="179"/>
                  </a:lnTo>
                  <a:lnTo>
                    <a:pt x="66" y="180"/>
                  </a:lnTo>
                  <a:lnTo>
                    <a:pt x="53" y="179"/>
                  </a:lnTo>
                  <a:lnTo>
                    <a:pt x="40" y="173"/>
                  </a:lnTo>
                  <a:lnTo>
                    <a:pt x="29" y="165"/>
                  </a:lnTo>
                  <a:lnTo>
                    <a:pt x="20" y="154"/>
                  </a:lnTo>
                  <a:lnTo>
                    <a:pt x="12" y="140"/>
                  </a:lnTo>
                  <a:lnTo>
                    <a:pt x="5" y="125"/>
                  </a:lnTo>
                  <a:lnTo>
                    <a:pt x="1" y="108"/>
                  </a:lnTo>
                  <a:lnTo>
                    <a:pt x="0" y="90"/>
                  </a:lnTo>
                  <a:lnTo>
                    <a:pt x="1" y="72"/>
                  </a:lnTo>
                  <a:lnTo>
                    <a:pt x="5" y="55"/>
                  </a:lnTo>
                  <a:lnTo>
                    <a:pt x="12" y="40"/>
                  </a:lnTo>
                  <a:lnTo>
                    <a:pt x="20" y="26"/>
                  </a:lnTo>
                  <a:lnTo>
                    <a:pt x="29" y="15"/>
                  </a:lnTo>
                  <a:lnTo>
                    <a:pt x="40" y="7"/>
                  </a:lnTo>
                  <a:lnTo>
                    <a:pt x="53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8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3" name="Freeform 401"/>
            <p:cNvSpPr>
              <a:spLocks/>
            </p:cNvSpPr>
            <p:nvPr/>
          </p:nvSpPr>
          <p:spPr bwMode="auto">
            <a:xfrm>
              <a:off x="509" y="1135"/>
              <a:ext cx="123" cy="85"/>
            </a:xfrm>
            <a:custGeom>
              <a:avLst/>
              <a:gdLst>
                <a:gd name="T0" fmla="*/ 62 w 123"/>
                <a:gd name="T1" fmla="*/ 0 h 170"/>
                <a:gd name="T2" fmla="*/ 74 w 123"/>
                <a:gd name="T3" fmla="*/ 1 h 170"/>
                <a:gd name="T4" fmla="*/ 86 w 123"/>
                <a:gd name="T5" fmla="*/ 6 h 170"/>
                <a:gd name="T6" fmla="*/ 96 w 123"/>
                <a:gd name="T7" fmla="*/ 13 h 170"/>
                <a:gd name="T8" fmla="*/ 105 w 123"/>
                <a:gd name="T9" fmla="*/ 24 h 170"/>
                <a:gd name="T10" fmla="*/ 113 w 123"/>
                <a:gd name="T11" fmla="*/ 37 h 170"/>
                <a:gd name="T12" fmla="*/ 118 w 123"/>
                <a:gd name="T13" fmla="*/ 51 h 170"/>
                <a:gd name="T14" fmla="*/ 122 w 123"/>
                <a:gd name="T15" fmla="*/ 67 h 170"/>
                <a:gd name="T16" fmla="*/ 123 w 123"/>
                <a:gd name="T17" fmla="*/ 84 h 170"/>
                <a:gd name="T18" fmla="*/ 122 w 123"/>
                <a:gd name="T19" fmla="*/ 101 h 170"/>
                <a:gd name="T20" fmla="*/ 118 w 123"/>
                <a:gd name="T21" fmla="*/ 117 h 170"/>
                <a:gd name="T22" fmla="*/ 113 w 123"/>
                <a:gd name="T23" fmla="*/ 133 h 170"/>
                <a:gd name="T24" fmla="*/ 105 w 123"/>
                <a:gd name="T25" fmla="*/ 145 h 170"/>
                <a:gd name="T26" fmla="*/ 96 w 123"/>
                <a:gd name="T27" fmla="*/ 155 h 170"/>
                <a:gd name="T28" fmla="*/ 86 w 123"/>
                <a:gd name="T29" fmla="*/ 163 h 170"/>
                <a:gd name="T30" fmla="*/ 74 w 123"/>
                <a:gd name="T31" fmla="*/ 169 h 170"/>
                <a:gd name="T32" fmla="*/ 62 w 123"/>
                <a:gd name="T33" fmla="*/ 170 h 170"/>
                <a:gd name="T34" fmla="*/ 50 w 123"/>
                <a:gd name="T35" fmla="*/ 169 h 170"/>
                <a:gd name="T36" fmla="*/ 38 w 123"/>
                <a:gd name="T37" fmla="*/ 163 h 170"/>
                <a:gd name="T38" fmla="*/ 28 w 123"/>
                <a:gd name="T39" fmla="*/ 155 h 170"/>
                <a:gd name="T40" fmla="*/ 19 w 123"/>
                <a:gd name="T41" fmla="*/ 145 h 170"/>
                <a:gd name="T42" fmla="*/ 11 w 123"/>
                <a:gd name="T43" fmla="*/ 133 h 170"/>
                <a:gd name="T44" fmla="*/ 6 w 123"/>
                <a:gd name="T45" fmla="*/ 117 h 170"/>
                <a:gd name="T46" fmla="*/ 1 w 123"/>
                <a:gd name="T47" fmla="*/ 101 h 170"/>
                <a:gd name="T48" fmla="*/ 0 w 123"/>
                <a:gd name="T49" fmla="*/ 84 h 170"/>
                <a:gd name="T50" fmla="*/ 1 w 123"/>
                <a:gd name="T51" fmla="*/ 67 h 170"/>
                <a:gd name="T52" fmla="*/ 6 w 123"/>
                <a:gd name="T53" fmla="*/ 51 h 170"/>
                <a:gd name="T54" fmla="*/ 11 w 123"/>
                <a:gd name="T55" fmla="*/ 37 h 170"/>
                <a:gd name="T56" fmla="*/ 19 w 123"/>
                <a:gd name="T57" fmla="*/ 24 h 170"/>
                <a:gd name="T58" fmla="*/ 28 w 123"/>
                <a:gd name="T59" fmla="*/ 13 h 170"/>
                <a:gd name="T60" fmla="*/ 38 w 123"/>
                <a:gd name="T61" fmla="*/ 6 h 170"/>
                <a:gd name="T62" fmla="*/ 50 w 123"/>
                <a:gd name="T63" fmla="*/ 1 h 170"/>
                <a:gd name="T64" fmla="*/ 62 w 123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170">
                  <a:moveTo>
                    <a:pt x="62" y="0"/>
                  </a:moveTo>
                  <a:lnTo>
                    <a:pt x="74" y="1"/>
                  </a:lnTo>
                  <a:lnTo>
                    <a:pt x="86" y="6"/>
                  </a:lnTo>
                  <a:lnTo>
                    <a:pt x="96" y="13"/>
                  </a:lnTo>
                  <a:lnTo>
                    <a:pt x="105" y="24"/>
                  </a:lnTo>
                  <a:lnTo>
                    <a:pt x="113" y="37"/>
                  </a:lnTo>
                  <a:lnTo>
                    <a:pt x="118" y="51"/>
                  </a:lnTo>
                  <a:lnTo>
                    <a:pt x="122" y="67"/>
                  </a:lnTo>
                  <a:lnTo>
                    <a:pt x="123" y="84"/>
                  </a:lnTo>
                  <a:lnTo>
                    <a:pt x="122" y="101"/>
                  </a:lnTo>
                  <a:lnTo>
                    <a:pt x="118" y="117"/>
                  </a:lnTo>
                  <a:lnTo>
                    <a:pt x="113" y="133"/>
                  </a:lnTo>
                  <a:lnTo>
                    <a:pt x="105" y="145"/>
                  </a:lnTo>
                  <a:lnTo>
                    <a:pt x="96" y="155"/>
                  </a:lnTo>
                  <a:lnTo>
                    <a:pt x="86" y="163"/>
                  </a:lnTo>
                  <a:lnTo>
                    <a:pt x="74" y="169"/>
                  </a:lnTo>
                  <a:lnTo>
                    <a:pt x="62" y="170"/>
                  </a:lnTo>
                  <a:lnTo>
                    <a:pt x="50" y="169"/>
                  </a:lnTo>
                  <a:lnTo>
                    <a:pt x="38" y="163"/>
                  </a:lnTo>
                  <a:lnTo>
                    <a:pt x="28" y="155"/>
                  </a:lnTo>
                  <a:lnTo>
                    <a:pt x="19" y="145"/>
                  </a:lnTo>
                  <a:lnTo>
                    <a:pt x="11" y="133"/>
                  </a:lnTo>
                  <a:lnTo>
                    <a:pt x="6" y="117"/>
                  </a:lnTo>
                  <a:lnTo>
                    <a:pt x="1" y="101"/>
                  </a:lnTo>
                  <a:lnTo>
                    <a:pt x="0" y="84"/>
                  </a:lnTo>
                  <a:lnTo>
                    <a:pt x="1" y="67"/>
                  </a:lnTo>
                  <a:lnTo>
                    <a:pt x="6" y="51"/>
                  </a:lnTo>
                  <a:lnTo>
                    <a:pt x="11" y="37"/>
                  </a:lnTo>
                  <a:lnTo>
                    <a:pt x="19" y="24"/>
                  </a:lnTo>
                  <a:lnTo>
                    <a:pt x="28" y="13"/>
                  </a:lnTo>
                  <a:lnTo>
                    <a:pt x="38" y="6"/>
                  </a:lnTo>
                  <a:lnTo>
                    <a:pt x="50" y="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4" name="Freeform 402"/>
            <p:cNvSpPr>
              <a:spLocks/>
            </p:cNvSpPr>
            <p:nvPr/>
          </p:nvSpPr>
          <p:spPr bwMode="auto">
            <a:xfrm>
              <a:off x="512" y="1137"/>
              <a:ext cx="116" cy="81"/>
            </a:xfrm>
            <a:custGeom>
              <a:avLst/>
              <a:gdLst>
                <a:gd name="T0" fmla="*/ 59 w 116"/>
                <a:gd name="T1" fmla="*/ 0 h 160"/>
                <a:gd name="T2" fmla="*/ 70 w 116"/>
                <a:gd name="T3" fmla="*/ 1 h 160"/>
                <a:gd name="T4" fmla="*/ 81 w 116"/>
                <a:gd name="T5" fmla="*/ 7 h 160"/>
                <a:gd name="T6" fmla="*/ 91 w 116"/>
                <a:gd name="T7" fmla="*/ 14 h 160"/>
                <a:gd name="T8" fmla="*/ 100 w 116"/>
                <a:gd name="T9" fmla="*/ 23 h 160"/>
                <a:gd name="T10" fmla="*/ 106 w 116"/>
                <a:gd name="T11" fmla="*/ 36 h 160"/>
                <a:gd name="T12" fmla="*/ 112 w 116"/>
                <a:gd name="T13" fmla="*/ 48 h 160"/>
                <a:gd name="T14" fmla="*/ 115 w 116"/>
                <a:gd name="T15" fmla="*/ 63 h 160"/>
                <a:gd name="T16" fmla="*/ 116 w 116"/>
                <a:gd name="T17" fmla="*/ 80 h 160"/>
                <a:gd name="T18" fmla="*/ 115 w 116"/>
                <a:gd name="T19" fmla="*/ 97 h 160"/>
                <a:gd name="T20" fmla="*/ 112 w 116"/>
                <a:gd name="T21" fmla="*/ 112 h 160"/>
                <a:gd name="T22" fmla="*/ 106 w 116"/>
                <a:gd name="T23" fmla="*/ 124 h 160"/>
                <a:gd name="T24" fmla="*/ 100 w 116"/>
                <a:gd name="T25" fmla="*/ 137 h 160"/>
                <a:gd name="T26" fmla="*/ 91 w 116"/>
                <a:gd name="T27" fmla="*/ 147 h 160"/>
                <a:gd name="T28" fmla="*/ 81 w 116"/>
                <a:gd name="T29" fmla="*/ 153 h 160"/>
                <a:gd name="T30" fmla="*/ 70 w 116"/>
                <a:gd name="T31" fmla="*/ 159 h 160"/>
                <a:gd name="T32" fmla="*/ 59 w 116"/>
                <a:gd name="T33" fmla="*/ 160 h 160"/>
                <a:gd name="T34" fmla="*/ 48 w 116"/>
                <a:gd name="T35" fmla="*/ 159 h 160"/>
                <a:gd name="T36" fmla="*/ 36 w 116"/>
                <a:gd name="T37" fmla="*/ 153 h 160"/>
                <a:gd name="T38" fmla="*/ 26 w 116"/>
                <a:gd name="T39" fmla="*/ 147 h 160"/>
                <a:gd name="T40" fmla="*/ 18 w 116"/>
                <a:gd name="T41" fmla="*/ 137 h 160"/>
                <a:gd name="T42" fmla="*/ 11 w 116"/>
                <a:gd name="T43" fmla="*/ 124 h 160"/>
                <a:gd name="T44" fmla="*/ 6 w 116"/>
                <a:gd name="T45" fmla="*/ 112 h 160"/>
                <a:gd name="T46" fmla="*/ 1 w 116"/>
                <a:gd name="T47" fmla="*/ 97 h 160"/>
                <a:gd name="T48" fmla="*/ 0 w 116"/>
                <a:gd name="T49" fmla="*/ 80 h 160"/>
                <a:gd name="T50" fmla="*/ 1 w 116"/>
                <a:gd name="T51" fmla="*/ 63 h 160"/>
                <a:gd name="T52" fmla="*/ 6 w 116"/>
                <a:gd name="T53" fmla="*/ 48 h 160"/>
                <a:gd name="T54" fmla="*/ 11 w 116"/>
                <a:gd name="T55" fmla="*/ 36 h 160"/>
                <a:gd name="T56" fmla="*/ 18 w 116"/>
                <a:gd name="T57" fmla="*/ 23 h 160"/>
                <a:gd name="T58" fmla="*/ 26 w 116"/>
                <a:gd name="T59" fmla="*/ 14 h 160"/>
                <a:gd name="T60" fmla="*/ 36 w 116"/>
                <a:gd name="T61" fmla="*/ 7 h 160"/>
                <a:gd name="T62" fmla="*/ 48 w 116"/>
                <a:gd name="T63" fmla="*/ 1 h 160"/>
                <a:gd name="T64" fmla="*/ 59 w 116"/>
                <a:gd name="T6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6" h="160">
                  <a:moveTo>
                    <a:pt x="59" y="0"/>
                  </a:moveTo>
                  <a:lnTo>
                    <a:pt x="70" y="1"/>
                  </a:lnTo>
                  <a:lnTo>
                    <a:pt x="81" y="7"/>
                  </a:lnTo>
                  <a:lnTo>
                    <a:pt x="91" y="14"/>
                  </a:lnTo>
                  <a:lnTo>
                    <a:pt x="100" y="23"/>
                  </a:lnTo>
                  <a:lnTo>
                    <a:pt x="106" y="36"/>
                  </a:lnTo>
                  <a:lnTo>
                    <a:pt x="112" y="48"/>
                  </a:lnTo>
                  <a:lnTo>
                    <a:pt x="115" y="63"/>
                  </a:lnTo>
                  <a:lnTo>
                    <a:pt x="116" y="80"/>
                  </a:lnTo>
                  <a:lnTo>
                    <a:pt x="115" y="97"/>
                  </a:lnTo>
                  <a:lnTo>
                    <a:pt x="112" y="112"/>
                  </a:lnTo>
                  <a:lnTo>
                    <a:pt x="106" y="124"/>
                  </a:lnTo>
                  <a:lnTo>
                    <a:pt x="100" y="137"/>
                  </a:lnTo>
                  <a:lnTo>
                    <a:pt x="91" y="147"/>
                  </a:lnTo>
                  <a:lnTo>
                    <a:pt x="81" y="153"/>
                  </a:lnTo>
                  <a:lnTo>
                    <a:pt x="70" y="159"/>
                  </a:lnTo>
                  <a:lnTo>
                    <a:pt x="59" y="160"/>
                  </a:lnTo>
                  <a:lnTo>
                    <a:pt x="48" y="159"/>
                  </a:lnTo>
                  <a:lnTo>
                    <a:pt x="36" y="153"/>
                  </a:lnTo>
                  <a:lnTo>
                    <a:pt x="26" y="147"/>
                  </a:lnTo>
                  <a:lnTo>
                    <a:pt x="18" y="137"/>
                  </a:lnTo>
                  <a:lnTo>
                    <a:pt x="11" y="124"/>
                  </a:lnTo>
                  <a:lnTo>
                    <a:pt x="6" y="112"/>
                  </a:lnTo>
                  <a:lnTo>
                    <a:pt x="1" y="97"/>
                  </a:lnTo>
                  <a:lnTo>
                    <a:pt x="0" y="80"/>
                  </a:lnTo>
                  <a:lnTo>
                    <a:pt x="1" y="63"/>
                  </a:lnTo>
                  <a:lnTo>
                    <a:pt x="6" y="48"/>
                  </a:lnTo>
                  <a:lnTo>
                    <a:pt x="11" y="36"/>
                  </a:lnTo>
                  <a:lnTo>
                    <a:pt x="18" y="23"/>
                  </a:lnTo>
                  <a:lnTo>
                    <a:pt x="26" y="14"/>
                  </a:lnTo>
                  <a:lnTo>
                    <a:pt x="36" y="7"/>
                  </a:lnTo>
                  <a:lnTo>
                    <a:pt x="48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5" name="Freeform 403"/>
            <p:cNvSpPr>
              <a:spLocks/>
            </p:cNvSpPr>
            <p:nvPr/>
          </p:nvSpPr>
          <p:spPr bwMode="auto">
            <a:xfrm>
              <a:off x="517" y="1140"/>
              <a:ext cx="107" cy="76"/>
            </a:xfrm>
            <a:custGeom>
              <a:avLst/>
              <a:gdLst>
                <a:gd name="T0" fmla="*/ 54 w 107"/>
                <a:gd name="T1" fmla="*/ 0 h 151"/>
                <a:gd name="T2" fmla="*/ 65 w 107"/>
                <a:gd name="T3" fmla="*/ 2 h 151"/>
                <a:gd name="T4" fmla="*/ 74 w 107"/>
                <a:gd name="T5" fmla="*/ 6 h 151"/>
                <a:gd name="T6" fmla="*/ 84 w 107"/>
                <a:gd name="T7" fmla="*/ 13 h 151"/>
                <a:gd name="T8" fmla="*/ 92 w 107"/>
                <a:gd name="T9" fmla="*/ 22 h 151"/>
                <a:gd name="T10" fmla="*/ 98 w 107"/>
                <a:gd name="T11" fmla="*/ 34 h 151"/>
                <a:gd name="T12" fmla="*/ 103 w 107"/>
                <a:gd name="T13" fmla="*/ 47 h 151"/>
                <a:gd name="T14" fmla="*/ 106 w 107"/>
                <a:gd name="T15" fmla="*/ 61 h 151"/>
                <a:gd name="T16" fmla="*/ 107 w 107"/>
                <a:gd name="T17" fmla="*/ 76 h 151"/>
                <a:gd name="T18" fmla="*/ 106 w 107"/>
                <a:gd name="T19" fmla="*/ 92 h 151"/>
                <a:gd name="T20" fmla="*/ 103 w 107"/>
                <a:gd name="T21" fmla="*/ 106 h 151"/>
                <a:gd name="T22" fmla="*/ 98 w 107"/>
                <a:gd name="T23" fmla="*/ 118 h 151"/>
                <a:gd name="T24" fmla="*/ 92 w 107"/>
                <a:gd name="T25" fmla="*/ 129 h 151"/>
                <a:gd name="T26" fmla="*/ 84 w 107"/>
                <a:gd name="T27" fmla="*/ 139 h 151"/>
                <a:gd name="T28" fmla="*/ 74 w 107"/>
                <a:gd name="T29" fmla="*/ 146 h 151"/>
                <a:gd name="T30" fmla="*/ 65 w 107"/>
                <a:gd name="T31" fmla="*/ 150 h 151"/>
                <a:gd name="T32" fmla="*/ 54 w 107"/>
                <a:gd name="T33" fmla="*/ 151 h 151"/>
                <a:gd name="T34" fmla="*/ 43 w 107"/>
                <a:gd name="T35" fmla="*/ 150 h 151"/>
                <a:gd name="T36" fmla="*/ 32 w 107"/>
                <a:gd name="T37" fmla="*/ 146 h 151"/>
                <a:gd name="T38" fmla="*/ 23 w 107"/>
                <a:gd name="T39" fmla="*/ 139 h 151"/>
                <a:gd name="T40" fmla="*/ 16 w 107"/>
                <a:gd name="T41" fmla="*/ 129 h 151"/>
                <a:gd name="T42" fmla="*/ 9 w 107"/>
                <a:gd name="T43" fmla="*/ 118 h 151"/>
                <a:gd name="T44" fmla="*/ 4 w 107"/>
                <a:gd name="T45" fmla="*/ 106 h 151"/>
                <a:gd name="T46" fmla="*/ 1 w 107"/>
                <a:gd name="T47" fmla="*/ 92 h 151"/>
                <a:gd name="T48" fmla="*/ 0 w 107"/>
                <a:gd name="T49" fmla="*/ 76 h 151"/>
                <a:gd name="T50" fmla="*/ 1 w 107"/>
                <a:gd name="T51" fmla="*/ 61 h 151"/>
                <a:gd name="T52" fmla="*/ 4 w 107"/>
                <a:gd name="T53" fmla="*/ 47 h 151"/>
                <a:gd name="T54" fmla="*/ 9 w 107"/>
                <a:gd name="T55" fmla="*/ 34 h 151"/>
                <a:gd name="T56" fmla="*/ 16 w 107"/>
                <a:gd name="T57" fmla="*/ 22 h 151"/>
                <a:gd name="T58" fmla="*/ 23 w 107"/>
                <a:gd name="T59" fmla="*/ 13 h 151"/>
                <a:gd name="T60" fmla="*/ 32 w 107"/>
                <a:gd name="T61" fmla="*/ 6 h 151"/>
                <a:gd name="T62" fmla="*/ 43 w 107"/>
                <a:gd name="T63" fmla="*/ 2 h 151"/>
                <a:gd name="T64" fmla="*/ 54 w 107"/>
                <a:gd name="T6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" h="151">
                  <a:moveTo>
                    <a:pt x="54" y="0"/>
                  </a:moveTo>
                  <a:lnTo>
                    <a:pt x="65" y="2"/>
                  </a:lnTo>
                  <a:lnTo>
                    <a:pt x="74" y="6"/>
                  </a:lnTo>
                  <a:lnTo>
                    <a:pt x="84" y="13"/>
                  </a:lnTo>
                  <a:lnTo>
                    <a:pt x="92" y="22"/>
                  </a:lnTo>
                  <a:lnTo>
                    <a:pt x="98" y="34"/>
                  </a:lnTo>
                  <a:lnTo>
                    <a:pt x="103" y="47"/>
                  </a:lnTo>
                  <a:lnTo>
                    <a:pt x="106" y="61"/>
                  </a:lnTo>
                  <a:lnTo>
                    <a:pt x="107" y="76"/>
                  </a:lnTo>
                  <a:lnTo>
                    <a:pt x="106" y="92"/>
                  </a:lnTo>
                  <a:lnTo>
                    <a:pt x="103" y="106"/>
                  </a:lnTo>
                  <a:lnTo>
                    <a:pt x="98" y="118"/>
                  </a:lnTo>
                  <a:lnTo>
                    <a:pt x="92" y="129"/>
                  </a:lnTo>
                  <a:lnTo>
                    <a:pt x="84" y="139"/>
                  </a:lnTo>
                  <a:lnTo>
                    <a:pt x="74" y="146"/>
                  </a:lnTo>
                  <a:lnTo>
                    <a:pt x="65" y="150"/>
                  </a:lnTo>
                  <a:lnTo>
                    <a:pt x="54" y="151"/>
                  </a:lnTo>
                  <a:lnTo>
                    <a:pt x="43" y="150"/>
                  </a:lnTo>
                  <a:lnTo>
                    <a:pt x="32" y="146"/>
                  </a:lnTo>
                  <a:lnTo>
                    <a:pt x="23" y="139"/>
                  </a:lnTo>
                  <a:lnTo>
                    <a:pt x="16" y="129"/>
                  </a:lnTo>
                  <a:lnTo>
                    <a:pt x="9" y="118"/>
                  </a:lnTo>
                  <a:lnTo>
                    <a:pt x="4" y="106"/>
                  </a:lnTo>
                  <a:lnTo>
                    <a:pt x="1" y="92"/>
                  </a:lnTo>
                  <a:lnTo>
                    <a:pt x="0" y="76"/>
                  </a:lnTo>
                  <a:lnTo>
                    <a:pt x="1" y="61"/>
                  </a:lnTo>
                  <a:lnTo>
                    <a:pt x="4" y="47"/>
                  </a:lnTo>
                  <a:lnTo>
                    <a:pt x="9" y="34"/>
                  </a:lnTo>
                  <a:lnTo>
                    <a:pt x="16" y="22"/>
                  </a:lnTo>
                  <a:lnTo>
                    <a:pt x="23" y="13"/>
                  </a:lnTo>
                  <a:lnTo>
                    <a:pt x="32" y="6"/>
                  </a:lnTo>
                  <a:lnTo>
                    <a:pt x="4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6" name="Freeform 404"/>
            <p:cNvSpPr>
              <a:spLocks/>
            </p:cNvSpPr>
            <p:nvPr/>
          </p:nvSpPr>
          <p:spPr bwMode="auto">
            <a:xfrm>
              <a:off x="521" y="1143"/>
              <a:ext cx="99" cy="70"/>
            </a:xfrm>
            <a:custGeom>
              <a:avLst/>
              <a:gdLst>
                <a:gd name="T0" fmla="*/ 50 w 99"/>
                <a:gd name="T1" fmla="*/ 0 h 140"/>
                <a:gd name="T2" fmla="*/ 60 w 99"/>
                <a:gd name="T3" fmla="*/ 1 h 140"/>
                <a:gd name="T4" fmla="*/ 68 w 99"/>
                <a:gd name="T5" fmla="*/ 5 h 140"/>
                <a:gd name="T6" fmla="*/ 78 w 99"/>
                <a:gd name="T7" fmla="*/ 12 h 140"/>
                <a:gd name="T8" fmla="*/ 85 w 99"/>
                <a:gd name="T9" fmla="*/ 21 h 140"/>
                <a:gd name="T10" fmla="*/ 91 w 99"/>
                <a:gd name="T11" fmla="*/ 32 h 140"/>
                <a:gd name="T12" fmla="*/ 95 w 99"/>
                <a:gd name="T13" fmla="*/ 43 h 140"/>
                <a:gd name="T14" fmla="*/ 98 w 99"/>
                <a:gd name="T15" fmla="*/ 57 h 140"/>
                <a:gd name="T16" fmla="*/ 99 w 99"/>
                <a:gd name="T17" fmla="*/ 70 h 140"/>
                <a:gd name="T18" fmla="*/ 98 w 99"/>
                <a:gd name="T19" fmla="*/ 84 h 140"/>
                <a:gd name="T20" fmla="*/ 95 w 99"/>
                <a:gd name="T21" fmla="*/ 98 h 140"/>
                <a:gd name="T22" fmla="*/ 91 w 99"/>
                <a:gd name="T23" fmla="*/ 109 h 140"/>
                <a:gd name="T24" fmla="*/ 85 w 99"/>
                <a:gd name="T25" fmla="*/ 119 h 140"/>
                <a:gd name="T26" fmla="*/ 78 w 99"/>
                <a:gd name="T27" fmla="*/ 129 h 140"/>
                <a:gd name="T28" fmla="*/ 68 w 99"/>
                <a:gd name="T29" fmla="*/ 134 h 140"/>
                <a:gd name="T30" fmla="*/ 60 w 99"/>
                <a:gd name="T31" fmla="*/ 138 h 140"/>
                <a:gd name="T32" fmla="*/ 50 w 99"/>
                <a:gd name="T33" fmla="*/ 140 h 140"/>
                <a:gd name="T34" fmla="*/ 40 w 99"/>
                <a:gd name="T35" fmla="*/ 138 h 140"/>
                <a:gd name="T36" fmla="*/ 30 w 99"/>
                <a:gd name="T37" fmla="*/ 134 h 140"/>
                <a:gd name="T38" fmla="*/ 22 w 99"/>
                <a:gd name="T39" fmla="*/ 129 h 140"/>
                <a:gd name="T40" fmla="*/ 14 w 99"/>
                <a:gd name="T41" fmla="*/ 119 h 140"/>
                <a:gd name="T42" fmla="*/ 8 w 99"/>
                <a:gd name="T43" fmla="*/ 109 h 140"/>
                <a:gd name="T44" fmla="*/ 4 w 99"/>
                <a:gd name="T45" fmla="*/ 98 h 140"/>
                <a:gd name="T46" fmla="*/ 1 w 99"/>
                <a:gd name="T47" fmla="*/ 84 h 140"/>
                <a:gd name="T48" fmla="*/ 0 w 99"/>
                <a:gd name="T49" fmla="*/ 70 h 140"/>
                <a:gd name="T50" fmla="*/ 1 w 99"/>
                <a:gd name="T51" fmla="*/ 57 h 140"/>
                <a:gd name="T52" fmla="*/ 4 w 99"/>
                <a:gd name="T53" fmla="*/ 43 h 140"/>
                <a:gd name="T54" fmla="*/ 8 w 99"/>
                <a:gd name="T55" fmla="*/ 32 h 140"/>
                <a:gd name="T56" fmla="*/ 14 w 99"/>
                <a:gd name="T57" fmla="*/ 21 h 140"/>
                <a:gd name="T58" fmla="*/ 22 w 99"/>
                <a:gd name="T59" fmla="*/ 12 h 140"/>
                <a:gd name="T60" fmla="*/ 30 w 99"/>
                <a:gd name="T61" fmla="*/ 5 h 140"/>
                <a:gd name="T62" fmla="*/ 40 w 99"/>
                <a:gd name="T63" fmla="*/ 1 h 140"/>
                <a:gd name="T64" fmla="*/ 50 w 99"/>
                <a:gd name="T6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40">
                  <a:moveTo>
                    <a:pt x="50" y="0"/>
                  </a:moveTo>
                  <a:lnTo>
                    <a:pt x="60" y="1"/>
                  </a:lnTo>
                  <a:lnTo>
                    <a:pt x="68" y="5"/>
                  </a:lnTo>
                  <a:lnTo>
                    <a:pt x="78" y="12"/>
                  </a:lnTo>
                  <a:lnTo>
                    <a:pt x="85" y="21"/>
                  </a:lnTo>
                  <a:lnTo>
                    <a:pt x="91" y="32"/>
                  </a:lnTo>
                  <a:lnTo>
                    <a:pt x="95" y="43"/>
                  </a:lnTo>
                  <a:lnTo>
                    <a:pt x="98" y="57"/>
                  </a:lnTo>
                  <a:lnTo>
                    <a:pt x="99" y="70"/>
                  </a:lnTo>
                  <a:lnTo>
                    <a:pt x="98" y="84"/>
                  </a:lnTo>
                  <a:lnTo>
                    <a:pt x="95" y="98"/>
                  </a:lnTo>
                  <a:lnTo>
                    <a:pt x="91" y="109"/>
                  </a:lnTo>
                  <a:lnTo>
                    <a:pt x="85" y="119"/>
                  </a:lnTo>
                  <a:lnTo>
                    <a:pt x="78" y="129"/>
                  </a:lnTo>
                  <a:lnTo>
                    <a:pt x="68" y="134"/>
                  </a:lnTo>
                  <a:lnTo>
                    <a:pt x="60" y="138"/>
                  </a:lnTo>
                  <a:lnTo>
                    <a:pt x="50" y="140"/>
                  </a:lnTo>
                  <a:lnTo>
                    <a:pt x="40" y="138"/>
                  </a:lnTo>
                  <a:lnTo>
                    <a:pt x="30" y="134"/>
                  </a:lnTo>
                  <a:lnTo>
                    <a:pt x="22" y="129"/>
                  </a:lnTo>
                  <a:lnTo>
                    <a:pt x="14" y="119"/>
                  </a:lnTo>
                  <a:lnTo>
                    <a:pt x="8" y="109"/>
                  </a:lnTo>
                  <a:lnTo>
                    <a:pt x="4" y="98"/>
                  </a:lnTo>
                  <a:lnTo>
                    <a:pt x="1" y="84"/>
                  </a:lnTo>
                  <a:lnTo>
                    <a:pt x="0" y="70"/>
                  </a:lnTo>
                  <a:lnTo>
                    <a:pt x="1" y="57"/>
                  </a:lnTo>
                  <a:lnTo>
                    <a:pt x="4" y="43"/>
                  </a:lnTo>
                  <a:lnTo>
                    <a:pt x="8" y="32"/>
                  </a:lnTo>
                  <a:lnTo>
                    <a:pt x="14" y="21"/>
                  </a:lnTo>
                  <a:lnTo>
                    <a:pt x="22" y="12"/>
                  </a:lnTo>
                  <a:lnTo>
                    <a:pt x="30" y="5"/>
                  </a:lnTo>
                  <a:lnTo>
                    <a:pt x="40" y="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9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77" name="Freeform 405"/>
            <p:cNvSpPr>
              <a:spLocks/>
            </p:cNvSpPr>
            <p:nvPr/>
          </p:nvSpPr>
          <p:spPr bwMode="auto">
            <a:xfrm>
              <a:off x="525" y="1146"/>
              <a:ext cx="91" cy="65"/>
            </a:xfrm>
            <a:custGeom>
              <a:avLst/>
              <a:gdLst>
                <a:gd name="T0" fmla="*/ 46 w 91"/>
                <a:gd name="T1" fmla="*/ 0 h 131"/>
                <a:gd name="T2" fmla="*/ 55 w 91"/>
                <a:gd name="T3" fmla="*/ 2 h 131"/>
                <a:gd name="T4" fmla="*/ 63 w 91"/>
                <a:gd name="T5" fmla="*/ 6 h 131"/>
                <a:gd name="T6" fmla="*/ 71 w 91"/>
                <a:gd name="T7" fmla="*/ 11 h 131"/>
                <a:gd name="T8" fmla="*/ 78 w 91"/>
                <a:gd name="T9" fmla="*/ 20 h 131"/>
                <a:gd name="T10" fmla="*/ 83 w 91"/>
                <a:gd name="T11" fmla="*/ 29 h 131"/>
                <a:gd name="T12" fmla="*/ 88 w 91"/>
                <a:gd name="T13" fmla="*/ 41 h 131"/>
                <a:gd name="T14" fmla="*/ 90 w 91"/>
                <a:gd name="T15" fmla="*/ 53 h 131"/>
                <a:gd name="T16" fmla="*/ 91 w 91"/>
                <a:gd name="T17" fmla="*/ 65 h 131"/>
                <a:gd name="T18" fmla="*/ 90 w 91"/>
                <a:gd name="T19" fmla="*/ 78 h 131"/>
                <a:gd name="T20" fmla="*/ 88 w 91"/>
                <a:gd name="T21" fmla="*/ 90 h 131"/>
                <a:gd name="T22" fmla="*/ 83 w 91"/>
                <a:gd name="T23" fmla="*/ 101 h 131"/>
                <a:gd name="T24" fmla="*/ 78 w 91"/>
                <a:gd name="T25" fmla="*/ 111 h 131"/>
                <a:gd name="T26" fmla="*/ 71 w 91"/>
                <a:gd name="T27" fmla="*/ 119 h 131"/>
                <a:gd name="T28" fmla="*/ 63 w 91"/>
                <a:gd name="T29" fmla="*/ 125 h 131"/>
                <a:gd name="T30" fmla="*/ 55 w 91"/>
                <a:gd name="T31" fmla="*/ 129 h 131"/>
                <a:gd name="T32" fmla="*/ 46 w 91"/>
                <a:gd name="T33" fmla="*/ 131 h 131"/>
                <a:gd name="T34" fmla="*/ 37 w 91"/>
                <a:gd name="T35" fmla="*/ 129 h 131"/>
                <a:gd name="T36" fmla="*/ 27 w 91"/>
                <a:gd name="T37" fmla="*/ 125 h 131"/>
                <a:gd name="T38" fmla="*/ 20 w 91"/>
                <a:gd name="T39" fmla="*/ 119 h 131"/>
                <a:gd name="T40" fmla="*/ 13 w 91"/>
                <a:gd name="T41" fmla="*/ 111 h 131"/>
                <a:gd name="T42" fmla="*/ 8 w 91"/>
                <a:gd name="T43" fmla="*/ 101 h 131"/>
                <a:gd name="T44" fmla="*/ 4 w 91"/>
                <a:gd name="T45" fmla="*/ 90 h 131"/>
                <a:gd name="T46" fmla="*/ 1 w 91"/>
                <a:gd name="T47" fmla="*/ 78 h 131"/>
                <a:gd name="T48" fmla="*/ 0 w 91"/>
                <a:gd name="T49" fmla="*/ 65 h 131"/>
                <a:gd name="T50" fmla="*/ 1 w 91"/>
                <a:gd name="T51" fmla="*/ 53 h 131"/>
                <a:gd name="T52" fmla="*/ 4 w 91"/>
                <a:gd name="T53" fmla="*/ 41 h 131"/>
                <a:gd name="T54" fmla="*/ 8 w 91"/>
                <a:gd name="T55" fmla="*/ 29 h 131"/>
                <a:gd name="T56" fmla="*/ 13 w 91"/>
                <a:gd name="T57" fmla="*/ 20 h 131"/>
                <a:gd name="T58" fmla="*/ 20 w 91"/>
                <a:gd name="T59" fmla="*/ 11 h 131"/>
                <a:gd name="T60" fmla="*/ 27 w 91"/>
                <a:gd name="T61" fmla="*/ 6 h 131"/>
                <a:gd name="T62" fmla="*/ 37 w 91"/>
                <a:gd name="T63" fmla="*/ 2 h 131"/>
                <a:gd name="T64" fmla="*/ 46 w 91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1" h="131">
                  <a:moveTo>
                    <a:pt x="46" y="0"/>
                  </a:moveTo>
                  <a:lnTo>
                    <a:pt x="55" y="2"/>
                  </a:lnTo>
                  <a:lnTo>
                    <a:pt x="63" y="6"/>
                  </a:lnTo>
                  <a:lnTo>
                    <a:pt x="71" y="11"/>
                  </a:lnTo>
                  <a:lnTo>
                    <a:pt x="78" y="20"/>
                  </a:lnTo>
                  <a:lnTo>
                    <a:pt x="83" y="29"/>
                  </a:lnTo>
                  <a:lnTo>
                    <a:pt x="88" y="41"/>
                  </a:lnTo>
                  <a:lnTo>
                    <a:pt x="90" y="53"/>
                  </a:lnTo>
                  <a:lnTo>
                    <a:pt x="91" y="65"/>
                  </a:lnTo>
                  <a:lnTo>
                    <a:pt x="90" y="78"/>
                  </a:lnTo>
                  <a:lnTo>
                    <a:pt x="88" y="90"/>
                  </a:lnTo>
                  <a:lnTo>
                    <a:pt x="83" y="101"/>
                  </a:lnTo>
                  <a:lnTo>
                    <a:pt x="78" y="111"/>
                  </a:lnTo>
                  <a:lnTo>
                    <a:pt x="71" y="119"/>
                  </a:lnTo>
                  <a:lnTo>
                    <a:pt x="63" y="125"/>
                  </a:lnTo>
                  <a:lnTo>
                    <a:pt x="55" y="129"/>
                  </a:lnTo>
                  <a:lnTo>
                    <a:pt x="46" y="131"/>
                  </a:lnTo>
                  <a:lnTo>
                    <a:pt x="37" y="129"/>
                  </a:lnTo>
                  <a:lnTo>
                    <a:pt x="27" y="125"/>
                  </a:lnTo>
                  <a:lnTo>
                    <a:pt x="20" y="119"/>
                  </a:lnTo>
                  <a:lnTo>
                    <a:pt x="13" y="111"/>
                  </a:lnTo>
                  <a:lnTo>
                    <a:pt x="8" y="101"/>
                  </a:lnTo>
                  <a:lnTo>
                    <a:pt x="4" y="90"/>
                  </a:lnTo>
                  <a:lnTo>
                    <a:pt x="1" y="78"/>
                  </a:lnTo>
                  <a:lnTo>
                    <a:pt x="0" y="65"/>
                  </a:lnTo>
                  <a:lnTo>
                    <a:pt x="1" y="53"/>
                  </a:lnTo>
                  <a:lnTo>
                    <a:pt x="4" y="41"/>
                  </a:lnTo>
                  <a:lnTo>
                    <a:pt x="8" y="29"/>
                  </a:lnTo>
                  <a:lnTo>
                    <a:pt x="13" y="20"/>
                  </a:lnTo>
                  <a:lnTo>
                    <a:pt x="20" y="11"/>
                  </a:lnTo>
                  <a:lnTo>
                    <a:pt x="27" y="6"/>
                  </a:lnTo>
                  <a:lnTo>
                    <a:pt x="37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078" name="Freeform 406"/>
          <p:cNvSpPr>
            <a:spLocks/>
          </p:cNvSpPr>
          <p:nvPr/>
        </p:nvSpPr>
        <p:spPr bwMode="auto">
          <a:xfrm>
            <a:off x="6173788" y="2082800"/>
            <a:ext cx="131762" cy="95250"/>
          </a:xfrm>
          <a:custGeom>
            <a:avLst/>
            <a:gdLst>
              <a:gd name="T0" fmla="*/ 42 w 83"/>
              <a:gd name="T1" fmla="*/ 0 h 119"/>
              <a:gd name="T2" fmla="*/ 50 w 83"/>
              <a:gd name="T3" fmla="*/ 1 h 119"/>
              <a:gd name="T4" fmla="*/ 58 w 83"/>
              <a:gd name="T5" fmla="*/ 4 h 119"/>
              <a:gd name="T6" fmla="*/ 64 w 83"/>
              <a:gd name="T7" fmla="*/ 10 h 119"/>
              <a:gd name="T8" fmla="*/ 71 w 83"/>
              <a:gd name="T9" fmla="*/ 17 h 119"/>
              <a:gd name="T10" fmla="*/ 76 w 83"/>
              <a:gd name="T11" fmla="*/ 26 h 119"/>
              <a:gd name="T12" fmla="*/ 80 w 83"/>
              <a:gd name="T13" fmla="*/ 36 h 119"/>
              <a:gd name="T14" fmla="*/ 82 w 83"/>
              <a:gd name="T15" fmla="*/ 47 h 119"/>
              <a:gd name="T16" fmla="*/ 83 w 83"/>
              <a:gd name="T17" fmla="*/ 59 h 119"/>
              <a:gd name="T18" fmla="*/ 82 w 83"/>
              <a:gd name="T19" fmla="*/ 72 h 119"/>
              <a:gd name="T20" fmla="*/ 80 w 83"/>
              <a:gd name="T21" fmla="*/ 83 h 119"/>
              <a:gd name="T22" fmla="*/ 76 w 83"/>
              <a:gd name="T23" fmla="*/ 93 h 119"/>
              <a:gd name="T24" fmla="*/ 71 w 83"/>
              <a:gd name="T25" fmla="*/ 101 h 119"/>
              <a:gd name="T26" fmla="*/ 64 w 83"/>
              <a:gd name="T27" fmla="*/ 109 h 119"/>
              <a:gd name="T28" fmla="*/ 58 w 83"/>
              <a:gd name="T29" fmla="*/ 115 h 119"/>
              <a:gd name="T30" fmla="*/ 50 w 83"/>
              <a:gd name="T31" fmla="*/ 118 h 119"/>
              <a:gd name="T32" fmla="*/ 42 w 83"/>
              <a:gd name="T33" fmla="*/ 119 h 119"/>
              <a:gd name="T34" fmla="*/ 34 w 83"/>
              <a:gd name="T35" fmla="*/ 118 h 119"/>
              <a:gd name="T36" fmla="*/ 26 w 83"/>
              <a:gd name="T37" fmla="*/ 115 h 119"/>
              <a:gd name="T38" fmla="*/ 18 w 83"/>
              <a:gd name="T39" fmla="*/ 109 h 119"/>
              <a:gd name="T40" fmla="*/ 12 w 83"/>
              <a:gd name="T41" fmla="*/ 101 h 119"/>
              <a:gd name="T42" fmla="*/ 7 w 83"/>
              <a:gd name="T43" fmla="*/ 93 h 119"/>
              <a:gd name="T44" fmla="*/ 3 w 83"/>
              <a:gd name="T45" fmla="*/ 83 h 119"/>
              <a:gd name="T46" fmla="*/ 1 w 83"/>
              <a:gd name="T47" fmla="*/ 72 h 119"/>
              <a:gd name="T48" fmla="*/ 0 w 83"/>
              <a:gd name="T49" fmla="*/ 59 h 119"/>
              <a:gd name="T50" fmla="*/ 1 w 83"/>
              <a:gd name="T51" fmla="*/ 47 h 119"/>
              <a:gd name="T52" fmla="*/ 3 w 83"/>
              <a:gd name="T53" fmla="*/ 36 h 119"/>
              <a:gd name="T54" fmla="*/ 7 w 83"/>
              <a:gd name="T55" fmla="*/ 26 h 119"/>
              <a:gd name="T56" fmla="*/ 12 w 83"/>
              <a:gd name="T57" fmla="*/ 17 h 119"/>
              <a:gd name="T58" fmla="*/ 18 w 83"/>
              <a:gd name="T59" fmla="*/ 10 h 119"/>
              <a:gd name="T60" fmla="*/ 26 w 83"/>
              <a:gd name="T61" fmla="*/ 4 h 119"/>
              <a:gd name="T62" fmla="*/ 34 w 83"/>
              <a:gd name="T63" fmla="*/ 1 h 119"/>
              <a:gd name="T64" fmla="*/ 42 w 83"/>
              <a:gd name="T65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3" h="119">
                <a:moveTo>
                  <a:pt x="42" y="0"/>
                </a:moveTo>
                <a:lnTo>
                  <a:pt x="50" y="1"/>
                </a:lnTo>
                <a:lnTo>
                  <a:pt x="58" y="4"/>
                </a:lnTo>
                <a:lnTo>
                  <a:pt x="64" y="10"/>
                </a:lnTo>
                <a:lnTo>
                  <a:pt x="71" y="17"/>
                </a:lnTo>
                <a:lnTo>
                  <a:pt x="76" y="26"/>
                </a:lnTo>
                <a:lnTo>
                  <a:pt x="80" y="36"/>
                </a:lnTo>
                <a:lnTo>
                  <a:pt x="82" y="47"/>
                </a:lnTo>
                <a:lnTo>
                  <a:pt x="83" y="59"/>
                </a:lnTo>
                <a:lnTo>
                  <a:pt x="82" y="72"/>
                </a:lnTo>
                <a:lnTo>
                  <a:pt x="80" y="83"/>
                </a:lnTo>
                <a:lnTo>
                  <a:pt x="76" y="93"/>
                </a:lnTo>
                <a:lnTo>
                  <a:pt x="71" y="101"/>
                </a:lnTo>
                <a:lnTo>
                  <a:pt x="64" y="109"/>
                </a:lnTo>
                <a:lnTo>
                  <a:pt x="58" y="115"/>
                </a:lnTo>
                <a:lnTo>
                  <a:pt x="50" y="118"/>
                </a:lnTo>
                <a:lnTo>
                  <a:pt x="42" y="119"/>
                </a:lnTo>
                <a:lnTo>
                  <a:pt x="34" y="118"/>
                </a:lnTo>
                <a:lnTo>
                  <a:pt x="26" y="115"/>
                </a:lnTo>
                <a:lnTo>
                  <a:pt x="18" y="109"/>
                </a:lnTo>
                <a:lnTo>
                  <a:pt x="12" y="101"/>
                </a:lnTo>
                <a:lnTo>
                  <a:pt x="7" y="93"/>
                </a:lnTo>
                <a:lnTo>
                  <a:pt x="3" y="83"/>
                </a:lnTo>
                <a:lnTo>
                  <a:pt x="1" y="72"/>
                </a:lnTo>
                <a:lnTo>
                  <a:pt x="0" y="59"/>
                </a:lnTo>
                <a:lnTo>
                  <a:pt x="1" y="47"/>
                </a:lnTo>
                <a:lnTo>
                  <a:pt x="3" y="36"/>
                </a:lnTo>
                <a:lnTo>
                  <a:pt x="7" y="26"/>
                </a:lnTo>
                <a:lnTo>
                  <a:pt x="12" y="17"/>
                </a:lnTo>
                <a:lnTo>
                  <a:pt x="18" y="10"/>
                </a:lnTo>
                <a:lnTo>
                  <a:pt x="26" y="4"/>
                </a:lnTo>
                <a:lnTo>
                  <a:pt x="34" y="1"/>
                </a:lnTo>
                <a:lnTo>
                  <a:pt x="42" y="0"/>
                </a:lnTo>
                <a:close/>
              </a:path>
            </a:pathLst>
          </a:custGeom>
          <a:solidFill>
            <a:srgbClr val="FFB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79" name="Freeform 407"/>
          <p:cNvSpPr>
            <a:spLocks/>
          </p:cNvSpPr>
          <p:nvPr/>
        </p:nvSpPr>
        <p:spPr bwMode="auto">
          <a:xfrm>
            <a:off x="6180138" y="2087563"/>
            <a:ext cx="120650" cy="87312"/>
          </a:xfrm>
          <a:custGeom>
            <a:avLst/>
            <a:gdLst>
              <a:gd name="T0" fmla="*/ 37 w 76"/>
              <a:gd name="T1" fmla="*/ 0 h 110"/>
              <a:gd name="T2" fmla="*/ 45 w 76"/>
              <a:gd name="T3" fmla="*/ 2 h 110"/>
              <a:gd name="T4" fmla="*/ 52 w 76"/>
              <a:gd name="T5" fmla="*/ 5 h 110"/>
              <a:gd name="T6" fmla="*/ 58 w 76"/>
              <a:gd name="T7" fmla="*/ 10 h 110"/>
              <a:gd name="T8" fmla="*/ 65 w 76"/>
              <a:gd name="T9" fmla="*/ 17 h 110"/>
              <a:gd name="T10" fmla="*/ 70 w 76"/>
              <a:gd name="T11" fmla="*/ 25 h 110"/>
              <a:gd name="T12" fmla="*/ 73 w 76"/>
              <a:gd name="T13" fmla="*/ 34 h 110"/>
              <a:gd name="T14" fmla="*/ 75 w 76"/>
              <a:gd name="T15" fmla="*/ 45 h 110"/>
              <a:gd name="T16" fmla="*/ 76 w 76"/>
              <a:gd name="T17" fmla="*/ 56 h 110"/>
              <a:gd name="T18" fmla="*/ 75 w 76"/>
              <a:gd name="T19" fmla="*/ 67 h 110"/>
              <a:gd name="T20" fmla="*/ 73 w 76"/>
              <a:gd name="T21" fmla="*/ 77 h 110"/>
              <a:gd name="T22" fmla="*/ 70 w 76"/>
              <a:gd name="T23" fmla="*/ 86 h 110"/>
              <a:gd name="T24" fmla="*/ 65 w 76"/>
              <a:gd name="T25" fmla="*/ 93 h 110"/>
              <a:gd name="T26" fmla="*/ 58 w 76"/>
              <a:gd name="T27" fmla="*/ 100 h 110"/>
              <a:gd name="T28" fmla="*/ 52 w 76"/>
              <a:gd name="T29" fmla="*/ 106 h 110"/>
              <a:gd name="T30" fmla="*/ 45 w 76"/>
              <a:gd name="T31" fmla="*/ 108 h 110"/>
              <a:gd name="T32" fmla="*/ 37 w 76"/>
              <a:gd name="T33" fmla="*/ 110 h 110"/>
              <a:gd name="T34" fmla="*/ 30 w 76"/>
              <a:gd name="T35" fmla="*/ 108 h 110"/>
              <a:gd name="T36" fmla="*/ 23 w 76"/>
              <a:gd name="T37" fmla="*/ 106 h 110"/>
              <a:gd name="T38" fmla="*/ 16 w 76"/>
              <a:gd name="T39" fmla="*/ 100 h 110"/>
              <a:gd name="T40" fmla="*/ 11 w 76"/>
              <a:gd name="T41" fmla="*/ 93 h 110"/>
              <a:gd name="T42" fmla="*/ 6 w 76"/>
              <a:gd name="T43" fmla="*/ 86 h 110"/>
              <a:gd name="T44" fmla="*/ 3 w 76"/>
              <a:gd name="T45" fmla="*/ 77 h 110"/>
              <a:gd name="T46" fmla="*/ 1 w 76"/>
              <a:gd name="T47" fmla="*/ 67 h 110"/>
              <a:gd name="T48" fmla="*/ 0 w 76"/>
              <a:gd name="T49" fmla="*/ 56 h 110"/>
              <a:gd name="T50" fmla="*/ 1 w 76"/>
              <a:gd name="T51" fmla="*/ 45 h 110"/>
              <a:gd name="T52" fmla="*/ 3 w 76"/>
              <a:gd name="T53" fmla="*/ 34 h 110"/>
              <a:gd name="T54" fmla="*/ 6 w 76"/>
              <a:gd name="T55" fmla="*/ 25 h 110"/>
              <a:gd name="T56" fmla="*/ 11 w 76"/>
              <a:gd name="T57" fmla="*/ 17 h 110"/>
              <a:gd name="T58" fmla="*/ 16 w 76"/>
              <a:gd name="T59" fmla="*/ 10 h 110"/>
              <a:gd name="T60" fmla="*/ 23 w 76"/>
              <a:gd name="T61" fmla="*/ 5 h 110"/>
              <a:gd name="T62" fmla="*/ 30 w 76"/>
              <a:gd name="T63" fmla="*/ 2 h 110"/>
              <a:gd name="T64" fmla="*/ 37 w 76"/>
              <a:gd name="T65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6" h="110">
                <a:moveTo>
                  <a:pt x="37" y="0"/>
                </a:moveTo>
                <a:lnTo>
                  <a:pt x="45" y="2"/>
                </a:lnTo>
                <a:lnTo>
                  <a:pt x="52" y="5"/>
                </a:lnTo>
                <a:lnTo>
                  <a:pt x="58" y="10"/>
                </a:lnTo>
                <a:lnTo>
                  <a:pt x="65" y="17"/>
                </a:lnTo>
                <a:lnTo>
                  <a:pt x="70" y="25"/>
                </a:lnTo>
                <a:lnTo>
                  <a:pt x="73" y="34"/>
                </a:lnTo>
                <a:lnTo>
                  <a:pt x="75" y="45"/>
                </a:lnTo>
                <a:lnTo>
                  <a:pt x="76" y="56"/>
                </a:lnTo>
                <a:lnTo>
                  <a:pt x="75" y="67"/>
                </a:lnTo>
                <a:lnTo>
                  <a:pt x="73" y="77"/>
                </a:lnTo>
                <a:lnTo>
                  <a:pt x="70" y="86"/>
                </a:lnTo>
                <a:lnTo>
                  <a:pt x="65" y="93"/>
                </a:lnTo>
                <a:lnTo>
                  <a:pt x="58" y="100"/>
                </a:lnTo>
                <a:lnTo>
                  <a:pt x="52" y="106"/>
                </a:lnTo>
                <a:lnTo>
                  <a:pt x="45" y="108"/>
                </a:lnTo>
                <a:lnTo>
                  <a:pt x="37" y="110"/>
                </a:lnTo>
                <a:lnTo>
                  <a:pt x="30" y="108"/>
                </a:lnTo>
                <a:lnTo>
                  <a:pt x="23" y="106"/>
                </a:lnTo>
                <a:lnTo>
                  <a:pt x="16" y="100"/>
                </a:lnTo>
                <a:lnTo>
                  <a:pt x="11" y="93"/>
                </a:lnTo>
                <a:lnTo>
                  <a:pt x="6" y="86"/>
                </a:lnTo>
                <a:lnTo>
                  <a:pt x="3" y="77"/>
                </a:lnTo>
                <a:lnTo>
                  <a:pt x="1" y="67"/>
                </a:lnTo>
                <a:lnTo>
                  <a:pt x="0" y="56"/>
                </a:lnTo>
                <a:lnTo>
                  <a:pt x="1" y="45"/>
                </a:lnTo>
                <a:lnTo>
                  <a:pt x="3" y="34"/>
                </a:lnTo>
                <a:lnTo>
                  <a:pt x="6" y="25"/>
                </a:lnTo>
                <a:lnTo>
                  <a:pt x="11" y="17"/>
                </a:lnTo>
                <a:lnTo>
                  <a:pt x="16" y="10"/>
                </a:lnTo>
                <a:lnTo>
                  <a:pt x="23" y="5"/>
                </a:lnTo>
                <a:lnTo>
                  <a:pt x="30" y="2"/>
                </a:lnTo>
                <a:lnTo>
                  <a:pt x="37" y="0"/>
                </a:lnTo>
                <a:close/>
              </a:path>
            </a:pathLst>
          </a:custGeom>
          <a:solidFill>
            <a:srgbClr val="FFB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0" name="Freeform 408"/>
          <p:cNvSpPr>
            <a:spLocks/>
          </p:cNvSpPr>
          <p:nvPr/>
        </p:nvSpPr>
        <p:spPr bwMode="auto">
          <a:xfrm>
            <a:off x="6186488" y="2092325"/>
            <a:ext cx="107950" cy="77788"/>
          </a:xfrm>
          <a:custGeom>
            <a:avLst/>
            <a:gdLst>
              <a:gd name="T0" fmla="*/ 33 w 68"/>
              <a:gd name="T1" fmla="*/ 0 h 98"/>
              <a:gd name="T2" fmla="*/ 40 w 68"/>
              <a:gd name="T3" fmla="*/ 1 h 98"/>
              <a:gd name="T4" fmla="*/ 46 w 68"/>
              <a:gd name="T5" fmla="*/ 4 h 98"/>
              <a:gd name="T6" fmla="*/ 52 w 68"/>
              <a:gd name="T7" fmla="*/ 8 h 98"/>
              <a:gd name="T8" fmla="*/ 58 w 68"/>
              <a:gd name="T9" fmla="*/ 14 h 98"/>
              <a:gd name="T10" fmla="*/ 62 w 68"/>
              <a:gd name="T11" fmla="*/ 22 h 98"/>
              <a:gd name="T12" fmla="*/ 65 w 68"/>
              <a:gd name="T13" fmla="*/ 30 h 98"/>
              <a:gd name="T14" fmla="*/ 67 w 68"/>
              <a:gd name="T15" fmla="*/ 40 h 98"/>
              <a:gd name="T16" fmla="*/ 68 w 68"/>
              <a:gd name="T17" fmla="*/ 50 h 98"/>
              <a:gd name="T18" fmla="*/ 67 w 68"/>
              <a:gd name="T19" fmla="*/ 60 h 98"/>
              <a:gd name="T20" fmla="*/ 65 w 68"/>
              <a:gd name="T21" fmla="*/ 68 h 98"/>
              <a:gd name="T22" fmla="*/ 62 w 68"/>
              <a:gd name="T23" fmla="*/ 76 h 98"/>
              <a:gd name="T24" fmla="*/ 58 w 68"/>
              <a:gd name="T25" fmla="*/ 84 h 98"/>
              <a:gd name="T26" fmla="*/ 52 w 68"/>
              <a:gd name="T27" fmla="*/ 90 h 98"/>
              <a:gd name="T28" fmla="*/ 46 w 68"/>
              <a:gd name="T29" fmla="*/ 94 h 98"/>
              <a:gd name="T30" fmla="*/ 40 w 68"/>
              <a:gd name="T31" fmla="*/ 97 h 98"/>
              <a:gd name="T32" fmla="*/ 33 w 68"/>
              <a:gd name="T33" fmla="*/ 98 h 98"/>
              <a:gd name="T34" fmla="*/ 27 w 68"/>
              <a:gd name="T35" fmla="*/ 97 h 98"/>
              <a:gd name="T36" fmla="*/ 21 w 68"/>
              <a:gd name="T37" fmla="*/ 94 h 98"/>
              <a:gd name="T38" fmla="*/ 14 w 68"/>
              <a:gd name="T39" fmla="*/ 90 h 98"/>
              <a:gd name="T40" fmla="*/ 10 w 68"/>
              <a:gd name="T41" fmla="*/ 84 h 98"/>
              <a:gd name="T42" fmla="*/ 6 w 68"/>
              <a:gd name="T43" fmla="*/ 76 h 98"/>
              <a:gd name="T44" fmla="*/ 3 w 68"/>
              <a:gd name="T45" fmla="*/ 68 h 98"/>
              <a:gd name="T46" fmla="*/ 1 w 68"/>
              <a:gd name="T47" fmla="*/ 60 h 98"/>
              <a:gd name="T48" fmla="*/ 0 w 68"/>
              <a:gd name="T49" fmla="*/ 50 h 98"/>
              <a:gd name="T50" fmla="*/ 1 w 68"/>
              <a:gd name="T51" fmla="*/ 40 h 98"/>
              <a:gd name="T52" fmla="*/ 3 w 68"/>
              <a:gd name="T53" fmla="*/ 30 h 98"/>
              <a:gd name="T54" fmla="*/ 6 w 68"/>
              <a:gd name="T55" fmla="*/ 22 h 98"/>
              <a:gd name="T56" fmla="*/ 10 w 68"/>
              <a:gd name="T57" fmla="*/ 14 h 98"/>
              <a:gd name="T58" fmla="*/ 14 w 68"/>
              <a:gd name="T59" fmla="*/ 8 h 98"/>
              <a:gd name="T60" fmla="*/ 21 w 68"/>
              <a:gd name="T61" fmla="*/ 4 h 98"/>
              <a:gd name="T62" fmla="*/ 27 w 68"/>
              <a:gd name="T63" fmla="*/ 1 h 98"/>
              <a:gd name="T64" fmla="*/ 33 w 68"/>
              <a:gd name="T65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8" h="98">
                <a:moveTo>
                  <a:pt x="33" y="0"/>
                </a:moveTo>
                <a:lnTo>
                  <a:pt x="40" y="1"/>
                </a:lnTo>
                <a:lnTo>
                  <a:pt x="46" y="4"/>
                </a:lnTo>
                <a:lnTo>
                  <a:pt x="52" y="8"/>
                </a:lnTo>
                <a:lnTo>
                  <a:pt x="58" y="14"/>
                </a:lnTo>
                <a:lnTo>
                  <a:pt x="62" y="22"/>
                </a:lnTo>
                <a:lnTo>
                  <a:pt x="65" y="30"/>
                </a:lnTo>
                <a:lnTo>
                  <a:pt x="67" y="40"/>
                </a:lnTo>
                <a:lnTo>
                  <a:pt x="68" y="50"/>
                </a:lnTo>
                <a:lnTo>
                  <a:pt x="67" y="60"/>
                </a:lnTo>
                <a:lnTo>
                  <a:pt x="65" y="68"/>
                </a:lnTo>
                <a:lnTo>
                  <a:pt x="62" y="76"/>
                </a:lnTo>
                <a:lnTo>
                  <a:pt x="58" y="84"/>
                </a:lnTo>
                <a:lnTo>
                  <a:pt x="52" y="90"/>
                </a:lnTo>
                <a:lnTo>
                  <a:pt x="46" y="94"/>
                </a:lnTo>
                <a:lnTo>
                  <a:pt x="40" y="97"/>
                </a:lnTo>
                <a:lnTo>
                  <a:pt x="33" y="98"/>
                </a:lnTo>
                <a:lnTo>
                  <a:pt x="27" y="97"/>
                </a:lnTo>
                <a:lnTo>
                  <a:pt x="21" y="94"/>
                </a:lnTo>
                <a:lnTo>
                  <a:pt x="14" y="90"/>
                </a:lnTo>
                <a:lnTo>
                  <a:pt x="10" y="84"/>
                </a:lnTo>
                <a:lnTo>
                  <a:pt x="6" y="76"/>
                </a:lnTo>
                <a:lnTo>
                  <a:pt x="3" y="68"/>
                </a:lnTo>
                <a:lnTo>
                  <a:pt x="1" y="60"/>
                </a:lnTo>
                <a:lnTo>
                  <a:pt x="0" y="50"/>
                </a:lnTo>
                <a:lnTo>
                  <a:pt x="1" y="40"/>
                </a:lnTo>
                <a:lnTo>
                  <a:pt x="3" y="30"/>
                </a:lnTo>
                <a:lnTo>
                  <a:pt x="6" y="22"/>
                </a:lnTo>
                <a:lnTo>
                  <a:pt x="10" y="14"/>
                </a:lnTo>
                <a:lnTo>
                  <a:pt x="14" y="8"/>
                </a:lnTo>
                <a:lnTo>
                  <a:pt x="21" y="4"/>
                </a:lnTo>
                <a:lnTo>
                  <a:pt x="27" y="1"/>
                </a:lnTo>
                <a:lnTo>
                  <a:pt x="33" y="0"/>
                </a:lnTo>
                <a:close/>
              </a:path>
            </a:pathLst>
          </a:custGeom>
          <a:solidFill>
            <a:srgbClr val="FFC5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1" name="Freeform 409"/>
          <p:cNvSpPr>
            <a:spLocks/>
          </p:cNvSpPr>
          <p:nvPr/>
        </p:nvSpPr>
        <p:spPr bwMode="auto">
          <a:xfrm>
            <a:off x="6192838" y="2097088"/>
            <a:ext cx="95250" cy="69850"/>
          </a:xfrm>
          <a:custGeom>
            <a:avLst/>
            <a:gdLst>
              <a:gd name="T0" fmla="*/ 29 w 60"/>
              <a:gd name="T1" fmla="*/ 0 h 88"/>
              <a:gd name="T2" fmla="*/ 35 w 60"/>
              <a:gd name="T3" fmla="*/ 1 h 88"/>
              <a:gd name="T4" fmla="*/ 41 w 60"/>
              <a:gd name="T5" fmla="*/ 2 h 88"/>
              <a:gd name="T6" fmla="*/ 46 w 60"/>
              <a:gd name="T7" fmla="*/ 6 h 88"/>
              <a:gd name="T8" fmla="*/ 50 w 60"/>
              <a:gd name="T9" fmla="*/ 12 h 88"/>
              <a:gd name="T10" fmla="*/ 55 w 60"/>
              <a:gd name="T11" fmla="*/ 19 h 88"/>
              <a:gd name="T12" fmla="*/ 58 w 60"/>
              <a:gd name="T13" fmla="*/ 26 h 88"/>
              <a:gd name="T14" fmla="*/ 59 w 60"/>
              <a:gd name="T15" fmla="*/ 34 h 88"/>
              <a:gd name="T16" fmla="*/ 60 w 60"/>
              <a:gd name="T17" fmla="*/ 44 h 88"/>
              <a:gd name="T18" fmla="*/ 59 w 60"/>
              <a:gd name="T19" fmla="*/ 52 h 88"/>
              <a:gd name="T20" fmla="*/ 58 w 60"/>
              <a:gd name="T21" fmla="*/ 60 h 88"/>
              <a:gd name="T22" fmla="*/ 55 w 60"/>
              <a:gd name="T23" fmla="*/ 69 h 88"/>
              <a:gd name="T24" fmla="*/ 50 w 60"/>
              <a:gd name="T25" fmla="*/ 74 h 88"/>
              <a:gd name="T26" fmla="*/ 46 w 60"/>
              <a:gd name="T27" fmla="*/ 80 h 88"/>
              <a:gd name="T28" fmla="*/ 41 w 60"/>
              <a:gd name="T29" fmla="*/ 84 h 88"/>
              <a:gd name="T30" fmla="*/ 35 w 60"/>
              <a:gd name="T31" fmla="*/ 87 h 88"/>
              <a:gd name="T32" fmla="*/ 29 w 60"/>
              <a:gd name="T33" fmla="*/ 88 h 88"/>
              <a:gd name="T34" fmla="*/ 23 w 60"/>
              <a:gd name="T35" fmla="*/ 87 h 88"/>
              <a:gd name="T36" fmla="*/ 18 w 60"/>
              <a:gd name="T37" fmla="*/ 84 h 88"/>
              <a:gd name="T38" fmla="*/ 14 w 60"/>
              <a:gd name="T39" fmla="*/ 80 h 88"/>
              <a:gd name="T40" fmla="*/ 8 w 60"/>
              <a:gd name="T41" fmla="*/ 74 h 88"/>
              <a:gd name="T42" fmla="*/ 5 w 60"/>
              <a:gd name="T43" fmla="*/ 69 h 88"/>
              <a:gd name="T44" fmla="*/ 2 w 60"/>
              <a:gd name="T45" fmla="*/ 60 h 88"/>
              <a:gd name="T46" fmla="*/ 1 w 60"/>
              <a:gd name="T47" fmla="*/ 52 h 88"/>
              <a:gd name="T48" fmla="*/ 0 w 60"/>
              <a:gd name="T49" fmla="*/ 44 h 88"/>
              <a:gd name="T50" fmla="*/ 1 w 60"/>
              <a:gd name="T51" fmla="*/ 34 h 88"/>
              <a:gd name="T52" fmla="*/ 2 w 60"/>
              <a:gd name="T53" fmla="*/ 26 h 88"/>
              <a:gd name="T54" fmla="*/ 5 w 60"/>
              <a:gd name="T55" fmla="*/ 19 h 88"/>
              <a:gd name="T56" fmla="*/ 8 w 60"/>
              <a:gd name="T57" fmla="*/ 12 h 88"/>
              <a:gd name="T58" fmla="*/ 14 w 60"/>
              <a:gd name="T59" fmla="*/ 6 h 88"/>
              <a:gd name="T60" fmla="*/ 18 w 60"/>
              <a:gd name="T61" fmla="*/ 2 h 88"/>
              <a:gd name="T62" fmla="*/ 23 w 60"/>
              <a:gd name="T63" fmla="*/ 1 h 88"/>
              <a:gd name="T64" fmla="*/ 29 w 60"/>
              <a:gd name="T65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" h="88">
                <a:moveTo>
                  <a:pt x="29" y="0"/>
                </a:moveTo>
                <a:lnTo>
                  <a:pt x="35" y="1"/>
                </a:lnTo>
                <a:lnTo>
                  <a:pt x="41" y="2"/>
                </a:lnTo>
                <a:lnTo>
                  <a:pt x="46" y="6"/>
                </a:lnTo>
                <a:lnTo>
                  <a:pt x="50" y="12"/>
                </a:lnTo>
                <a:lnTo>
                  <a:pt x="55" y="19"/>
                </a:lnTo>
                <a:lnTo>
                  <a:pt x="58" y="26"/>
                </a:lnTo>
                <a:lnTo>
                  <a:pt x="59" y="34"/>
                </a:lnTo>
                <a:lnTo>
                  <a:pt x="60" y="44"/>
                </a:lnTo>
                <a:lnTo>
                  <a:pt x="59" y="52"/>
                </a:lnTo>
                <a:lnTo>
                  <a:pt x="58" y="60"/>
                </a:lnTo>
                <a:lnTo>
                  <a:pt x="55" y="69"/>
                </a:lnTo>
                <a:lnTo>
                  <a:pt x="50" y="74"/>
                </a:lnTo>
                <a:lnTo>
                  <a:pt x="46" y="80"/>
                </a:lnTo>
                <a:lnTo>
                  <a:pt x="41" y="84"/>
                </a:lnTo>
                <a:lnTo>
                  <a:pt x="35" y="87"/>
                </a:lnTo>
                <a:lnTo>
                  <a:pt x="29" y="88"/>
                </a:lnTo>
                <a:lnTo>
                  <a:pt x="23" y="87"/>
                </a:lnTo>
                <a:lnTo>
                  <a:pt x="18" y="84"/>
                </a:lnTo>
                <a:lnTo>
                  <a:pt x="14" y="80"/>
                </a:lnTo>
                <a:lnTo>
                  <a:pt x="8" y="74"/>
                </a:lnTo>
                <a:lnTo>
                  <a:pt x="5" y="69"/>
                </a:lnTo>
                <a:lnTo>
                  <a:pt x="2" y="60"/>
                </a:lnTo>
                <a:lnTo>
                  <a:pt x="1" y="52"/>
                </a:lnTo>
                <a:lnTo>
                  <a:pt x="0" y="44"/>
                </a:lnTo>
                <a:lnTo>
                  <a:pt x="1" y="34"/>
                </a:lnTo>
                <a:lnTo>
                  <a:pt x="2" y="26"/>
                </a:lnTo>
                <a:lnTo>
                  <a:pt x="5" y="19"/>
                </a:lnTo>
                <a:lnTo>
                  <a:pt x="8" y="12"/>
                </a:lnTo>
                <a:lnTo>
                  <a:pt x="14" y="6"/>
                </a:lnTo>
                <a:lnTo>
                  <a:pt x="18" y="2"/>
                </a:lnTo>
                <a:lnTo>
                  <a:pt x="23" y="1"/>
                </a:lnTo>
                <a:lnTo>
                  <a:pt x="29" y="0"/>
                </a:lnTo>
                <a:close/>
              </a:path>
            </a:pathLst>
          </a:custGeom>
          <a:solidFill>
            <a:srgbClr val="FFC5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2" name="Freeform 410"/>
          <p:cNvSpPr>
            <a:spLocks/>
          </p:cNvSpPr>
          <p:nvPr/>
        </p:nvSpPr>
        <p:spPr bwMode="auto">
          <a:xfrm>
            <a:off x="6199188" y="2101850"/>
            <a:ext cx="82550" cy="60325"/>
          </a:xfrm>
          <a:custGeom>
            <a:avLst/>
            <a:gdLst>
              <a:gd name="T0" fmla="*/ 25 w 52"/>
              <a:gd name="T1" fmla="*/ 0 h 78"/>
              <a:gd name="T2" fmla="*/ 35 w 52"/>
              <a:gd name="T3" fmla="*/ 3 h 78"/>
              <a:gd name="T4" fmla="*/ 43 w 52"/>
              <a:gd name="T5" fmla="*/ 11 h 78"/>
              <a:gd name="T6" fmla="*/ 50 w 52"/>
              <a:gd name="T7" fmla="*/ 24 h 78"/>
              <a:gd name="T8" fmla="*/ 52 w 52"/>
              <a:gd name="T9" fmla="*/ 39 h 78"/>
              <a:gd name="T10" fmla="*/ 50 w 52"/>
              <a:gd name="T11" fmla="*/ 54 h 78"/>
              <a:gd name="T12" fmla="*/ 43 w 52"/>
              <a:gd name="T13" fmla="*/ 67 h 78"/>
              <a:gd name="T14" fmla="*/ 35 w 52"/>
              <a:gd name="T15" fmla="*/ 75 h 78"/>
              <a:gd name="T16" fmla="*/ 25 w 52"/>
              <a:gd name="T17" fmla="*/ 78 h 78"/>
              <a:gd name="T18" fmla="*/ 16 w 52"/>
              <a:gd name="T19" fmla="*/ 75 h 78"/>
              <a:gd name="T20" fmla="*/ 7 w 52"/>
              <a:gd name="T21" fmla="*/ 67 h 78"/>
              <a:gd name="T22" fmla="*/ 2 w 52"/>
              <a:gd name="T23" fmla="*/ 54 h 78"/>
              <a:gd name="T24" fmla="*/ 0 w 52"/>
              <a:gd name="T25" fmla="*/ 39 h 78"/>
              <a:gd name="T26" fmla="*/ 2 w 52"/>
              <a:gd name="T27" fmla="*/ 24 h 78"/>
              <a:gd name="T28" fmla="*/ 7 w 52"/>
              <a:gd name="T29" fmla="*/ 11 h 78"/>
              <a:gd name="T30" fmla="*/ 16 w 52"/>
              <a:gd name="T31" fmla="*/ 3 h 78"/>
              <a:gd name="T32" fmla="*/ 25 w 52"/>
              <a:gd name="T33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" h="78">
                <a:moveTo>
                  <a:pt x="25" y="0"/>
                </a:moveTo>
                <a:lnTo>
                  <a:pt x="35" y="3"/>
                </a:lnTo>
                <a:lnTo>
                  <a:pt x="43" y="11"/>
                </a:lnTo>
                <a:lnTo>
                  <a:pt x="50" y="24"/>
                </a:lnTo>
                <a:lnTo>
                  <a:pt x="52" y="39"/>
                </a:lnTo>
                <a:lnTo>
                  <a:pt x="50" y="54"/>
                </a:lnTo>
                <a:lnTo>
                  <a:pt x="43" y="67"/>
                </a:lnTo>
                <a:lnTo>
                  <a:pt x="35" y="75"/>
                </a:lnTo>
                <a:lnTo>
                  <a:pt x="25" y="78"/>
                </a:lnTo>
                <a:lnTo>
                  <a:pt x="16" y="75"/>
                </a:lnTo>
                <a:lnTo>
                  <a:pt x="7" y="67"/>
                </a:lnTo>
                <a:lnTo>
                  <a:pt x="2" y="54"/>
                </a:lnTo>
                <a:lnTo>
                  <a:pt x="0" y="39"/>
                </a:lnTo>
                <a:lnTo>
                  <a:pt x="2" y="24"/>
                </a:lnTo>
                <a:lnTo>
                  <a:pt x="7" y="11"/>
                </a:lnTo>
                <a:lnTo>
                  <a:pt x="16" y="3"/>
                </a:lnTo>
                <a:lnTo>
                  <a:pt x="25" y="0"/>
                </a:lnTo>
                <a:close/>
              </a:path>
            </a:pathLst>
          </a:custGeom>
          <a:solidFill>
            <a:srgbClr val="FFC5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3" name="Freeform 411"/>
          <p:cNvSpPr>
            <a:spLocks/>
          </p:cNvSpPr>
          <p:nvPr/>
        </p:nvSpPr>
        <p:spPr bwMode="auto">
          <a:xfrm>
            <a:off x="6205538" y="2105025"/>
            <a:ext cx="68262" cy="53975"/>
          </a:xfrm>
          <a:custGeom>
            <a:avLst/>
            <a:gdLst>
              <a:gd name="T0" fmla="*/ 21 w 43"/>
              <a:gd name="T1" fmla="*/ 0 h 67"/>
              <a:gd name="T2" fmla="*/ 30 w 43"/>
              <a:gd name="T3" fmla="*/ 2 h 67"/>
              <a:gd name="T4" fmla="*/ 37 w 43"/>
              <a:gd name="T5" fmla="*/ 9 h 67"/>
              <a:gd name="T6" fmla="*/ 41 w 43"/>
              <a:gd name="T7" fmla="*/ 20 h 67"/>
              <a:gd name="T8" fmla="*/ 43 w 43"/>
              <a:gd name="T9" fmla="*/ 34 h 67"/>
              <a:gd name="T10" fmla="*/ 41 w 43"/>
              <a:gd name="T11" fmla="*/ 47 h 67"/>
              <a:gd name="T12" fmla="*/ 37 w 43"/>
              <a:gd name="T13" fmla="*/ 58 h 67"/>
              <a:gd name="T14" fmla="*/ 30 w 43"/>
              <a:gd name="T15" fmla="*/ 65 h 67"/>
              <a:gd name="T16" fmla="*/ 21 w 43"/>
              <a:gd name="T17" fmla="*/ 67 h 67"/>
              <a:gd name="T18" fmla="*/ 13 w 43"/>
              <a:gd name="T19" fmla="*/ 65 h 67"/>
              <a:gd name="T20" fmla="*/ 7 w 43"/>
              <a:gd name="T21" fmla="*/ 58 h 67"/>
              <a:gd name="T22" fmla="*/ 2 w 43"/>
              <a:gd name="T23" fmla="*/ 47 h 67"/>
              <a:gd name="T24" fmla="*/ 0 w 43"/>
              <a:gd name="T25" fmla="*/ 34 h 67"/>
              <a:gd name="T26" fmla="*/ 2 w 43"/>
              <a:gd name="T27" fmla="*/ 20 h 67"/>
              <a:gd name="T28" fmla="*/ 7 w 43"/>
              <a:gd name="T29" fmla="*/ 9 h 67"/>
              <a:gd name="T30" fmla="*/ 13 w 43"/>
              <a:gd name="T31" fmla="*/ 2 h 67"/>
              <a:gd name="T32" fmla="*/ 21 w 43"/>
              <a:gd name="T33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3" h="67">
                <a:moveTo>
                  <a:pt x="21" y="0"/>
                </a:moveTo>
                <a:lnTo>
                  <a:pt x="30" y="2"/>
                </a:lnTo>
                <a:lnTo>
                  <a:pt x="37" y="9"/>
                </a:lnTo>
                <a:lnTo>
                  <a:pt x="41" y="20"/>
                </a:lnTo>
                <a:lnTo>
                  <a:pt x="43" y="34"/>
                </a:lnTo>
                <a:lnTo>
                  <a:pt x="41" y="47"/>
                </a:lnTo>
                <a:lnTo>
                  <a:pt x="37" y="58"/>
                </a:lnTo>
                <a:lnTo>
                  <a:pt x="30" y="65"/>
                </a:lnTo>
                <a:lnTo>
                  <a:pt x="21" y="67"/>
                </a:lnTo>
                <a:lnTo>
                  <a:pt x="13" y="65"/>
                </a:lnTo>
                <a:lnTo>
                  <a:pt x="7" y="58"/>
                </a:lnTo>
                <a:lnTo>
                  <a:pt x="2" y="47"/>
                </a:lnTo>
                <a:lnTo>
                  <a:pt x="0" y="34"/>
                </a:lnTo>
                <a:lnTo>
                  <a:pt x="2" y="20"/>
                </a:lnTo>
                <a:lnTo>
                  <a:pt x="7" y="9"/>
                </a:lnTo>
                <a:lnTo>
                  <a:pt x="13" y="2"/>
                </a:lnTo>
                <a:lnTo>
                  <a:pt x="21" y="0"/>
                </a:lnTo>
                <a:close/>
              </a:path>
            </a:pathLst>
          </a:custGeom>
          <a:solidFill>
            <a:srgbClr val="FFE2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4" name="Freeform 412"/>
          <p:cNvSpPr>
            <a:spLocks/>
          </p:cNvSpPr>
          <p:nvPr/>
        </p:nvSpPr>
        <p:spPr bwMode="auto">
          <a:xfrm>
            <a:off x="6210300" y="2108200"/>
            <a:ext cx="57150" cy="46038"/>
          </a:xfrm>
          <a:custGeom>
            <a:avLst/>
            <a:gdLst>
              <a:gd name="T0" fmla="*/ 18 w 36"/>
              <a:gd name="T1" fmla="*/ 0 h 58"/>
              <a:gd name="T2" fmla="*/ 25 w 36"/>
              <a:gd name="T3" fmla="*/ 3 h 58"/>
              <a:gd name="T4" fmla="*/ 31 w 36"/>
              <a:gd name="T5" fmla="*/ 8 h 58"/>
              <a:gd name="T6" fmla="*/ 35 w 36"/>
              <a:gd name="T7" fmla="*/ 18 h 58"/>
              <a:gd name="T8" fmla="*/ 36 w 36"/>
              <a:gd name="T9" fmla="*/ 30 h 58"/>
              <a:gd name="T10" fmla="*/ 35 w 36"/>
              <a:gd name="T11" fmla="*/ 41 h 58"/>
              <a:gd name="T12" fmla="*/ 31 w 36"/>
              <a:gd name="T13" fmla="*/ 50 h 58"/>
              <a:gd name="T14" fmla="*/ 25 w 36"/>
              <a:gd name="T15" fmla="*/ 55 h 58"/>
              <a:gd name="T16" fmla="*/ 18 w 36"/>
              <a:gd name="T17" fmla="*/ 58 h 58"/>
              <a:gd name="T18" fmla="*/ 12 w 36"/>
              <a:gd name="T19" fmla="*/ 55 h 58"/>
              <a:gd name="T20" fmla="*/ 6 w 36"/>
              <a:gd name="T21" fmla="*/ 50 h 58"/>
              <a:gd name="T22" fmla="*/ 1 w 36"/>
              <a:gd name="T23" fmla="*/ 41 h 58"/>
              <a:gd name="T24" fmla="*/ 0 w 36"/>
              <a:gd name="T25" fmla="*/ 30 h 58"/>
              <a:gd name="T26" fmla="*/ 1 w 36"/>
              <a:gd name="T27" fmla="*/ 18 h 58"/>
              <a:gd name="T28" fmla="*/ 6 w 36"/>
              <a:gd name="T29" fmla="*/ 8 h 58"/>
              <a:gd name="T30" fmla="*/ 12 w 36"/>
              <a:gd name="T31" fmla="*/ 3 h 58"/>
              <a:gd name="T32" fmla="*/ 18 w 36"/>
              <a:gd name="T3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" h="58">
                <a:moveTo>
                  <a:pt x="18" y="0"/>
                </a:moveTo>
                <a:lnTo>
                  <a:pt x="25" y="3"/>
                </a:lnTo>
                <a:lnTo>
                  <a:pt x="31" y="8"/>
                </a:lnTo>
                <a:lnTo>
                  <a:pt x="35" y="18"/>
                </a:lnTo>
                <a:lnTo>
                  <a:pt x="36" y="30"/>
                </a:lnTo>
                <a:lnTo>
                  <a:pt x="35" y="41"/>
                </a:lnTo>
                <a:lnTo>
                  <a:pt x="31" y="50"/>
                </a:lnTo>
                <a:lnTo>
                  <a:pt x="25" y="55"/>
                </a:lnTo>
                <a:lnTo>
                  <a:pt x="18" y="58"/>
                </a:lnTo>
                <a:lnTo>
                  <a:pt x="12" y="55"/>
                </a:lnTo>
                <a:lnTo>
                  <a:pt x="6" y="50"/>
                </a:lnTo>
                <a:lnTo>
                  <a:pt x="1" y="41"/>
                </a:lnTo>
                <a:lnTo>
                  <a:pt x="0" y="30"/>
                </a:lnTo>
                <a:lnTo>
                  <a:pt x="1" y="18"/>
                </a:lnTo>
                <a:lnTo>
                  <a:pt x="6" y="8"/>
                </a:lnTo>
                <a:lnTo>
                  <a:pt x="12" y="3"/>
                </a:lnTo>
                <a:lnTo>
                  <a:pt x="18" y="0"/>
                </a:lnTo>
                <a:close/>
              </a:path>
            </a:pathLst>
          </a:custGeom>
          <a:solidFill>
            <a:srgbClr val="FFE2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5" name="Freeform 413"/>
          <p:cNvSpPr>
            <a:spLocks/>
          </p:cNvSpPr>
          <p:nvPr/>
        </p:nvSpPr>
        <p:spPr bwMode="auto">
          <a:xfrm>
            <a:off x="6218238" y="2112963"/>
            <a:ext cx="42862" cy="38100"/>
          </a:xfrm>
          <a:custGeom>
            <a:avLst/>
            <a:gdLst>
              <a:gd name="T0" fmla="*/ 13 w 27"/>
              <a:gd name="T1" fmla="*/ 0 h 49"/>
              <a:gd name="T2" fmla="*/ 19 w 27"/>
              <a:gd name="T3" fmla="*/ 2 h 49"/>
              <a:gd name="T4" fmla="*/ 23 w 27"/>
              <a:gd name="T5" fmla="*/ 7 h 49"/>
              <a:gd name="T6" fmla="*/ 26 w 27"/>
              <a:gd name="T7" fmla="*/ 16 h 49"/>
              <a:gd name="T8" fmla="*/ 27 w 27"/>
              <a:gd name="T9" fmla="*/ 25 h 49"/>
              <a:gd name="T10" fmla="*/ 26 w 27"/>
              <a:gd name="T11" fmla="*/ 34 h 49"/>
              <a:gd name="T12" fmla="*/ 23 w 27"/>
              <a:gd name="T13" fmla="*/ 42 h 49"/>
              <a:gd name="T14" fmla="*/ 19 w 27"/>
              <a:gd name="T15" fmla="*/ 47 h 49"/>
              <a:gd name="T16" fmla="*/ 13 w 27"/>
              <a:gd name="T17" fmla="*/ 49 h 49"/>
              <a:gd name="T18" fmla="*/ 8 w 27"/>
              <a:gd name="T19" fmla="*/ 47 h 49"/>
              <a:gd name="T20" fmla="*/ 4 w 27"/>
              <a:gd name="T21" fmla="*/ 42 h 49"/>
              <a:gd name="T22" fmla="*/ 1 w 27"/>
              <a:gd name="T23" fmla="*/ 34 h 49"/>
              <a:gd name="T24" fmla="*/ 0 w 27"/>
              <a:gd name="T25" fmla="*/ 25 h 49"/>
              <a:gd name="T26" fmla="*/ 1 w 27"/>
              <a:gd name="T27" fmla="*/ 16 h 49"/>
              <a:gd name="T28" fmla="*/ 4 w 27"/>
              <a:gd name="T29" fmla="*/ 7 h 49"/>
              <a:gd name="T30" fmla="*/ 8 w 27"/>
              <a:gd name="T31" fmla="*/ 2 h 49"/>
              <a:gd name="T32" fmla="*/ 13 w 27"/>
              <a:gd name="T3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7" h="49">
                <a:moveTo>
                  <a:pt x="13" y="0"/>
                </a:moveTo>
                <a:lnTo>
                  <a:pt x="19" y="2"/>
                </a:lnTo>
                <a:lnTo>
                  <a:pt x="23" y="7"/>
                </a:lnTo>
                <a:lnTo>
                  <a:pt x="26" y="16"/>
                </a:lnTo>
                <a:lnTo>
                  <a:pt x="27" y="25"/>
                </a:lnTo>
                <a:lnTo>
                  <a:pt x="26" y="34"/>
                </a:lnTo>
                <a:lnTo>
                  <a:pt x="23" y="42"/>
                </a:lnTo>
                <a:lnTo>
                  <a:pt x="19" y="47"/>
                </a:lnTo>
                <a:lnTo>
                  <a:pt x="13" y="49"/>
                </a:lnTo>
                <a:lnTo>
                  <a:pt x="8" y="47"/>
                </a:lnTo>
                <a:lnTo>
                  <a:pt x="4" y="42"/>
                </a:lnTo>
                <a:lnTo>
                  <a:pt x="1" y="34"/>
                </a:lnTo>
                <a:lnTo>
                  <a:pt x="0" y="25"/>
                </a:lnTo>
                <a:lnTo>
                  <a:pt x="1" y="16"/>
                </a:lnTo>
                <a:lnTo>
                  <a:pt x="4" y="7"/>
                </a:lnTo>
                <a:lnTo>
                  <a:pt x="8" y="2"/>
                </a:lnTo>
                <a:lnTo>
                  <a:pt x="13" y="0"/>
                </a:lnTo>
                <a:close/>
              </a:path>
            </a:pathLst>
          </a:custGeom>
          <a:solidFill>
            <a:srgbClr val="FFE2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6" name="Freeform 414"/>
          <p:cNvSpPr>
            <a:spLocks/>
          </p:cNvSpPr>
          <p:nvPr/>
        </p:nvSpPr>
        <p:spPr bwMode="auto">
          <a:xfrm>
            <a:off x="6224588" y="2117725"/>
            <a:ext cx="30162" cy="30163"/>
          </a:xfrm>
          <a:custGeom>
            <a:avLst/>
            <a:gdLst>
              <a:gd name="T0" fmla="*/ 9 w 19"/>
              <a:gd name="T1" fmla="*/ 0 h 37"/>
              <a:gd name="T2" fmla="*/ 13 w 19"/>
              <a:gd name="T3" fmla="*/ 1 h 37"/>
              <a:gd name="T4" fmla="*/ 16 w 19"/>
              <a:gd name="T5" fmla="*/ 5 h 37"/>
              <a:gd name="T6" fmla="*/ 18 w 19"/>
              <a:gd name="T7" fmla="*/ 11 h 37"/>
              <a:gd name="T8" fmla="*/ 19 w 19"/>
              <a:gd name="T9" fmla="*/ 19 h 37"/>
              <a:gd name="T10" fmla="*/ 18 w 19"/>
              <a:gd name="T11" fmla="*/ 26 h 37"/>
              <a:gd name="T12" fmla="*/ 16 w 19"/>
              <a:gd name="T13" fmla="*/ 32 h 37"/>
              <a:gd name="T14" fmla="*/ 13 w 19"/>
              <a:gd name="T15" fmla="*/ 36 h 37"/>
              <a:gd name="T16" fmla="*/ 9 w 19"/>
              <a:gd name="T17" fmla="*/ 37 h 37"/>
              <a:gd name="T18" fmla="*/ 6 w 19"/>
              <a:gd name="T19" fmla="*/ 36 h 37"/>
              <a:gd name="T20" fmla="*/ 3 w 19"/>
              <a:gd name="T21" fmla="*/ 32 h 37"/>
              <a:gd name="T22" fmla="*/ 1 w 19"/>
              <a:gd name="T23" fmla="*/ 26 h 37"/>
              <a:gd name="T24" fmla="*/ 0 w 19"/>
              <a:gd name="T25" fmla="*/ 19 h 37"/>
              <a:gd name="T26" fmla="*/ 1 w 19"/>
              <a:gd name="T27" fmla="*/ 11 h 37"/>
              <a:gd name="T28" fmla="*/ 3 w 19"/>
              <a:gd name="T29" fmla="*/ 5 h 37"/>
              <a:gd name="T30" fmla="*/ 6 w 19"/>
              <a:gd name="T31" fmla="*/ 1 h 37"/>
              <a:gd name="T32" fmla="*/ 9 w 19"/>
              <a:gd name="T33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37">
                <a:moveTo>
                  <a:pt x="9" y="0"/>
                </a:moveTo>
                <a:lnTo>
                  <a:pt x="13" y="1"/>
                </a:lnTo>
                <a:lnTo>
                  <a:pt x="16" y="5"/>
                </a:lnTo>
                <a:lnTo>
                  <a:pt x="18" y="11"/>
                </a:lnTo>
                <a:lnTo>
                  <a:pt x="19" y="19"/>
                </a:lnTo>
                <a:lnTo>
                  <a:pt x="18" y="26"/>
                </a:lnTo>
                <a:lnTo>
                  <a:pt x="16" y="32"/>
                </a:lnTo>
                <a:lnTo>
                  <a:pt x="13" y="36"/>
                </a:lnTo>
                <a:lnTo>
                  <a:pt x="9" y="37"/>
                </a:lnTo>
                <a:lnTo>
                  <a:pt x="6" y="36"/>
                </a:lnTo>
                <a:lnTo>
                  <a:pt x="3" y="32"/>
                </a:lnTo>
                <a:lnTo>
                  <a:pt x="1" y="26"/>
                </a:lnTo>
                <a:lnTo>
                  <a:pt x="0" y="19"/>
                </a:lnTo>
                <a:lnTo>
                  <a:pt x="1" y="11"/>
                </a:lnTo>
                <a:lnTo>
                  <a:pt x="3" y="5"/>
                </a:lnTo>
                <a:lnTo>
                  <a:pt x="6" y="1"/>
                </a:lnTo>
                <a:lnTo>
                  <a:pt x="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7" name="Freeform 415"/>
          <p:cNvSpPr>
            <a:spLocks/>
          </p:cNvSpPr>
          <p:nvPr/>
        </p:nvSpPr>
        <p:spPr bwMode="auto">
          <a:xfrm>
            <a:off x="6230938" y="2122488"/>
            <a:ext cx="17462" cy="22225"/>
          </a:xfrm>
          <a:custGeom>
            <a:avLst/>
            <a:gdLst>
              <a:gd name="T0" fmla="*/ 5 w 11"/>
              <a:gd name="T1" fmla="*/ 0 h 28"/>
              <a:gd name="T2" fmla="*/ 7 w 11"/>
              <a:gd name="T3" fmla="*/ 2 h 28"/>
              <a:gd name="T4" fmla="*/ 9 w 11"/>
              <a:gd name="T5" fmla="*/ 5 h 28"/>
              <a:gd name="T6" fmla="*/ 10 w 11"/>
              <a:gd name="T7" fmla="*/ 10 h 28"/>
              <a:gd name="T8" fmla="*/ 11 w 11"/>
              <a:gd name="T9" fmla="*/ 16 h 28"/>
              <a:gd name="T10" fmla="*/ 10 w 11"/>
              <a:gd name="T11" fmla="*/ 21 h 28"/>
              <a:gd name="T12" fmla="*/ 9 w 11"/>
              <a:gd name="T13" fmla="*/ 24 h 28"/>
              <a:gd name="T14" fmla="*/ 7 w 11"/>
              <a:gd name="T15" fmla="*/ 27 h 28"/>
              <a:gd name="T16" fmla="*/ 5 w 11"/>
              <a:gd name="T17" fmla="*/ 28 h 28"/>
              <a:gd name="T18" fmla="*/ 3 w 11"/>
              <a:gd name="T19" fmla="*/ 27 h 28"/>
              <a:gd name="T20" fmla="*/ 2 w 11"/>
              <a:gd name="T21" fmla="*/ 24 h 28"/>
              <a:gd name="T22" fmla="*/ 1 w 11"/>
              <a:gd name="T23" fmla="*/ 21 h 28"/>
              <a:gd name="T24" fmla="*/ 0 w 11"/>
              <a:gd name="T25" fmla="*/ 16 h 28"/>
              <a:gd name="T26" fmla="*/ 1 w 11"/>
              <a:gd name="T27" fmla="*/ 10 h 28"/>
              <a:gd name="T28" fmla="*/ 2 w 11"/>
              <a:gd name="T29" fmla="*/ 5 h 28"/>
              <a:gd name="T30" fmla="*/ 3 w 11"/>
              <a:gd name="T31" fmla="*/ 2 h 28"/>
              <a:gd name="T32" fmla="*/ 5 w 11"/>
              <a:gd name="T3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" h="28">
                <a:moveTo>
                  <a:pt x="5" y="0"/>
                </a:moveTo>
                <a:lnTo>
                  <a:pt x="7" y="2"/>
                </a:lnTo>
                <a:lnTo>
                  <a:pt x="9" y="5"/>
                </a:lnTo>
                <a:lnTo>
                  <a:pt x="10" y="10"/>
                </a:lnTo>
                <a:lnTo>
                  <a:pt x="11" y="16"/>
                </a:lnTo>
                <a:lnTo>
                  <a:pt x="10" y="21"/>
                </a:lnTo>
                <a:lnTo>
                  <a:pt x="9" y="24"/>
                </a:lnTo>
                <a:lnTo>
                  <a:pt x="7" y="27"/>
                </a:lnTo>
                <a:lnTo>
                  <a:pt x="5" y="28"/>
                </a:lnTo>
                <a:lnTo>
                  <a:pt x="3" y="27"/>
                </a:lnTo>
                <a:lnTo>
                  <a:pt x="2" y="24"/>
                </a:lnTo>
                <a:lnTo>
                  <a:pt x="1" y="21"/>
                </a:lnTo>
                <a:lnTo>
                  <a:pt x="0" y="16"/>
                </a:lnTo>
                <a:lnTo>
                  <a:pt x="1" y="10"/>
                </a:lnTo>
                <a:lnTo>
                  <a:pt x="2" y="5"/>
                </a:lnTo>
                <a:lnTo>
                  <a:pt x="3" y="2"/>
                </a:lnTo>
                <a:lnTo>
                  <a:pt x="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8" name="Freeform 416"/>
          <p:cNvSpPr>
            <a:spLocks/>
          </p:cNvSpPr>
          <p:nvPr/>
        </p:nvSpPr>
        <p:spPr bwMode="auto">
          <a:xfrm>
            <a:off x="6237288" y="2125663"/>
            <a:ext cx="4762" cy="14287"/>
          </a:xfrm>
          <a:custGeom>
            <a:avLst/>
            <a:gdLst>
              <a:gd name="T0" fmla="*/ 1 w 3"/>
              <a:gd name="T1" fmla="*/ 0 h 17"/>
              <a:gd name="T2" fmla="*/ 2 w 3"/>
              <a:gd name="T3" fmla="*/ 1 h 17"/>
              <a:gd name="T4" fmla="*/ 2 w 3"/>
              <a:gd name="T5" fmla="*/ 3 h 17"/>
              <a:gd name="T6" fmla="*/ 3 w 3"/>
              <a:gd name="T7" fmla="*/ 5 h 17"/>
              <a:gd name="T8" fmla="*/ 3 w 3"/>
              <a:gd name="T9" fmla="*/ 10 h 17"/>
              <a:gd name="T10" fmla="*/ 3 w 3"/>
              <a:gd name="T11" fmla="*/ 12 h 17"/>
              <a:gd name="T12" fmla="*/ 2 w 3"/>
              <a:gd name="T13" fmla="*/ 15 h 17"/>
              <a:gd name="T14" fmla="*/ 2 w 3"/>
              <a:gd name="T15" fmla="*/ 17 h 17"/>
              <a:gd name="T16" fmla="*/ 1 w 3"/>
              <a:gd name="T17" fmla="*/ 17 h 17"/>
              <a:gd name="T18" fmla="*/ 1 w 3"/>
              <a:gd name="T19" fmla="*/ 17 h 17"/>
              <a:gd name="T20" fmla="*/ 1 w 3"/>
              <a:gd name="T21" fmla="*/ 15 h 17"/>
              <a:gd name="T22" fmla="*/ 0 w 3"/>
              <a:gd name="T23" fmla="*/ 12 h 17"/>
              <a:gd name="T24" fmla="*/ 0 w 3"/>
              <a:gd name="T25" fmla="*/ 10 h 17"/>
              <a:gd name="T26" fmla="*/ 0 w 3"/>
              <a:gd name="T27" fmla="*/ 5 h 17"/>
              <a:gd name="T28" fmla="*/ 1 w 3"/>
              <a:gd name="T29" fmla="*/ 3 h 17"/>
              <a:gd name="T30" fmla="*/ 1 w 3"/>
              <a:gd name="T31" fmla="*/ 1 h 17"/>
              <a:gd name="T32" fmla="*/ 1 w 3"/>
              <a:gd name="T3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" h="17">
                <a:moveTo>
                  <a:pt x="1" y="0"/>
                </a:moveTo>
                <a:lnTo>
                  <a:pt x="2" y="1"/>
                </a:lnTo>
                <a:lnTo>
                  <a:pt x="2" y="3"/>
                </a:lnTo>
                <a:lnTo>
                  <a:pt x="3" y="5"/>
                </a:lnTo>
                <a:lnTo>
                  <a:pt x="3" y="10"/>
                </a:lnTo>
                <a:lnTo>
                  <a:pt x="3" y="12"/>
                </a:lnTo>
                <a:lnTo>
                  <a:pt x="2" y="15"/>
                </a:lnTo>
                <a:lnTo>
                  <a:pt x="2" y="17"/>
                </a:lnTo>
                <a:lnTo>
                  <a:pt x="1" y="17"/>
                </a:lnTo>
                <a:lnTo>
                  <a:pt x="1" y="17"/>
                </a:lnTo>
                <a:lnTo>
                  <a:pt x="1" y="15"/>
                </a:lnTo>
                <a:lnTo>
                  <a:pt x="0" y="12"/>
                </a:lnTo>
                <a:lnTo>
                  <a:pt x="0" y="10"/>
                </a:lnTo>
                <a:lnTo>
                  <a:pt x="0" y="5"/>
                </a:lnTo>
                <a:lnTo>
                  <a:pt x="1" y="3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89" name="Freeform 417"/>
          <p:cNvSpPr>
            <a:spLocks/>
          </p:cNvSpPr>
          <p:nvPr/>
        </p:nvSpPr>
        <p:spPr bwMode="auto">
          <a:xfrm>
            <a:off x="6235700" y="2130425"/>
            <a:ext cx="7938" cy="6350"/>
          </a:xfrm>
          <a:custGeom>
            <a:avLst/>
            <a:gdLst>
              <a:gd name="T0" fmla="*/ 2 w 5"/>
              <a:gd name="T1" fmla="*/ 0 h 7"/>
              <a:gd name="T2" fmla="*/ 1 w 5"/>
              <a:gd name="T3" fmla="*/ 0 h 7"/>
              <a:gd name="T4" fmla="*/ 1 w 5"/>
              <a:gd name="T5" fmla="*/ 2 h 7"/>
              <a:gd name="T6" fmla="*/ 0 w 5"/>
              <a:gd name="T7" fmla="*/ 3 h 7"/>
              <a:gd name="T8" fmla="*/ 0 w 5"/>
              <a:gd name="T9" fmla="*/ 5 h 7"/>
              <a:gd name="T10" fmla="*/ 0 w 5"/>
              <a:gd name="T11" fmla="*/ 6 h 7"/>
              <a:gd name="T12" fmla="*/ 1 w 5"/>
              <a:gd name="T13" fmla="*/ 6 h 7"/>
              <a:gd name="T14" fmla="*/ 1 w 5"/>
              <a:gd name="T15" fmla="*/ 7 h 7"/>
              <a:gd name="T16" fmla="*/ 2 w 5"/>
              <a:gd name="T17" fmla="*/ 7 h 7"/>
              <a:gd name="T18" fmla="*/ 3 w 5"/>
              <a:gd name="T19" fmla="*/ 7 h 7"/>
              <a:gd name="T20" fmla="*/ 4 w 5"/>
              <a:gd name="T21" fmla="*/ 6 h 7"/>
              <a:gd name="T22" fmla="*/ 5 w 5"/>
              <a:gd name="T23" fmla="*/ 6 h 7"/>
              <a:gd name="T24" fmla="*/ 5 w 5"/>
              <a:gd name="T25" fmla="*/ 5 h 7"/>
              <a:gd name="T26" fmla="*/ 5 w 5"/>
              <a:gd name="T27" fmla="*/ 3 h 7"/>
              <a:gd name="T28" fmla="*/ 4 w 5"/>
              <a:gd name="T29" fmla="*/ 2 h 7"/>
              <a:gd name="T30" fmla="*/ 3 w 5"/>
              <a:gd name="T31" fmla="*/ 0 h 7"/>
              <a:gd name="T32" fmla="*/ 2 w 5"/>
              <a:gd name="T3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" h="7">
                <a:moveTo>
                  <a:pt x="2" y="0"/>
                </a:moveTo>
                <a:lnTo>
                  <a:pt x="1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1" y="7"/>
                </a:lnTo>
                <a:lnTo>
                  <a:pt x="2" y="7"/>
                </a:lnTo>
                <a:lnTo>
                  <a:pt x="3" y="7"/>
                </a:lnTo>
                <a:lnTo>
                  <a:pt x="4" y="6"/>
                </a:lnTo>
                <a:lnTo>
                  <a:pt x="5" y="6"/>
                </a:lnTo>
                <a:lnTo>
                  <a:pt x="5" y="5"/>
                </a:lnTo>
                <a:lnTo>
                  <a:pt x="5" y="3"/>
                </a:lnTo>
                <a:lnTo>
                  <a:pt x="4" y="2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0" name="Freeform 418"/>
          <p:cNvSpPr>
            <a:spLocks/>
          </p:cNvSpPr>
          <p:nvPr/>
        </p:nvSpPr>
        <p:spPr bwMode="auto">
          <a:xfrm>
            <a:off x="13696950" y="3282950"/>
            <a:ext cx="819150" cy="528638"/>
          </a:xfrm>
          <a:custGeom>
            <a:avLst/>
            <a:gdLst>
              <a:gd name="T0" fmla="*/ 163 w 516"/>
              <a:gd name="T1" fmla="*/ 229 h 665"/>
              <a:gd name="T2" fmla="*/ 143 w 516"/>
              <a:gd name="T3" fmla="*/ 233 h 665"/>
              <a:gd name="T4" fmla="*/ 122 w 516"/>
              <a:gd name="T5" fmla="*/ 236 h 665"/>
              <a:gd name="T6" fmla="*/ 94 w 516"/>
              <a:gd name="T7" fmla="*/ 240 h 665"/>
              <a:gd name="T8" fmla="*/ 47 w 516"/>
              <a:gd name="T9" fmla="*/ 247 h 665"/>
              <a:gd name="T10" fmla="*/ 15 w 516"/>
              <a:gd name="T11" fmla="*/ 272 h 665"/>
              <a:gd name="T12" fmla="*/ 46 w 516"/>
              <a:gd name="T13" fmla="*/ 309 h 665"/>
              <a:gd name="T14" fmla="*/ 102 w 516"/>
              <a:gd name="T15" fmla="*/ 378 h 665"/>
              <a:gd name="T16" fmla="*/ 133 w 516"/>
              <a:gd name="T17" fmla="*/ 446 h 665"/>
              <a:gd name="T18" fmla="*/ 129 w 516"/>
              <a:gd name="T19" fmla="*/ 474 h 665"/>
              <a:gd name="T20" fmla="*/ 125 w 516"/>
              <a:gd name="T21" fmla="*/ 500 h 665"/>
              <a:gd name="T22" fmla="*/ 118 w 516"/>
              <a:gd name="T23" fmla="*/ 539 h 665"/>
              <a:gd name="T24" fmla="*/ 109 w 516"/>
              <a:gd name="T25" fmla="*/ 603 h 665"/>
              <a:gd name="T26" fmla="*/ 117 w 516"/>
              <a:gd name="T27" fmla="*/ 651 h 665"/>
              <a:gd name="T28" fmla="*/ 153 w 516"/>
              <a:gd name="T29" fmla="*/ 622 h 665"/>
              <a:gd name="T30" fmla="*/ 218 w 516"/>
              <a:gd name="T31" fmla="*/ 571 h 665"/>
              <a:gd name="T32" fmla="*/ 275 w 516"/>
              <a:gd name="T33" fmla="*/ 553 h 665"/>
              <a:gd name="T34" fmla="*/ 294 w 516"/>
              <a:gd name="T35" fmla="*/ 567 h 665"/>
              <a:gd name="T36" fmla="*/ 312 w 516"/>
              <a:gd name="T37" fmla="*/ 581 h 665"/>
              <a:gd name="T38" fmla="*/ 339 w 516"/>
              <a:gd name="T39" fmla="*/ 600 h 665"/>
              <a:gd name="T40" fmla="*/ 381 w 516"/>
              <a:gd name="T41" fmla="*/ 632 h 665"/>
              <a:gd name="T42" fmla="*/ 421 w 516"/>
              <a:gd name="T43" fmla="*/ 650 h 665"/>
              <a:gd name="T44" fmla="*/ 416 w 516"/>
              <a:gd name="T45" fmla="*/ 618 h 665"/>
              <a:gd name="T46" fmla="*/ 412 w 516"/>
              <a:gd name="T47" fmla="*/ 592 h 665"/>
              <a:gd name="T48" fmla="*/ 405 w 516"/>
              <a:gd name="T49" fmla="*/ 559 h 665"/>
              <a:gd name="T50" fmla="*/ 396 w 516"/>
              <a:gd name="T51" fmla="*/ 506 h 665"/>
              <a:gd name="T52" fmla="*/ 382 w 516"/>
              <a:gd name="T53" fmla="*/ 421 h 665"/>
              <a:gd name="T54" fmla="*/ 417 w 516"/>
              <a:gd name="T55" fmla="*/ 377 h 665"/>
              <a:gd name="T56" fmla="*/ 458 w 516"/>
              <a:gd name="T57" fmla="*/ 327 h 665"/>
              <a:gd name="T58" fmla="*/ 506 w 516"/>
              <a:gd name="T59" fmla="*/ 255 h 665"/>
              <a:gd name="T60" fmla="*/ 482 w 516"/>
              <a:gd name="T61" fmla="*/ 251 h 665"/>
              <a:gd name="T62" fmla="*/ 463 w 516"/>
              <a:gd name="T63" fmla="*/ 248 h 665"/>
              <a:gd name="T64" fmla="*/ 438 w 516"/>
              <a:gd name="T65" fmla="*/ 244 h 665"/>
              <a:gd name="T66" fmla="*/ 399 w 516"/>
              <a:gd name="T67" fmla="*/ 237 h 665"/>
              <a:gd name="T68" fmla="*/ 335 w 516"/>
              <a:gd name="T69" fmla="*/ 226 h 665"/>
              <a:gd name="T70" fmla="*/ 323 w 516"/>
              <a:gd name="T71" fmla="*/ 193 h 665"/>
              <a:gd name="T72" fmla="*/ 315 w 516"/>
              <a:gd name="T73" fmla="*/ 168 h 665"/>
              <a:gd name="T74" fmla="*/ 306 w 516"/>
              <a:gd name="T75" fmla="*/ 142 h 665"/>
              <a:gd name="T76" fmla="*/ 292 w 516"/>
              <a:gd name="T77" fmla="*/ 99 h 665"/>
              <a:gd name="T78" fmla="*/ 268 w 516"/>
              <a:gd name="T79" fmla="*/ 31 h 665"/>
              <a:gd name="T80" fmla="*/ 250 w 516"/>
              <a:gd name="T81" fmla="*/ 25 h 665"/>
              <a:gd name="T82" fmla="*/ 241 w 516"/>
              <a:gd name="T83" fmla="*/ 52 h 665"/>
              <a:gd name="T84" fmla="*/ 233 w 516"/>
              <a:gd name="T85" fmla="*/ 75 h 665"/>
              <a:gd name="T86" fmla="*/ 221 w 516"/>
              <a:gd name="T87" fmla="*/ 111 h 665"/>
              <a:gd name="T88" fmla="*/ 202 w 516"/>
              <a:gd name="T89" fmla="*/ 169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16" h="665">
                <a:moveTo>
                  <a:pt x="183" y="226"/>
                </a:moveTo>
                <a:lnTo>
                  <a:pt x="173" y="227"/>
                </a:lnTo>
                <a:lnTo>
                  <a:pt x="163" y="229"/>
                </a:lnTo>
                <a:lnTo>
                  <a:pt x="156" y="230"/>
                </a:lnTo>
                <a:lnTo>
                  <a:pt x="149" y="232"/>
                </a:lnTo>
                <a:lnTo>
                  <a:pt x="143" y="233"/>
                </a:lnTo>
                <a:lnTo>
                  <a:pt x="136" y="233"/>
                </a:lnTo>
                <a:lnTo>
                  <a:pt x="130" y="234"/>
                </a:lnTo>
                <a:lnTo>
                  <a:pt x="122" y="236"/>
                </a:lnTo>
                <a:lnTo>
                  <a:pt x="114" y="237"/>
                </a:lnTo>
                <a:lnTo>
                  <a:pt x="105" y="239"/>
                </a:lnTo>
                <a:lnTo>
                  <a:pt x="94" y="240"/>
                </a:lnTo>
                <a:lnTo>
                  <a:pt x="80" y="243"/>
                </a:lnTo>
                <a:lnTo>
                  <a:pt x="65" y="244"/>
                </a:lnTo>
                <a:lnTo>
                  <a:pt x="47" y="247"/>
                </a:lnTo>
                <a:lnTo>
                  <a:pt x="25" y="250"/>
                </a:lnTo>
                <a:lnTo>
                  <a:pt x="0" y="254"/>
                </a:lnTo>
                <a:lnTo>
                  <a:pt x="15" y="272"/>
                </a:lnTo>
                <a:lnTo>
                  <a:pt x="26" y="286"/>
                </a:lnTo>
                <a:lnTo>
                  <a:pt x="35" y="297"/>
                </a:lnTo>
                <a:lnTo>
                  <a:pt x="46" y="309"/>
                </a:lnTo>
                <a:lnTo>
                  <a:pt x="59" y="326"/>
                </a:lnTo>
                <a:lnTo>
                  <a:pt x="77" y="348"/>
                </a:lnTo>
                <a:lnTo>
                  <a:pt x="102" y="378"/>
                </a:lnTo>
                <a:lnTo>
                  <a:pt x="137" y="420"/>
                </a:lnTo>
                <a:lnTo>
                  <a:pt x="135" y="434"/>
                </a:lnTo>
                <a:lnTo>
                  <a:pt x="133" y="446"/>
                </a:lnTo>
                <a:lnTo>
                  <a:pt x="132" y="456"/>
                </a:lnTo>
                <a:lnTo>
                  <a:pt x="130" y="466"/>
                </a:lnTo>
                <a:lnTo>
                  <a:pt x="129" y="474"/>
                </a:lnTo>
                <a:lnTo>
                  <a:pt x="128" y="482"/>
                </a:lnTo>
                <a:lnTo>
                  <a:pt x="126" y="491"/>
                </a:lnTo>
                <a:lnTo>
                  <a:pt x="125" y="500"/>
                </a:lnTo>
                <a:lnTo>
                  <a:pt x="122" y="511"/>
                </a:lnTo>
                <a:lnTo>
                  <a:pt x="121" y="524"/>
                </a:lnTo>
                <a:lnTo>
                  <a:pt x="118" y="539"/>
                </a:lnTo>
                <a:lnTo>
                  <a:pt x="116" y="557"/>
                </a:lnTo>
                <a:lnTo>
                  <a:pt x="113" y="578"/>
                </a:lnTo>
                <a:lnTo>
                  <a:pt x="109" y="603"/>
                </a:lnTo>
                <a:lnTo>
                  <a:pt x="105" y="632"/>
                </a:lnTo>
                <a:lnTo>
                  <a:pt x="100" y="665"/>
                </a:lnTo>
                <a:lnTo>
                  <a:pt x="117" y="651"/>
                </a:lnTo>
                <a:lnTo>
                  <a:pt x="130" y="642"/>
                </a:lnTo>
                <a:lnTo>
                  <a:pt x="141" y="632"/>
                </a:lnTo>
                <a:lnTo>
                  <a:pt x="153" y="622"/>
                </a:lnTo>
                <a:lnTo>
                  <a:pt x="169" y="611"/>
                </a:lnTo>
                <a:lnTo>
                  <a:pt x="189" y="595"/>
                </a:lnTo>
                <a:lnTo>
                  <a:pt x="218" y="571"/>
                </a:lnTo>
                <a:lnTo>
                  <a:pt x="258" y="541"/>
                </a:lnTo>
                <a:lnTo>
                  <a:pt x="267" y="547"/>
                </a:lnTo>
                <a:lnTo>
                  <a:pt x="275" y="553"/>
                </a:lnTo>
                <a:lnTo>
                  <a:pt x="282" y="559"/>
                </a:lnTo>
                <a:lnTo>
                  <a:pt x="289" y="563"/>
                </a:lnTo>
                <a:lnTo>
                  <a:pt x="294" y="567"/>
                </a:lnTo>
                <a:lnTo>
                  <a:pt x="300" y="571"/>
                </a:lnTo>
                <a:lnTo>
                  <a:pt x="306" y="575"/>
                </a:lnTo>
                <a:lnTo>
                  <a:pt x="312" y="581"/>
                </a:lnTo>
                <a:lnTo>
                  <a:pt x="319" y="586"/>
                </a:lnTo>
                <a:lnTo>
                  <a:pt x="329" y="592"/>
                </a:lnTo>
                <a:lnTo>
                  <a:pt x="339" y="600"/>
                </a:lnTo>
                <a:lnTo>
                  <a:pt x="350" y="608"/>
                </a:lnTo>
                <a:lnTo>
                  <a:pt x="364" y="620"/>
                </a:lnTo>
                <a:lnTo>
                  <a:pt x="381" y="632"/>
                </a:lnTo>
                <a:lnTo>
                  <a:pt x="400" y="647"/>
                </a:lnTo>
                <a:lnTo>
                  <a:pt x="423" y="664"/>
                </a:lnTo>
                <a:lnTo>
                  <a:pt x="421" y="650"/>
                </a:lnTo>
                <a:lnTo>
                  <a:pt x="419" y="638"/>
                </a:lnTo>
                <a:lnTo>
                  <a:pt x="417" y="628"/>
                </a:lnTo>
                <a:lnTo>
                  <a:pt x="416" y="618"/>
                </a:lnTo>
                <a:lnTo>
                  <a:pt x="414" y="608"/>
                </a:lnTo>
                <a:lnTo>
                  <a:pt x="413" y="600"/>
                </a:lnTo>
                <a:lnTo>
                  <a:pt x="412" y="592"/>
                </a:lnTo>
                <a:lnTo>
                  <a:pt x="410" y="582"/>
                </a:lnTo>
                <a:lnTo>
                  <a:pt x="408" y="571"/>
                </a:lnTo>
                <a:lnTo>
                  <a:pt x="405" y="559"/>
                </a:lnTo>
                <a:lnTo>
                  <a:pt x="403" y="545"/>
                </a:lnTo>
                <a:lnTo>
                  <a:pt x="400" y="527"/>
                </a:lnTo>
                <a:lnTo>
                  <a:pt x="396" y="506"/>
                </a:lnTo>
                <a:lnTo>
                  <a:pt x="392" y="482"/>
                </a:lnTo>
                <a:lnTo>
                  <a:pt x="388" y="455"/>
                </a:lnTo>
                <a:lnTo>
                  <a:pt x="382" y="421"/>
                </a:lnTo>
                <a:lnTo>
                  <a:pt x="396" y="403"/>
                </a:lnTo>
                <a:lnTo>
                  <a:pt x="408" y="390"/>
                </a:lnTo>
                <a:lnTo>
                  <a:pt x="417" y="377"/>
                </a:lnTo>
                <a:lnTo>
                  <a:pt x="427" y="365"/>
                </a:lnTo>
                <a:lnTo>
                  <a:pt x="440" y="348"/>
                </a:lnTo>
                <a:lnTo>
                  <a:pt x="458" y="327"/>
                </a:lnTo>
                <a:lnTo>
                  <a:pt x="482" y="297"/>
                </a:lnTo>
                <a:lnTo>
                  <a:pt x="516" y="257"/>
                </a:lnTo>
                <a:lnTo>
                  <a:pt x="506" y="255"/>
                </a:lnTo>
                <a:lnTo>
                  <a:pt x="497" y="254"/>
                </a:lnTo>
                <a:lnTo>
                  <a:pt x="490" y="252"/>
                </a:lnTo>
                <a:lnTo>
                  <a:pt x="482" y="251"/>
                </a:lnTo>
                <a:lnTo>
                  <a:pt x="476" y="250"/>
                </a:lnTo>
                <a:lnTo>
                  <a:pt x="469" y="248"/>
                </a:lnTo>
                <a:lnTo>
                  <a:pt x="463" y="248"/>
                </a:lnTo>
                <a:lnTo>
                  <a:pt x="456" y="247"/>
                </a:lnTo>
                <a:lnTo>
                  <a:pt x="448" y="245"/>
                </a:lnTo>
                <a:lnTo>
                  <a:pt x="438" y="244"/>
                </a:lnTo>
                <a:lnTo>
                  <a:pt x="427" y="241"/>
                </a:lnTo>
                <a:lnTo>
                  <a:pt x="415" y="240"/>
                </a:lnTo>
                <a:lnTo>
                  <a:pt x="399" y="237"/>
                </a:lnTo>
                <a:lnTo>
                  <a:pt x="381" y="234"/>
                </a:lnTo>
                <a:lnTo>
                  <a:pt x="359" y="230"/>
                </a:lnTo>
                <a:lnTo>
                  <a:pt x="335" y="226"/>
                </a:lnTo>
                <a:lnTo>
                  <a:pt x="331" y="214"/>
                </a:lnTo>
                <a:lnTo>
                  <a:pt x="327" y="203"/>
                </a:lnTo>
                <a:lnTo>
                  <a:pt x="323" y="193"/>
                </a:lnTo>
                <a:lnTo>
                  <a:pt x="320" y="185"/>
                </a:lnTo>
                <a:lnTo>
                  <a:pt x="317" y="176"/>
                </a:lnTo>
                <a:lnTo>
                  <a:pt x="315" y="168"/>
                </a:lnTo>
                <a:lnTo>
                  <a:pt x="312" y="160"/>
                </a:lnTo>
                <a:lnTo>
                  <a:pt x="309" y="151"/>
                </a:lnTo>
                <a:lnTo>
                  <a:pt x="306" y="142"/>
                </a:lnTo>
                <a:lnTo>
                  <a:pt x="302" y="129"/>
                </a:lnTo>
                <a:lnTo>
                  <a:pt x="298" y="115"/>
                </a:lnTo>
                <a:lnTo>
                  <a:pt x="292" y="99"/>
                </a:lnTo>
                <a:lnTo>
                  <a:pt x="285" y="81"/>
                </a:lnTo>
                <a:lnTo>
                  <a:pt x="277" y="57"/>
                </a:lnTo>
                <a:lnTo>
                  <a:pt x="268" y="31"/>
                </a:lnTo>
                <a:lnTo>
                  <a:pt x="258" y="0"/>
                </a:lnTo>
                <a:lnTo>
                  <a:pt x="254" y="13"/>
                </a:lnTo>
                <a:lnTo>
                  <a:pt x="250" y="25"/>
                </a:lnTo>
                <a:lnTo>
                  <a:pt x="247" y="35"/>
                </a:lnTo>
                <a:lnTo>
                  <a:pt x="243" y="43"/>
                </a:lnTo>
                <a:lnTo>
                  <a:pt x="241" y="52"/>
                </a:lnTo>
                <a:lnTo>
                  <a:pt x="238" y="58"/>
                </a:lnTo>
                <a:lnTo>
                  <a:pt x="236" y="67"/>
                </a:lnTo>
                <a:lnTo>
                  <a:pt x="233" y="75"/>
                </a:lnTo>
                <a:lnTo>
                  <a:pt x="230" y="86"/>
                </a:lnTo>
                <a:lnTo>
                  <a:pt x="226" y="97"/>
                </a:lnTo>
                <a:lnTo>
                  <a:pt x="221" y="111"/>
                </a:lnTo>
                <a:lnTo>
                  <a:pt x="216" y="128"/>
                </a:lnTo>
                <a:lnTo>
                  <a:pt x="210" y="147"/>
                </a:lnTo>
                <a:lnTo>
                  <a:pt x="202" y="169"/>
                </a:lnTo>
                <a:lnTo>
                  <a:pt x="193" y="196"/>
                </a:lnTo>
                <a:lnTo>
                  <a:pt x="183" y="226"/>
                </a:lnTo>
                <a:close/>
              </a:path>
            </a:pathLst>
          </a:custGeom>
          <a:solidFill>
            <a:srgbClr val="5FC2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1" name="Freeform 419"/>
          <p:cNvSpPr>
            <a:spLocks/>
          </p:cNvSpPr>
          <p:nvPr/>
        </p:nvSpPr>
        <p:spPr bwMode="auto">
          <a:xfrm>
            <a:off x="13717588" y="3297238"/>
            <a:ext cx="779462" cy="500062"/>
          </a:xfrm>
          <a:custGeom>
            <a:avLst/>
            <a:gdLst>
              <a:gd name="T0" fmla="*/ 164 w 491"/>
              <a:gd name="T1" fmla="*/ 215 h 631"/>
              <a:gd name="T2" fmla="*/ 147 w 491"/>
              <a:gd name="T3" fmla="*/ 218 h 631"/>
              <a:gd name="T4" fmla="*/ 135 w 491"/>
              <a:gd name="T5" fmla="*/ 221 h 631"/>
              <a:gd name="T6" fmla="*/ 123 w 491"/>
              <a:gd name="T7" fmla="*/ 222 h 631"/>
              <a:gd name="T8" fmla="*/ 108 w 491"/>
              <a:gd name="T9" fmla="*/ 225 h 631"/>
              <a:gd name="T10" fmla="*/ 88 w 491"/>
              <a:gd name="T11" fmla="*/ 227 h 631"/>
              <a:gd name="T12" fmla="*/ 61 w 491"/>
              <a:gd name="T13" fmla="*/ 232 h 631"/>
              <a:gd name="T14" fmla="*/ 23 w 491"/>
              <a:gd name="T15" fmla="*/ 237 h 631"/>
              <a:gd name="T16" fmla="*/ 13 w 491"/>
              <a:gd name="T17" fmla="*/ 257 h 631"/>
              <a:gd name="T18" fmla="*/ 34 w 491"/>
              <a:gd name="T19" fmla="*/ 282 h 631"/>
              <a:gd name="T20" fmla="*/ 55 w 491"/>
              <a:gd name="T21" fmla="*/ 309 h 631"/>
              <a:gd name="T22" fmla="*/ 97 w 491"/>
              <a:gd name="T23" fmla="*/ 359 h 631"/>
              <a:gd name="T24" fmla="*/ 128 w 491"/>
              <a:gd name="T25" fmla="*/ 412 h 631"/>
              <a:gd name="T26" fmla="*/ 125 w 491"/>
              <a:gd name="T27" fmla="*/ 434 h 631"/>
              <a:gd name="T28" fmla="*/ 122 w 491"/>
              <a:gd name="T29" fmla="*/ 451 h 631"/>
              <a:gd name="T30" fmla="*/ 120 w 491"/>
              <a:gd name="T31" fmla="*/ 466 h 631"/>
              <a:gd name="T32" fmla="*/ 117 w 491"/>
              <a:gd name="T33" fmla="*/ 485 h 631"/>
              <a:gd name="T34" fmla="*/ 113 w 491"/>
              <a:gd name="T35" fmla="*/ 511 h 631"/>
              <a:gd name="T36" fmla="*/ 107 w 491"/>
              <a:gd name="T37" fmla="*/ 549 h 631"/>
              <a:gd name="T38" fmla="*/ 100 w 491"/>
              <a:gd name="T39" fmla="*/ 599 h 631"/>
              <a:gd name="T40" fmla="*/ 112 w 491"/>
              <a:gd name="T41" fmla="*/ 618 h 631"/>
              <a:gd name="T42" fmla="*/ 134 w 491"/>
              <a:gd name="T43" fmla="*/ 600 h 631"/>
              <a:gd name="T44" fmla="*/ 160 w 491"/>
              <a:gd name="T45" fmla="*/ 579 h 631"/>
              <a:gd name="T46" fmla="*/ 207 w 491"/>
              <a:gd name="T47" fmla="*/ 543 h 631"/>
              <a:gd name="T48" fmla="*/ 261 w 491"/>
              <a:gd name="T49" fmla="*/ 527 h 631"/>
              <a:gd name="T50" fmla="*/ 285 w 491"/>
              <a:gd name="T51" fmla="*/ 543 h 631"/>
              <a:gd name="T52" fmla="*/ 312 w 491"/>
              <a:gd name="T53" fmla="*/ 563 h 631"/>
              <a:gd name="T54" fmla="*/ 362 w 491"/>
              <a:gd name="T55" fmla="*/ 600 h 631"/>
              <a:gd name="T56" fmla="*/ 400 w 491"/>
              <a:gd name="T57" fmla="*/ 617 h 631"/>
              <a:gd name="T58" fmla="*/ 397 w 491"/>
              <a:gd name="T59" fmla="*/ 596 h 631"/>
              <a:gd name="T60" fmla="*/ 393 w 491"/>
              <a:gd name="T61" fmla="*/ 578 h 631"/>
              <a:gd name="T62" fmla="*/ 390 w 491"/>
              <a:gd name="T63" fmla="*/ 561 h 631"/>
              <a:gd name="T64" fmla="*/ 387 w 491"/>
              <a:gd name="T65" fmla="*/ 542 h 631"/>
              <a:gd name="T66" fmla="*/ 383 w 491"/>
              <a:gd name="T67" fmla="*/ 517 h 631"/>
              <a:gd name="T68" fmla="*/ 377 w 491"/>
              <a:gd name="T69" fmla="*/ 481 h 631"/>
              <a:gd name="T70" fmla="*/ 369 w 491"/>
              <a:gd name="T71" fmla="*/ 431 h 631"/>
              <a:gd name="T72" fmla="*/ 377 w 491"/>
              <a:gd name="T73" fmla="*/ 381 h 631"/>
              <a:gd name="T74" fmla="*/ 397 w 491"/>
              <a:gd name="T75" fmla="*/ 358 h 631"/>
              <a:gd name="T76" fmla="*/ 418 w 491"/>
              <a:gd name="T77" fmla="*/ 330 h 631"/>
              <a:gd name="T78" fmla="*/ 459 w 491"/>
              <a:gd name="T79" fmla="*/ 282 h 631"/>
              <a:gd name="T80" fmla="*/ 481 w 491"/>
              <a:gd name="T81" fmla="*/ 241 h 631"/>
              <a:gd name="T82" fmla="*/ 465 w 491"/>
              <a:gd name="T83" fmla="*/ 239 h 631"/>
              <a:gd name="T84" fmla="*/ 453 w 491"/>
              <a:gd name="T85" fmla="*/ 237 h 631"/>
              <a:gd name="T86" fmla="*/ 441 w 491"/>
              <a:gd name="T87" fmla="*/ 234 h 631"/>
              <a:gd name="T88" fmla="*/ 426 w 491"/>
              <a:gd name="T89" fmla="*/ 232 h 631"/>
              <a:gd name="T90" fmla="*/ 407 w 491"/>
              <a:gd name="T91" fmla="*/ 229 h 631"/>
              <a:gd name="T92" fmla="*/ 379 w 491"/>
              <a:gd name="T93" fmla="*/ 225 h 631"/>
              <a:gd name="T94" fmla="*/ 342 w 491"/>
              <a:gd name="T95" fmla="*/ 219 h 631"/>
              <a:gd name="T96" fmla="*/ 310 w 491"/>
              <a:gd name="T97" fmla="*/ 191 h 631"/>
              <a:gd name="T98" fmla="*/ 299 w 491"/>
              <a:gd name="T99" fmla="*/ 160 h 631"/>
              <a:gd name="T100" fmla="*/ 287 w 491"/>
              <a:gd name="T101" fmla="*/ 122 h 631"/>
              <a:gd name="T102" fmla="*/ 264 w 491"/>
              <a:gd name="T103" fmla="*/ 54 h 631"/>
              <a:gd name="T104" fmla="*/ 238 w 491"/>
              <a:gd name="T105" fmla="*/ 22 h 631"/>
              <a:gd name="T106" fmla="*/ 227 w 491"/>
              <a:gd name="T107" fmla="*/ 54 h 631"/>
              <a:gd name="T108" fmla="*/ 215 w 491"/>
              <a:gd name="T109" fmla="*/ 92 h 631"/>
              <a:gd name="T110" fmla="*/ 193 w 491"/>
              <a:gd name="T111" fmla="*/ 160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91" h="631">
                <a:moveTo>
                  <a:pt x="174" y="214"/>
                </a:moveTo>
                <a:lnTo>
                  <a:pt x="164" y="215"/>
                </a:lnTo>
                <a:lnTo>
                  <a:pt x="156" y="216"/>
                </a:lnTo>
                <a:lnTo>
                  <a:pt x="147" y="218"/>
                </a:lnTo>
                <a:lnTo>
                  <a:pt x="141" y="219"/>
                </a:lnTo>
                <a:lnTo>
                  <a:pt x="135" y="221"/>
                </a:lnTo>
                <a:lnTo>
                  <a:pt x="129" y="221"/>
                </a:lnTo>
                <a:lnTo>
                  <a:pt x="123" y="222"/>
                </a:lnTo>
                <a:lnTo>
                  <a:pt x="116" y="223"/>
                </a:lnTo>
                <a:lnTo>
                  <a:pt x="108" y="225"/>
                </a:lnTo>
                <a:lnTo>
                  <a:pt x="99" y="226"/>
                </a:lnTo>
                <a:lnTo>
                  <a:pt x="88" y="227"/>
                </a:lnTo>
                <a:lnTo>
                  <a:pt x="76" y="229"/>
                </a:lnTo>
                <a:lnTo>
                  <a:pt x="61" y="232"/>
                </a:lnTo>
                <a:lnTo>
                  <a:pt x="44" y="233"/>
                </a:lnTo>
                <a:lnTo>
                  <a:pt x="23" y="237"/>
                </a:lnTo>
                <a:lnTo>
                  <a:pt x="0" y="240"/>
                </a:lnTo>
                <a:lnTo>
                  <a:pt x="13" y="257"/>
                </a:lnTo>
                <a:lnTo>
                  <a:pt x="24" y="269"/>
                </a:lnTo>
                <a:lnTo>
                  <a:pt x="34" y="282"/>
                </a:lnTo>
                <a:lnTo>
                  <a:pt x="43" y="293"/>
                </a:lnTo>
                <a:lnTo>
                  <a:pt x="55" y="309"/>
                </a:lnTo>
                <a:lnTo>
                  <a:pt x="73" y="330"/>
                </a:lnTo>
                <a:lnTo>
                  <a:pt x="97" y="359"/>
                </a:lnTo>
                <a:lnTo>
                  <a:pt x="130" y="399"/>
                </a:lnTo>
                <a:lnTo>
                  <a:pt x="128" y="412"/>
                </a:lnTo>
                <a:lnTo>
                  <a:pt x="126" y="424"/>
                </a:lnTo>
                <a:lnTo>
                  <a:pt x="125" y="434"/>
                </a:lnTo>
                <a:lnTo>
                  <a:pt x="124" y="442"/>
                </a:lnTo>
                <a:lnTo>
                  <a:pt x="122" y="451"/>
                </a:lnTo>
                <a:lnTo>
                  <a:pt x="121" y="457"/>
                </a:lnTo>
                <a:lnTo>
                  <a:pt x="120" y="466"/>
                </a:lnTo>
                <a:lnTo>
                  <a:pt x="119" y="475"/>
                </a:lnTo>
                <a:lnTo>
                  <a:pt x="117" y="485"/>
                </a:lnTo>
                <a:lnTo>
                  <a:pt x="115" y="498"/>
                </a:lnTo>
                <a:lnTo>
                  <a:pt x="113" y="511"/>
                </a:lnTo>
                <a:lnTo>
                  <a:pt x="110" y="528"/>
                </a:lnTo>
                <a:lnTo>
                  <a:pt x="107" y="549"/>
                </a:lnTo>
                <a:lnTo>
                  <a:pt x="103" y="571"/>
                </a:lnTo>
                <a:lnTo>
                  <a:pt x="100" y="599"/>
                </a:lnTo>
                <a:lnTo>
                  <a:pt x="95" y="631"/>
                </a:lnTo>
                <a:lnTo>
                  <a:pt x="112" y="618"/>
                </a:lnTo>
                <a:lnTo>
                  <a:pt x="124" y="608"/>
                </a:lnTo>
                <a:lnTo>
                  <a:pt x="134" y="600"/>
                </a:lnTo>
                <a:lnTo>
                  <a:pt x="145" y="590"/>
                </a:lnTo>
                <a:lnTo>
                  <a:pt x="160" y="579"/>
                </a:lnTo>
                <a:lnTo>
                  <a:pt x="179" y="564"/>
                </a:lnTo>
                <a:lnTo>
                  <a:pt x="207" y="543"/>
                </a:lnTo>
                <a:lnTo>
                  <a:pt x="245" y="514"/>
                </a:lnTo>
                <a:lnTo>
                  <a:pt x="261" y="527"/>
                </a:lnTo>
                <a:lnTo>
                  <a:pt x="275" y="535"/>
                </a:lnTo>
                <a:lnTo>
                  <a:pt x="285" y="543"/>
                </a:lnTo>
                <a:lnTo>
                  <a:pt x="297" y="552"/>
                </a:lnTo>
                <a:lnTo>
                  <a:pt x="312" y="563"/>
                </a:lnTo>
                <a:lnTo>
                  <a:pt x="333" y="578"/>
                </a:lnTo>
                <a:lnTo>
                  <a:pt x="362" y="600"/>
                </a:lnTo>
                <a:lnTo>
                  <a:pt x="402" y="631"/>
                </a:lnTo>
                <a:lnTo>
                  <a:pt x="400" y="617"/>
                </a:lnTo>
                <a:lnTo>
                  <a:pt x="398" y="606"/>
                </a:lnTo>
                <a:lnTo>
                  <a:pt x="397" y="596"/>
                </a:lnTo>
                <a:lnTo>
                  <a:pt x="395" y="586"/>
                </a:lnTo>
                <a:lnTo>
                  <a:pt x="393" y="578"/>
                </a:lnTo>
                <a:lnTo>
                  <a:pt x="392" y="571"/>
                </a:lnTo>
                <a:lnTo>
                  <a:pt x="390" y="561"/>
                </a:lnTo>
                <a:lnTo>
                  <a:pt x="389" y="553"/>
                </a:lnTo>
                <a:lnTo>
                  <a:pt x="387" y="542"/>
                </a:lnTo>
                <a:lnTo>
                  <a:pt x="385" y="531"/>
                </a:lnTo>
                <a:lnTo>
                  <a:pt x="383" y="517"/>
                </a:lnTo>
                <a:lnTo>
                  <a:pt x="380" y="500"/>
                </a:lnTo>
                <a:lnTo>
                  <a:pt x="377" y="481"/>
                </a:lnTo>
                <a:lnTo>
                  <a:pt x="373" y="457"/>
                </a:lnTo>
                <a:lnTo>
                  <a:pt x="369" y="431"/>
                </a:lnTo>
                <a:lnTo>
                  <a:pt x="364" y="399"/>
                </a:lnTo>
                <a:lnTo>
                  <a:pt x="377" y="381"/>
                </a:lnTo>
                <a:lnTo>
                  <a:pt x="387" y="369"/>
                </a:lnTo>
                <a:lnTo>
                  <a:pt x="397" y="358"/>
                </a:lnTo>
                <a:lnTo>
                  <a:pt x="406" y="345"/>
                </a:lnTo>
                <a:lnTo>
                  <a:pt x="418" y="330"/>
                </a:lnTo>
                <a:lnTo>
                  <a:pt x="436" y="309"/>
                </a:lnTo>
                <a:lnTo>
                  <a:pt x="459" y="282"/>
                </a:lnTo>
                <a:lnTo>
                  <a:pt x="491" y="243"/>
                </a:lnTo>
                <a:lnTo>
                  <a:pt x="481" y="241"/>
                </a:lnTo>
                <a:lnTo>
                  <a:pt x="472" y="240"/>
                </a:lnTo>
                <a:lnTo>
                  <a:pt x="465" y="239"/>
                </a:lnTo>
                <a:lnTo>
                  <a:pt x="459" y="237"/>
                </a:lnTo>
                <a:lnTo>
                  <a:pt x="453" y="237"/>
                </a:lnTo>
                <a:lnTo>
                  <a:pt x="447" y="236"/>
                </a:lnTo>
                <a:lnTo>
                  <a:pt x="441" y="234"/>
                </a:lnTo>
                <a:lnTo>
                  <a:pt x="433" y="233"/>
                </a:lnTo>
                <a:lnTo>
                  <a:pt x="426" y="232"/>
                </a:lnTo>
                <a:lnTo>
                  <a:pt x="417" y="230"/>
                </a:lnTo>
                <a:lnTo>
                  <a:pt x="407" y="229"/>
                </a:lnTo>
                <a:lnTo>
                  <a:pt x="395" y="227"/>
                </a:lnTo>
                <a:lnTo>
                  <a:pt x="379" y="225"/>
                </a:lnTo>
                <a:lnTo>
                  <a:pt x="363" y="222"/>
                </a:lnTo>
                <a:lnTo>
                  <a:pt x="342" y="219"/>
                </a:lnTo>
                <a:lnTo>
                  <a:pt x="319" y="215"/>
                </a:lnTo>
                <a:lnTo>
                  <a:pt x="310" y="191"/>
                </a:lnTo>
                <a:lnTo>
                  <a:pt x="305" y="175"/>
                </a:lnTo>
                <a:lnTo>
                  <a:pt x="299" y="160"/>
                </a:lnTo>
                <a:lnTo>
                  <a:pt x="294" y="143"/>
                </a:lnTo>
                <a:lnTo>
                  <a:pt x="287" y="122"/>
                </a:lnTo>
                <a:lnTo>
                  <a:pt x="278" y="94"/>
                </a:lnTo>
                <a:lnTo>
                  <a:pt x="264" y="54"/>
                </a:lnTo>
                <a:lnTo>
                  <a:pt x="246" y="0"/>
                </a:lnTo>
                <a:lnTo>
                  <a:pt x="238" y="22"/>
                </a:lnTo>
                <a:lnTo>
                  <a:pt x="233" y="40"/>
                </a:lnTo>
                <a:lnTo>
                  <a:pt x="227" y="54"/>
                </a:lnTo>
                <a:lnTo>
                  <a:pt x="221" y="71"/>
                </a:lnTo>
                <a:lnTo>
                  <a:pt x="215" y="92"/>
                </a:lnTo>
                <a:lnTo>
                  <a:pt x="205" y="119"/>
                </a:lnTo>
                <a:lnTo>
                  <a:pt x="193" y="160"/>
                </a:lnTo>
                <a:lnTo>
                  <a:pt x="174" y="214"/>
                </a:lnTo>
                <a:close/>
              </a:path>
            </a:pathLst>
          </a:custGeom>
          <a:solidFill>
            <a:srgbClr val="74D4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2" name="Freeform 420"/>
          <p:cNvSpPr>
            <a:spLocks/>
          </p:cNvSpPr>
          <p:nvPr/>
        </p:nvSpPr>
        <p:spPr bwMode="auto">
          <a:xfrm>
            <a:off x="13738225" y="3309938"/>
            <a:ext cx="739775" cy="476250"/>
          </a:xfrm>
          <a:custGeom>
            <a:avLst/>
            <a:gdLst>
              <a:gd name="T0" fmla="*/ 156 w 466"/>
              <a:gd name="T1" fmla="*/ 204 h 598"/>
              <a:gd name="T2" fmla="*/ 141 w 466"/>
              <a:gd name="T3" fmla="*/ 206 h 598"/>
              <a:gd name="T4" fmla="*/ 128 w 466"/>
              <a:gd name="T5" fmla="*/ 208 h 598"/>
              <a:gd name="T6" fmla="*/ 116 w 466"/>
              <a:gd name="T7" fmla="*/ 210 h 598"/>
              <a:gd name="T8" fmla="*/ 103 w 466"/>
              <a:gd name="T9" fmla="*/ 212 h 598"/>
              <a:gd name="T10" fmla="*/ 84 w 466"/>
              <a:gd name="T11" fmla="*/ 216 h 598"/>
              <a:gd name="T12" fmla="*/ 59 w 466"/>
              <a:gd name="T13" fmla="*/ 220 h 598"/>
              <a:gd name="T14" fmla="*/ 23 w 466"/>
              <a:gd name="T15" fmla="*/ 226 h 598"/>
              <a:gd name="T16" fmla="*/ 13 w 466"/>
              <a:gd name="T17" fmla="*/ 245 h 598"/>
              <a:gd name="T18" fmla="*/ 32 w 466"/>
              <a:gd name="T19" fmla="*/ 267 h 598"/>
              <a:gd name="T20" fmla="*/ 52 w 466"/>
              <a:gd name="T21" fmla="*/ 292 h 598"/>
              <a:gd name="T22" fmla="*/ 91 w 466"/>
              <a:gd name="T23" fmla="*/ 341 h 598"/>
              <a:gd name="T24" fmla="*/ 119 w 466"/>
              <a:gd name="T25" fmla="*/ 402 h 598"/>
              <a:gd name="T26" fmla="*/ 114 w 466"/>
              <a:gd name="T27" fmla="*/ 434 h 598"/>
              <a:gd name="T28" fmla="*/ 108 w 466"/>
              <a:gd name="T29" fmla="*/ 471 h 598"/>
              <a:gd name="T30" fmla="*/ 97 w 466"/>
              <a:gd name="T31" fmla="*/ 542 h 598"/>
              <a:gd name="T32" fmla="*/ 105 w 466"/>
              <a:gd name="T33" fmla="*/ 586 h 598"/>
              <a:gd name="T34" fmla="*/ 126 w 466"/>
              <a:gd name="T35" fmla="*/ 569 h 598"/>
              <a:gd name="T36" fmla="*/ 151 w 466"/>
              <a:gd name="T37" fmla="*/ 550 h 598"/>
              <a:gd name="T38" fmla="*/ 196 w 466"/>
              <a:gd name="T39" fmla="*/ 515 h 598"/>
              <a:gd name="T40" fmla="*/ 247 w 466"/>
              <a:gd name="T41" fmla="*/ 499 h 598"/>
              <a:gd name="T42" fmla="*/ 270 w 466"/>
              <a:gd name="T43" fmla="*/ 515 h 598"/>
              <a:gd name="T44" fmla="*/ 295 w 466"/>
              <a:gd name="T45" fmla="*/ 533 h 598"/>
              <a:gd name="T46" fmla="*/ 343 w 466"/>
              <a:gd name="T47" fmla="*/ 569 h 598"/>
              <a:gd name="T48" fmla="*/ 376 w 466"/>
              <a:gd name="T49" fmla="*/ 575 h 598"/>
              <a:gd name="T50" fmla="*/ 371 w 466"/>
              <a:gd name="T51" fmla="*/ 542 h 598"/>
              <a:gd name="T52" fmla="*/ 365 w 466"/>
              <a:gd name="T53" fmla="*/ 504 h 598"/>
              <a:gd name="T54" fmla="*/ 354 w 466"/>
              <a:gd name="T55" fmla="*/ 435 h 598"/>
              <a:gd name="T56" fmla="*/ 358 w 466"/>
              <a:gd name="T57" fmla="*/ 363 h 598"/>
              <a:gd name="T58" fmla="*/ 375 w 466"/>
              <a:gd name="T59" fmla="*/ 339 h 598"/>
              <a:gd name="T60" fmla="*/ 397 w 466"/>
              <a:gd name="T61" fmla="*/ 314 h 598"/>
              <a:gd name="T62" fmla="*/ 435 w 466"/>
              <a:gd name="T63" fmla="*/ 267 h 598"/>
              <a:gd name="T64" fmla="*/ 448 w 466"/>
              <a:gd name="T65" fmla="*/ 228 h 598"/>
              <a:gd name="T66" fmla="*/ 424 w 466"/>
              <a:gd name="T67" fmla="*/ 224 h 598"/>
              <a:gd name="T68" fmla="*/ 396 w 466"/>
              <a:gd name="T69" fmla="*/ 219 h 598"/>
              <a:gd name="T70" fmla="*/ 344 w 466"/>
              <a:gd name="T71" fmla="*/ 210 h 598"/>
              <a:gd name="T72" fmla="*/ 295 w 466"/>
              <a:gd name="T73" fmla="*/ 181 h 598"/>
              <a:gd name="T74" fmla="*/ 284 w 466"/>
              <a:gd name="T75" fmla="*/ 151 h 598"/>
              <a:gd name="T76" fmla="*/ 273 w 466"/>
              <a:gd name="T77" fmla="*/ 116 h 598"/>
              <a:gd name="T78" fmla="*/ 250 w 466"/>
              <a:gd name="T79" fmla="*/ 51 h 598"/>
              <a:gd name="T80" fmla="*/ 226 w 466"/>
              <a:gd name="T81" fmla="*/ 22 h 598"/>
              <a:gd name="T82" fmla="*/ 215 w 466"/>
              <a:gd name="T83" fmla="*/ 53 h 598"/>
              <a:gd name="T84" fmla="*/ 203 w 466"/>
              <a:gd name="T85" fmla="*/ 87 h 598"/>
              <a:gd name="T86" fmla="*/ 183 w 466"/>
              <a:gd name="T87" fmla="*/ 151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6" h="598">
                <a:moveTo>
                  <a:pt x="165" y="202"/>
                </a:moveTo>
                <a:lnTo>
                  <a:pt x="156" y="204"/>
                </a:lnTo>
                <a:lnTo>
                  <a:pt x="148" y="205"/>
                </a:lnTo>
                <a:lnTo>
                  <a:pt x="141" y="206"/>
                </a:lnTo>
                <a:lnTo>
                  <a:pt x="134" y="208"/>
                </a:lnTo>
                <a:lnTo>
                  <a:pt x="128" y="208"/>
                </a:lnTo>
                <a:lnTo>
                  <a:pt x="122" y="209"/>
                </a:lnTo>
                <a:lnTo>
                  <a:pt x="116" y="210"/>
                </a:lnTo>
                <a:lnTo>
                  <a:pt x="110" y="210"/>
                </a:lnTo>
                <a:lnTo>
                  <a:pt x="103" y="212"/>
                </a:lnTo>
                <a:lnTo>
                  <a:pt x="94" y="213"/>
                </a:lnTo>
                <a:lnTo>
                  <a:pt x="84" y="216"/>
                </a:lnTo>
                <a:lnTo>
                  <a:pt x="72" y="217"/>
                </a:lnTo>
                <a:lnTo>
                  <a:pt x="59" y="220"/>
                </a:lnTo>
                <a:lnTo>
                  <a:pt x="42" y="222"/>
                </a:lnTo>
                <a:lnTo>
                  <a:pt x="23" y="226"/>
                </a:lnTo>
                <a:lnTo>
                  <a:pt x="0" y="228"/>
                </a:lnTo>
                <a:lnTo>
                  <a:pt x="13" y="245"/>
                </a:lnTo>
                <a:lnTo>
                  <a:pt x="23" y="256"/>
                </a:lnTo>
                <a:lnTo>
                  <a:pt x="32" y="267"/>
                </a:lnTo>
                <a:lnTo>
                  <a:pt x="41" y="278"/>
                </a:lnTo>
                <a:lnTo>
                  <a:pt x="52" y="292"/>
                </a:lnTo>
                <a:lnTo>
                  <a:pt x="69" y="313"/>
                </a:lnTo>
                <a:lnTo>
                  <a:pt x="91" y="341"/>
                </a:lnTo>
                <a:lnTo>
                  <a:pt x="122" y="378"/>
                </a:lnTo>
                <a:lnTo>
                  <a:pt x="119" y="402"/>
                </a:lnTo>
                <a:lnTo>
                  <a:pt x="116" y="418"/>
                </a:lnTo>
                <a:lnTo>
                  <a:pt x="114" y="434"/>
                </a:lnTo>
                <a:lnTo>
                  <a:pt x="112" y="450"/>
                </a:lnTo>
                <a:lnTo>
                  <a:pt x="108" y="471"/>
                </a:lnTo>
                <a:lnTo>
                  <a:pt x="104" y="501"/>
                </a:lnTo>
                <a:lnTo>
                  <a:pt x="97" y="542"/>
                </a:lnTo>
                <a:lnTo>
                  <a:pt x="89" y="598"/>
                </a:lnTo>
                <a:lnTo>
                  <a:pt x="105" y="586"/>
                </a:lnTo>
                <a:lnTo>
                  <a:pt x="116" y="578"/>
                </a:lnTo>
                <a:lnTo>
                  <a:pt x="126" y="569"/>
                </a:lnTo>
                <a:lnTo>
                  <a:pt x="137" y="561"/>
                </a:lnTo>
                <a:lnTo>
                  <a:pt x="151" y="550"/>
                </a:lnTo>
                <a:lnTo>
                  <a:pt x="169" y="536"/>
                </a:lnTo>
                <a:lnTo>
                  <a:pt x="196" y="515"/>
                </a:lnTo>
                <a:lnTo>
                  <a:pt x="232" y="488"/>
                </a:lnTo>
                <a:lnTo>
                  <a:pt x="247" y="499"/>
                </a:lnTo>
                <a:lnTo>
                  <a:pt x="259" y="507"/>
                </a:lnTo>
                <a:lnTo>
                  <a:pt x="270" y="515"/>
                </a:lnTo>
                <a:lnTo>
                  <a:pt x="281" y="524"/>
                </a:lnTo>
                <a:lnTo>
                  <a:pt x="295" y="533"/>
                </a:lnTo>
                <a:lnTo>
                  <a:pt x="315" y="549"/>
                </a:lnTo>
                <a:lnTo>
                  <a:pt x="343" y="569"/>
                </a:lnTo>
                <a:lnTo>
                  <a:pt x="380" y="598"/>
                </a:lnTo>
                <a:lnTo>
                  <a:pt x="376" y="575"/>
                </a:lnTo>
                <a:lnTo>
                  <a:pt x="374" y="557"/>
                </a:lnTo>
                <a:lnTo>
                  <a:pt x="371" y="542"/>
                </a:lnTo>
                <a:lnTo>
                  <a:pt x="369" y="525"/>
                </a:lnTo>
                <a:lnTo>
                  <a:pt x="365" y="504"/>
                </a:lnTo>
                <a:lnTo>
                  <a:pt x="361" y="475"/>
                </a:lnTo>
                <a:lnTo>
                  <a:pt x="354" y="435"/>
                </a:lnTo>
                <a:lnTo>
                  <a:pt x="345" y="379"/>
                </a:lnTo>
                <a:lnTo>
                  <a:pt x="358" y="363"/>
                </a:lnTo>
                <a:lnTo>
                  <a:pt x="367" y="350"/>
                </a:lnTo>
                <a:lnTo>
                  <a:pt x="375" y="339"/>
                </a:lnTo>
                <a:lnTo>
                  <a:pt x="386" y="328"/>
                </a:lnTo>
                <a:lnTo>
                  <a:pt x="397" y="314"/>
                </a:lnTo>
                <a:lnTo>
                  <a:pt x="413" y="295"/>
                </a:lnTo>
                <a:lnTo>
                  <a:pt x="435" y="267"/>
                </a:lnTo>
                <a:lnTo>
                  <a:pt x="466" y="231"/>
                </a:lnTo>
                <a:lnTo>
                  <a:pt x="448" y="228"/>
                </a:lnTo>
                <a:lnTo>
                  <a:pt x="435" y="226"/>
                </a:lnTo>
                <a:lnTo>
                  <a:pt x="424" y="224"/>
                </a:lnTo>
                <a:lnTo>
                  <a:pt x="411" y="222"/>
                </a:lnTo>
                <a:lnTo>
                  <a:pt x="396" y="219"/>
                </a:lnTo>
                <a:lnTo>
                  <a:pt x="374" y="216"/>
                </a:lnTo>
                <a:lnTo>
                  <a:pt x="344" y="210"/>
                </a:lnTo>
                <a:lnTo>
                  <a:pt x="303" y="204"/>
                </a:lnTo>
                <a:lnTo>
                  <a:pt x="295" y="181"/>
                </a:lnTo>
                <a:lnTo>
                  <a:pt x="289" y="165"/>
                </a:lnTo>
                <a:lnTo>
                  <a:pt x="284" y="151"/>
                </a:lnTo>
                <a:lnTo>
                  <a:pt x="279" y="136"/>
                </a:lnTo>
                <a:lnTo>
                  <a:pt x="273" y="116"/>
                </a:lnTo>
                <a:lnTo>
                  <a:pt x="264" y="89"/>
                </a:lnTo>
                <a:lnTo>
                  <a:pt x="250" y="51"/>
                </a:lnTo>
                <a:lnTo>
                  <a:pt x="233" y="0"/>
                </a:lnTo>
                <a:lnTo>
                  <a:pt x="226" y="22"/>
                </a:lnTo>
                <a:lnTo>
                  <a:pt x="221" y="37"/>
                </a:lnTo>
                <a:lnTo>
                  <a:pt x="215" y="53"/>
                </a:lnTo>
                <a:lnTo>
                  <a:pt x="210" y="68"/>
                </a:lnTo>
                <a:lnTo>
                  <a:pt x="203" y="87"/>
                </a:lnTo>
                <a:lnTo>
                  <a:pt x="195" y="114"/>
                </a:lnTo>
                <a:lnTo>
                  <a:pt x="183" y="151"/>
                </a:lnTo>
                <a:lnTo>
                  <a:pt x="165" y="202"/>
                </a:lnTo>
                <a:close/>
              </a:path>
            </a:pathLst>
          </a:custGeom>
          <a:solidFill>
            <a:srgbClr val="74D4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3" name="Freeform 421"/>
          <p:cNvSpPr>
            <a:spLocks/>
          </p:cNvSpPr>
          <p:nvPr/>
        </p:nvSpPr>
        <p:spPr bwMode="auto">
          <a:xfrm>
            <a:off x="13757275" y="3324225"/>
            <a:ext cx="700088" cy="449263"/>
          </a:xfrm>
          <a:custGeom>
            <a:avLst/>
            <a:gdLst>
              <a:gd name="T0" fmla="*/ 140 w 441"/>
              <a:gd name="T1" fmla="*/ 194 h 565"/>
              <a:gd name="T2" fmla="*/ 116 w 441"/>
              <a:gd name="T3" fmla="*/ 197 h 565"/>
              <a:gd name="T4" fmla="*/ 90 w 441"/>
              <a:gd name="T5" fmla="*/ 201 h 565"/>
              <a:gd name="T6" fmla="*/ 39 w 441"/>
              <a:gd name="T7" fmla="*/ 209 h 565"/>
              <a:gd name="T8" fmla="*/ 13 w 441"/>
              <a:gd name="T9" fmla="*/ 230 h 565"/>
              <a:gd name="T10" fmla="*/ 30 w 441"/>
              <a:gd name="T11" fmla="*/ 251 h 565"/>
              <a:gd name="T12" fmla="*/ 51 w 441"/>
              <a:gd name="T13" fmla="*/ 276 h 565"/>
              <a:gd name="T14" fmla="*/ 87 w 441"/>
              <a:gd name="T15" fmla="*/ 320 h 565"/>
              <a:gd name="T16" fmla="*/ 113 w 441"/>
              <a:gd name="T17" fmla="*/ 378 h 565"/>
              <a:gd name="T18" fmla="*/ 108 w 441"/>
              <a:gd name="T19" fmla="*/ 410 h 565"/>
              <a:gd name="T20" fmla="*/ 103 w 441"/>
              <a:gd name="T21" fmla="*/ 446 h 565"/>
              <a:gd name="T22" fmla="*/ 93 w 441"/>
              <a:gd name="T23" fmla="*/ 512 h 565"/>
              <a:gd name="T24" fmla="*/ 100 w 441"/>
              <a:gd name="T25" fmla="*/ 554 h 565"/>
              <a:gd name="T26" fmla="*/ 120 w 441"/>
              <a:gd name="T27" fmla="*/ 537 h 565"/>
              <a:gd name="T28" fmla="*/ 143 w 441"/>
              <a:gd name="T29" fmla="*/ 519 h 565"/>
              <a:gd name="T30" fmla="*/ 186 w 441"/>
              <a:gd name="T31" fmla="*/ 486 h 565"/>
              <a:gd name="T32" fmla="*/ 234 w 441"/>
              <a:gd name="T33" fmla="*/ 471 h 565"/>
              <a:gd name="T34" fmla="*/ 256 w 441"/>
              <a:gd name="T35" fmla="*/ 486 h 565"/>
              <a:gd name="T36" fmla="*/ 280 w 441"/>
              <a:gd name="T37" fmla="*/ 504 h 565"/>
              <a:gd name="T38" fmla="*/ 325 w 441"/>
              <a:gd name="T39" fmla="*/ 539 h 565"/>
              <a:gd name="T40" fmla="*/ 357 w 441"/>
              <a:gd name="T41" fmla="*/ 543 h 565"/>
              <a:gd name="T42" fmla="*/ 352 w 441"/>
              <a:gd name="T43" fmla="*/ 511 h 565"/>
              <a:gd name="T44" fmla="*/ 346 w 441"/>
              <a:gd name="T45" fmla="*/ 475 h 565"/>
              <a:gd name="T46" fmla="*/ 336 w 441"/>
              <a:gd name="T47" fmla="*/ 410 h 565"/>
              <a:gd name="T48" fmla="*/ 339 w 441"/>
              <a:gd name="T49" fmla="*/ 343 h 565"/>
              <a:gd name="T50" fmla="*/ 356 w 441"/>
              <a:gd name="T51" fmla="*/ 321 h 565"/>
              <a:gd name="T52" fmla="*/ 377 w 441"/>
              <a:gd name="T53" fmla="*/ 296 h 565"/>
              <a:gd name="T54" fmla="*/ 413 w 441"/>
              <a:gd name="T55" fmla="*/ 252 h 565"/>
              <a:gd name="T56" fmla="*/ 425 w 441"/>
              <a:gd name="T57" fmla="*/ 215 h 565"/>
              <a:gd name="T58" fmla="*/ 401 w 441"/>
              <a:gd name="T59" fmla="*/ 212 h 565"/>
              <a:gd name="T60" fmla="*/ 375 w 441"/>
              <a:gd name="T61" fmla="*/ 208 h 565"/>
              <a:gd name="T62" fmla="*/ 325 w 441"/>
              <a:gd name="T63" fmla="*/ 199 h 565"/>
              <a:gd name="T64" fmla="*/ 279 w 441"/>
              <a:gd name="T65" fmla="*/ 172 h 565"/>
              <a:gd name="T66" fmla="*/ 270 w 441"/>
              <a:gd name="T67" fmla="*/ 143 h 565"/>
              <a:gd name="T68" fmla="*/ 259 w 441"/>
              <a:gd name="T69" fmla="*/ 109 h 565"/>
              <a:gd name="T70" fmla="*/ 238 w 441"/>
              <a:gd name="T71" fmla="*/ 48 h 565"/>
              <a:gd name="T72" fmla="*/ 215 w 441"/>
              <a:gd name="T73" fmla="*/ 19 h 565"/>
              <a:gd name="T74" fmla="*/ 204 w 441"/>
              <a:gd name="T75" fmla="*/ 48 h 565"/>
              <a:gd name="T76" fmla="*/ 193 w 441"/>
              <a:gd name="T77" fmla="*/ 82 h 565"/>
              <a:gd name="T78" fmla="*/ 173 w 441"/>
              <a:gd name="T79" fmla="*/ 143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1" h="565">
                <a:moveTo>
                  <a:pt x="156" y="191"/>
                </a:moveTo>
                <a:lnTo>
                  <a:pt x="140" y="194"/>
                </a:lnTo>
                <a:lnTo>
                  <a:pt x="128" y="195"/>
                </a:lnTo>
                <a:lnTo>
                  <a:pt x="116" y="197"/>
                </a:lnTo>
                <a:lnTo>
                  <a:pt x="105" y="198"/>
                </a:lnTo>
                <a:lnTo>
                  <a:pt x="90" y="201"/>
                </a:lnTo>
                <a:lnTo>
                  <a:pt x="69" y="205"/>
                </a:lnTo>
                <a:lnTo>
                  <a:pt x="39" y="209"/>
                </a:lnTo>
                <a:lnTo>
                  <a:pt x="0" y="215"/>
                </a:lnTo>
                <a:lnTo>
                  <a:pt x="13" y="230"/>
                </a:lnTo>
                <a:lnTo>
                  <a:pt x="22" y="241"/>
                </a:lnTo>
                <a:lnTo>
                  <a:pt x="30" y="251"/>
                </a:lnTo>
                <a:lnTo>
                  <a:pt x="39" y="262"/>
                </a:lnTo>
                <a:lnTo>
                  <a:pt x="51" y="276"/>
                </a:lnTo>
                <a:lnTo>
                  <a:pt x="66" y="295"/>
                </a:lnTo>
                <a:lnTo>
                  <a:pt x="87" y="320"/>
                </a:lnTo>
                <a:lnTo>
                  <a:pt x="116" y="356"/>
                </a:lnTo>
                <a:lnTo>
                  <a:pt x="113" y="378"/>
                </a:lnTo>
                <a:lnTo>
                  <a:pt x="110" y="395"/>
                </a:lnTo>
                <a:lnTo>
                  <a:pt x="108" y="410"/>
                </a:lnTo>
                <a:lnTo>
                  <a:pt x="106" y="425"/>
                </a:lnTo>
                <a:lnTo>
                  <a:pt x="103" y="446"/>
                </a:lnTo>
                <a:lnTo>
                  <a:pt x="99" y="474"/>
                </a:lnTo>
                <a:lnTo>
                  <a:pt x="93" y="512"/>
                </a:lnTo>
                <a:lnTo>
                  <a:pt x="85" y="565"/>
                </a:lnTo>
                <a:lnTo>
                  <a:pt x="100" y="554"/>
                </a:lnTo>
                <a:lnTo>
                  <a:pt x="111" y="544"/>
                </a:lnTo>
                <a:lnTo>
                  <a:pt x="120" y="537"/>
                </a:lnTo>
                <a:lnTo>
                  <a:pt x="131" y="529"/>
                </a:lnTo>
                <a:lnTo>
                  <a:pt x="143" y="519"/>
                </a:lnTo>
                <a:lnTo>
                  <a:pt x="161" y="506"/>
                </a:lnTo>
                <a:lnTo>
                  <a:pt x="186" y="486"/>
                </a:lnTo>
                <a:lnTo>
                  <a:pt x="220" y="460"/>
                </a:lnTo>
                <a:lnTo>
                  <a:pt x="234" y="471"/>
                </a:lnTo>
                <a:lnTo>
                  <a:pt x="245" y="479"/>
                </a:lnTo>
                <a:lnTo>
                  <a:pt x="256" y="486"/>
                </a:lnTo>
                <a:lnTo>
                  <a:pt x="266" y="494"/>
                </a:lnTo>
                <a:lnTo>
                  <a:pt x="280" y="504"/>
                </a:lnTo>
                <a:lnTo>
                  <a:pt x="299" y="518"/>
                </a:lnTo>
                <a:lnTo>
                  <a:pt x="325" y="539"/>
                </a:lnTo>
                <a:lnTo>
                  <a:pt x="361" y="565"/>
                </a:lnTo>
                <a:lnTo>
                  <a:pt x="357" y="543"/>
                </a:lnTo>
                <a:lnTo>
                  <a:pt x="354" y="526"/>
                </a:lnTo>
                <a:lnTo>
                  <a:pt x="352" y="511"/>
                </a:lnTo>
                <a:lnTo>
                  <a:pt x="350" y="496"/>
                </a:lnTo>
                <a:lnTo>
                  <a:pt x="346" y="475"/>
                </a:lnTo>
                <a:lnTo>
                  <a:pt x="342" y="449"/>
                </a:lnTo>
                <a:lnTo>
                  <a:pt x="336" y="410"/>
                </a:lnTo>
                <a:lnTo>
                  <a:pt x="326" y="359"/>
                </a:lnTo>
                <a:lnTo>
                  <a:pt x="339" y="343"/>
                </a:lnTo>
                <a:lnTo>
                  <a:pt x="348" y="331"/>
                </a:lnTo>
                <a:lnTo>
                  <a:pt x="356" y="321"/>
                </a:lnTo>
                <a:lnTo>
                  <a:pt x="365" y="310"/>
                </a:lnTo>
                <a:lnTo>
                  <a:pt x="377" y="296"/>
                </a:lnTo>
                <a:lnTo>
                  <a:pt x="392" y="277"/>
                </a:lnTo>
                <a:lnTo>
                  <a:pt x="413" y="252"/>
                </a:lnTo>
                <a:lnTo>
                  <a:pt x="441" y="217"/>
                </a:lnTo>
                <a:lnTo>
                  <a:pt x="425" y="215"/>
                </a:lnTo>
                <a:lnTo>
                  <a:pt x="413" y="213"/>
                </a:lnTo>
                <a:lnTo>
                  <a:pt x="401" y="212"/>
                </a:lnTo>
                <a:lnTo>
                  <a:pt x="390" y="209"/>
                </a:lnTo>
                <a:lnTo>
                  <a:pt x="375" y="208"/>
                </a:lnTo>
                <a:lnTo>
                  <a:pt x="354" y="204"/>
                </a:lnTo>
                <a:lnTo>
                  <a:pt x="325" y="199"/>
                </a:lnTo>
                <a:lnTo>
                  <a:pt x="286" y="192"/>
                </a:lnTo>
                <a:lnTo>
                  <a:pt x="279" y="172"/>
                </a:lnTo>
                <a:lnTo>
                  <a:pt x="274" y="155"/>
                </a:lnTo>
                <a:lnTo>
                  <a:pt x="270" y="143"/>
                </a:lnTo>
                <a:lnTo>
                  <a:pt x="265" y="127"/>
                </a:lnTo>
                <a:lnTo>
                  <a:pt x="259" y="109"/>
                </a:lnTo>
                <a:lnTo>
                  <a:pt x="251" y="83"/>
                </a:lnTo>
                <a:lnTo>
                  <a:pt x="238" y="48"/>
                </a:lnTo>
                <a:lnTo>
                  <a:pt x="222" y="0"/>
                </a:lnTo>
                <a:lnTo>
                  <a:pt x="215" y="19"/>
                </a:lnTo>
                <a:lnTo>
                  <a:pt x="210" y="35"/>
                </a:lnTo>
                <a:lnTo>
                  <a:pt x="204" y="48"/>
                </a:lnTo>
                <a:lnTo>
                  <a:pt x="199" y="62"/>
                </a:lnTo>
                <a:lnTo>
                  <a:pt x="193" y="82"/>
                </a:lnTo>
                <a:lnTo>
                  <a:pt x="185" y="107"/>
                </a:lnTo>
                <a:lnTo>
                  <a:pt x="173" y="143"/>
                </a:lnTo>
                <a:lnTo>
                  <a:pt x="156" y="191"/>
                </a:lnTo>
                <a:close/>
              </a:path>
            </a:pathLst>
          </a:custGeom>
          <a:solidFill>
            <a:srgbClr val="81D5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4" name="Freeform 422"/>
          <p:cNvSpPr>
            <a:spLocks/>
          </p:cNvSpPr>
          <p:nvPr/>
        </p:nvSpPr>
        <p:spPr bwMode="auto">
          <a:xfrm>
            <a:off x="13779500" y="3338513"/>
            <a:ext cx="658813" cy="422275"/>
          </a:xfrm>
          <a:custGeom>
            <a:avLst/>
            <a:gdLst>
              <a:gd name="T0" fmla="*/ 131 w 415"/>
              <a:gd name="T1" fmla="*/ 182 h 533"/>
              <a:gd name="T2" fmla="*/ 108 w 415"/>
              <a:gd name="T3" fmla="*/ 185 h 533"/>
              <a:gd name="T4" fmla="*/ 84 w 415"/>
              <a:gd name="T5" fmla="*/ 189 h 533"/>
              <a:gd name="T6" fmla="*/ 37 w 415"/>
              <a:gd name="T7" fmla="*/ 196 h 533"/>
              <a:gd name="T8" fmla="*/ 11 w 415"/>
              <a:gd name="T9" fmla="*/ 216 h 533"/>
              <a:gd name="T10" fmla="*/ 27 w 415"/>
              <a:gd name="T11" fmla="*/ 236 h 533"/>
              <a:gd name="T12" fmla="*/ 46 w 415"/>
              <a:gd name="T13" fmla="*/ 260 h 533"/>
              <a:gd name="T14" fmla="*/ 81 w 415"/>
              <a:gd name="T15" fmla="*/ 303 h 533"/>
              <a:gd name="T16" fmla="*/ 105 w 415"/>
              <a:gd name="T17" fmla="*/ 357 h 533"/>
              <a:gd name="T18" fmla="*/ 100 w 415"/>
              <a:gd name="T19" fmla="*/ 386 h 533"/>
              <a:gd name="T20" fmla="*/ 95 w 415"/>
              <a:gd name="T21" fmla="*/ 419 h 533"/>
              <a:gd name="T22" fmla="*/ 86 w 415"/>
              <a:gd name="T23" fmla="*/ 482 h 533"/>
              <a:gd name="T24" fmla="*/ 92 w 415"/>
              <a:gd name="T25" fmla="*/ 520 h 533"/>
              <a:gd name="T26" fmla="*/ 111 w 415"/>
              <a:gd name="T27" fmla="*/ 507 h 533"/>
              <a:gd name="T28" fmla="*/ 134 w 415"/>
              <a:gd name="T29" fmla="*/ 490 h 533"/>
              <a:gd name="T30" fmla="*/ 174 w 415"/>
              <a:gd name="T31" fmla="*/ 459 h 533"/>
              <a:gd name="T32" fmla="*/ 220 w 415"/>
              <a:gd name="T33" fmla="*/ 444 h 533"/>
              <a:gd name="T34" fmla="*/ 240 w 415"/>
              <a:gd name="T35" fmla="*/ 459 h 533"/>
              <a:gd name="T36" fmla="*/ 263 w 415"/>
              <a:gd name="T37" fmla="*/ 476 h 533"/>
              <a:gd name="T38" fmla="*/ 305 w 415"/>
              <a:gd name="T39" fmla="*/ 508 h 533"/>
              <a:gd name="T40" fmla="*/ 335 w 415"/>
              <a:gd name="T41" fmla="*/ 512 h 533"/>
              <a:gd name="T42" fmla="*/ 331 w 415"/>
              <a:gd name="T43" fmla="*/ 482 h 533"/>
              <a:gd name="T44" fmla="*/ 325 w 415"/>
              <a:gd name="T45" fmla="*/ 448 h 533"/>
              <a:gd name="T46" fmla="*/ 315 w 415"/>
              <a:gd name="T47" fmla="*/ 386 h 533"/>
              <a:gd name="T48" fmla="*/ 319 w 415"/>
              <a:gd name="T49" fmla="*/ 324 h 533"/>
              <a:gd name="T50" fmla="*/ 335 w 415"/>
              <a:gd name="T51" fmla="*/ 303 h 533"/>
              <a:gd name="T52" fmla="*/ 353 w 415"/>
              <a:gd name="T53" fmla="*/ 279 h 533"/>
              <a:gd name="T54" fmla="*/ 388 w 415"/>
              <a:gd name="T55" fmla="*/ 238 h 533"/>
              <a:gd name="T56" fmla="*/ 400 w 415"/>
              <a:gd name="T57" fmla="*/ 203 h 533"/>
              <a:gd name="T58" fmla="*/ 378 w 415"/>
              <a:gd name="T59" fmla="*/ 200 h 533"/>
              <a:gd name="T60" fmla="*/ 352 w 415"/>
              <a:gd name="T61" fmla="*/ 196 h 533"/>
              <a:gd name="T62" fmla="*/ 306 w 415"/>
              <a:gd name="T63" fmla="*/ 188 h 533"/>
              <a:gd name="T64" fmla="*/ 263 w 415"/>
              <a:gd name="T65" fmla="*/ 162 h 533"/>
              <a:gd name="T66" fmla="*/ 254 w 415"/>
              <a:gd name="T67" fmla="*/ 134 h 533"/>
              <a:gd name="T68" fmla="*/ 243 w 415"/>
              <a:gd name="T69" fmla="*/ 102 h 533"/>
              <a:gd name="T70" fmla="*/ 223 w 415"/>
              <a:gd name="T71" fmla="*/ 45 h 533"/>
              <a:gd name="T72" fmla="*/ 202 w 415"/>
              <a:gd name="T73" fmla="*/ 19 h 533"/>
              <a:gd name="T74" fmla="*/ 191 w 415"/>
              <a:gd name="T75" fmla="*/ 45 h 533"/>
              <a:gd name="T76" fmla="*/ 181 w 415"/>
              <a:gd name="T77" fmla="*/ 76 h 533"/>
              <a:gd name="T78" fmla="*/ 162 w 415"/>
              <a:gd name="T79" fmla="*/ 134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15" h="533">
                <a:moveTo>
                  <a:pt x="146" y="180"/>
                </a:moveTo>
                <a:lnTo>
                  <a:pt x="131" y="182"/>
                </a:lnTo>
                <a:lnTo>
                  <a:pt x="119" y="184"/>
                </a:lnTo>
                <a:lnTo>
                  <a:pt x="108" y="185"/>
                </a:lnTo>
                <a:lnTo>
                  <a:pt x="98" y="187"/>
                </a:lnTo>
                <a:lnTo>
                  <a:pt x="84" y="189"/>
                </a:lnTo>
                <a:lnTo>
                  <a:pt x="64" y="192"/>
                </a:lnTo>
                <a:lnTo>
                  <a:pt x="37" y="196"/>
                </a:lnTo>
                <a:lnTo>
                  <a:pt x="0" y="202"/>
                </a:lnTo>
                <a:lnTo>
                  <a:pt x="11" y="216"/>
                </a:lnTo>
                <a:lnTo>
                  <a:pt x="20" y="227"/>
                </a:lnTo>
                <a:lnTo>
                  <a:pt x="27" y="236"/>
                </a:lnTo>
                <a:lnTo>
                  <a:pt x="36" y="246"/>
                </a:lnTo>
                <a:lnTo>
                  <a:pt x="46" y="260"/>
                </a:lnTo>
                <a:lnTo>
                  <a:pt x="60" y="278"/>
                </a:lnTo>
                <a:lnTo>
                  <a:pt x="81" y="303"/>
                </a:lnTo>
                <a:lnTo>
                  <a:pt x="108" y="336"/>
                </a:lnTo>
                <a:lnTo>
                  <a:pt x="105" y="357"/>
                </a:lnTo>
                <a:lnTo>
                  <a:pt x="102" y="372"/>
                </a:lnTo>
                <a:lnTo>
                  <a:pt x="100" y="386"/>
                </a:lnTo>
                <a:lnTo>
                  <a:pt x="98" y="400"/>
                </a:lnTo>
                <a:lnTo>
                  <a:pt x="95" y="419"/>
                </a:lnTo>
                <a:lnTo>
                  <a:pt x="91" y="446"/>
                </a:lnTo>
                <a:lnTo>
                  <a:pt x="86" y="482"/>
                </a:lnTo>
                <a:lnTo>
                  <a:pt x="79" y="532"/>
                </a:lnTo>
                <a:lnTo>
                  <a:pt x="92" y="520"/>
                </a:lnTo>
                <a:lnTo>
                  <a:pt x="103" y="514"/>
                </a:lnTo>
                <a:lnTo>
                  <a:pt x="111" y="507"/>
                </a:lnTo>
                <a:lnTo>
                  <a:pt x="122" y="498"/>
                </a:lnTo>
                <a:lnTo>
                  <a:pt x="134" y="490"/>
                </a:lnTo>
                <a:lnTo>
                  <a:pt x="150" y="476"/>
                </a:lnTo>
                <a:lnTo>
                  <a:pt x="174" y="459"/>
                </a:lnTo>
                <a:lnTo>
                  <a:pt x="206" y="435"/>
                </a:lnTo>
                <a:lnTo>
                  <a:pt x="220" y="444"/>
                </a:lnTo>
                <a:lnTo>
                  <a:pt x="230" y="453"/>
                </a:lnTo>
                <a:lnTo>
                  <a:pt x="240" y="459"/>
                </a:lnTo>
                <a:lnTo>
                  <a:pt x="250" y="466"/>
                </a:lnTo>
                <a:lnTo>
                  <a:pt x="263" y="476"/>
                </a:lnTo>
                <a:lnTo>
                  <a:pt x="281" y="489"/>
                </a:lnTo>
                <a:lnTo>
                  <a:pt x="305" y="508"/>
                </a:lnTo>
                <a:lnTo>
                  <a:pt x="339" y="533"/>
                </a:lnTo>
                <a:lnTo>
                  <a:pt x="335" y="512"/>
                </a:lnTo>
                <a:lnTo>
                  <a:pt x="333" y="495"/>
                </a:lnTo>
                <a:lnTo>
                  <a:pt x="331" y="482"/>
                </a:lnTo>
                <a:lnTo>
                  <a:pt x="328" y="468"/>
                </a:lnTo>
                <a:lnTo>
                  <a:pt x="325" y="448"/>
                </a:lnTo>
                <a:lnTo>
                  <a:pt x="321" y="422"/>
                </a:lnTo>
                <a:lnTo>
                  <a:pt x="315" y="386"/>
                </a:lnTo>
                <a:lnTo>
                  <a:pt x="306" y="338"/>
                </a:lnTo>
                <a:lnTo>
                  <a:pt x="319" y="324"/>
                </a:lnTo>
                <a:lnTo>
                  <a:pt x="327" y="313"/>
                </a:lnTo>
                <a:lnTo>
                  <a:pt x="335" y="303"/>
                </a:lnTo>
                <a:lnTo>
                  <a:pt x="343" y="292"/>
                </a:lnTo>
                <a:lnTo>
                  <a:pt x="353" y="279"/>
                </a:lnTo>
                <a:lnTo>
                  <a:pt x="368" y="263"/>
                </a:lnTo>
                <a:lnTo>
                  <a:pt x="388" y="238"/>
                </a:lnTo>
                <a:lnTo>
                  <a:pt x="415" y="206"/>
                </a:lnTo>
                <a:lnTo>
                  <a:pt x="400" y="203"/>
                </a:lnTo>
                <a:lnTo>
                  <a:pt x="388" y="202"/>
                </a:lnTo>
                <a:lnTo>
                  <a:pt x="378" y="200"/>
                </a:lnTo>
                <a:lnTo>
                  <a:pt x="367" y="198"/>
                </a:lnTo>
                <a:lnTo>
                  <a:pt x="352" y="196"/>
                </a:lnTo>
                <a:lnTo>
                  <a:pt x="333" y="192"/>
                </a:lnTo>
                <a:lnTo>
                  <a:pt x="306" y="188"/>
                </a:lnTo>
                <a:lnTo>
                  <a:pt x="269" y="181"/>
                </a:lnTo>
                <a:lnTo>
                  <a:pt x="263" y="162"/>
                </a:lnTo>
                <a:lnTo>
                  <a:pt x="258" y="146"/>
                </a:lnTo>
                <a:lnTo>
                  <a:pt x="254" y="134"/>
                </a:lnTo>
                <a:lnTo>
                  <a:pt x="249" y="120"/>
                </a:lnTo>
                <a:lnTo>
                  <a:pt x="243" y="102"/>
                </a:lnTo>
                <a:lnTo>
                  <a:pt x="235" y="79"/>
                </a:lnTo>
                <a:lnTo>
                  <a:pt x="223" y="45"/>
                </a:lnTo>
                <a:lnTo>
                  <a:pt x="208" y="0"/>
                </a:lnTo>
                <a:lnTo>
                  <a:pt x="202" y="19"/>
                </a:lnTo>
                <a:lnTo>
                  <a:pt x="197" y="33"/>
                </a:lnTo>
                <a:lnTo>
                  <a:pt x="191" y="45"/>
                </a:lnTo>
                <a:lnTo>
                  <a:pt x="187" y="59"/>
                </a:lnTo>
                <a:lnTo>
                  <a:pt x="181" y="76"/>
                </a:lnTo>
                <a:lnTo>
                  <a:pt x="173" y="101"/>
                </a:lnTo>
                <a:lnTo>
                  <a:pt x="162" y="134"/>
                </a:lnTo>
                <a:lnTo>
                  <a:pt x="146" y="180"/>
                </a:lnTo>
                <a:close/>
              </a:path>
            </a:pathLst>
          </a:custGeom>
          <a:solidFill>
            <a:srgbClr val="81D5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5" name="Freeform 423"/>
          <p:cNvSpPr>
            <a:spLocks/>
          </p:cNvSpPr>
          <p:nvPr/>
        </p:nvSpPr>
        <p:spPr bwMode="auto">
          <a:xfrm>
            <a:off x="13798550" y="3351213"/>
            <a:ext cx="619125" cy="398462"/>
          </a:xfrm>
          <a:custGeom>
            <a:avLst/>
            <a:gdLst>
              <a:gd name="T0" fmla="*/ 124 w 390"/>
              <a:gd name="T1" fmla="*/ 172 h 502"/>
              <a:gd name="T2" fmla="*/ 103 w 390"/>
              <a:gd name="T3" fmla="*/ 175 h 502"/>
              <a:gd name="T4" fmla="*/ 79 w 390"/>
              <a:gd name="T5" fmla="*/ 179 h 502"/>
              <a:gd name="T6" fmla="*/ 35 w 390"/>
              <a:gd name="T7" fmla="*/ 184 h 502"/>
              <a:gd name="T8" fmla="*/ 11 w 390"/>
              <a:gd name="T9" fmla="*/ 204 h 502"/>
              <a:gd name="T10" fmla="*/ 27 w 390"/>
              <a:gd name="T11" fmla="*/ 223 h 502"/>
              <a:gd name="T12" fmla="*/ 44 w 390"/>
              <a:gd name="T13" fmla="*/ 244 h 502"/>
              <a:gd name="T14" fmla="*/ 77 w 390"/>
              <a:gd name="T15" fmla="*/ 284 h 502"/>
              <a:gd name="T16" fmla="*/ 99 w 390"/>
              <a:gd name="T17" fmla="*/ 335 h 502"/>
              <a:gd name="T18" fmla="*/ 95 w 390"/>
              <a:gd name="T19" fmla="*/ 363 h 502"/>
              <a:gd name="T20" fmla="*/ 90 w 390"/>
              <a:gd name="T21" fmla="*/ 395 h 502"/>
              <a:gd name="T22" fmla="*/ 82 w 390"/>
              <a:gd name="T23" fmla="*/ 453 h 502"/>
              <a:gd name="T24" fmla="*/ 87 w 390"/>
              <a:gd name="T25" fmla="*/ 491 h 502"/>
              <a:gd name="T26" fmla="*/ 106 w 390"/>
              <a:gd name="T27" fmla="*/ 475 h 502"/>
              <a:gd name="T28" fmla="*/ 126 w 390"/>
              <a:gd name="T29" fmla="*/ 460 h 502"/>
              <a:gd name="T30" fmla="*/ 164 w 390"/>
              <a:gd name="T31" fmla="*/ 432 h 502"/>
              <a:gd name="T32" fmla="*/ 207 w 390"/>
              <a:gd name="T33" fmla="*/ 419 h 502"/>
              <a:gd name="T34" fmla="*/ 226 w 390"/>
              <a:gd name="T35" fmla="*/ 432 h 502"/>
              <a:gd name="T36" fmla="*/ 247 w 390"/>
              <a:gd name="T37" fmla="*/ 448 h 502"/>
              <a:gd name="T38" fmla="*/ 287 w 390"/>
              <a:gd name="T39" fmla="*/ 478 h 502"/>
              <a:gd name="T40" fmla="*/ 316 w 390"/>
              <a:gd name="T41" fmla="*/ 482 h 502"/>
              <a:gd name="T42" fmla="*/ 311 w 390"/>
              <a:gd name="T43" fmla="*/ 453 h 502"/>
              <a:gd name="T44" fmla="*/ 307 w 390"/>
              <a:gd name="T45" fmla="*/ 421 h 502"/>
              <a:gd name="T46" fmla="*/ 296 w 390"/>
              <a:gd name="T47" fmla="*/ 365 h 502"/>
              <a:gd name="T48" fmla="*/ 300 w 390"/>
              <a:gd name="T49" fmla="*/ 305 h 502"/>
              <a:gd name="T50" fmla="*/ 315 w 390"/>
              <a:gd name="T51" fmla="*/ 286 h 502"/>
              <a:gd name="T52" fmla="*/ 332 w 390"/>
              <a:gd name="T53" fmla="*/ 265 h 502"/>
              <a:gd name="T54" fmla="*/ 364 w 390"/>
              <a:gd name="T55" fmla="*/ 226 h 502"/>
              <a:gd name="T56" fmla="*/ 375 w 390"/>
              <a:gd name="T57" fmla="*/ 193 h 502"/>
              <a:gd name="T58" fmla="*/ 355 w 390"/>
              <a:gd name="T59" fmla="*/ 189 h 502"/>
              <a:gd name="T60" fmla="*/ 332 w 390"/>
              <a:gd name="T61" fmla="*/ 184 h 502"/>
              <a:gd name="T62" fmla="*/ 289 w 390"/>
              <a:gd name="T63" fmla="*/ 177 h 502"/>
              <a:gd name="T64" fmla="*/ 248 w 390"/>
              <a:gd name="T65" fmla="*/ 154 h 502"/>
              <a:gd name="T66" fmla="*/ 240 w 390"/>
              <a:gd name="T67" fmla="*/ 128 h 502"/>
              <a:gd name="T68" fmla="*/ 230 w 390"/>
              <a:gd name="T69" fmla="*/ 99 h 502"/>
              <a:gd name="T70" fmla="*/ 211 w 390"/>
              <a:gd name="T71" fmla="*/ 43 h 502"/>
              <a:gd name="T72" fmla="*/ 191 w 390"/>
              <a:gd name="T73" fmla="*/ 18 h 502"/>
              <a:gd name="T74" fmla="*/ 182 w 390"/>
              <a:gd name="T75" fmla="*/ 45 h 502"/>
              <a:gd name="T76" fmla="*/ 171 w 390"/>
              <a:gd name="T77" fmla="*/ 72 h 502"/>
              <a:gd name="T78" fmla="*/ 153 w 390"/>
              <a:gd name="T79" fmla="*/ 126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90" h="502">
                <a:moveTo>
                  <a:pt x="138" y="169"/>
                </a:moveTo>
                <a:lnTo>
                  <a:pt x="124" y="172"/>
                </a:lnTo>
                <a:lnTo>
                  <a:pt x="113" y="173"/>
                </a:lnTo>
                <a:lnTo>
                  <a:pt x="103" y="175"/>
                </a:lnTo>
                <a:lnTo>
                  <a:pt x="92" y="176"/>
                </a:lnTo>
                <a:lnTo>
                  <a:pt x="79" y="179"/>
                </a:lnTo>
                <a:lnTo>
                  <a:pt x="61" y="182"/>
                </a:lnTo>
                <a:lnTo>
                  <a:pt x="35" y="184"/>
                </a:lnTo>
                <a:lnTo>
                  <a:pt x="0" y="190"/>
                </a:lnTo>
                <a:lnTo>
                  <a:pt x="11" y="204"/>
                </a:lnTo>
                <a:lnTo>
                  <a:pt x="19" y="214"/>
                </a:lnTo>
                <a:lnTo>
                  <a:pt x="27" y="223"/>
                </a:lnTo>
                <a:lnTo>
                  <a:pt x="34" y="232"/>
                </a:lnTo>
                <a:lnTo>
                  <a:pt x="44" y="244"/>
                </a:lnTo>
                <a:lnTo>
                  <a:pt x="57" y="261"/>
                </a:lnTo>
                <a:lnTo>
                  <a:pt x="77" y="284"/>
                </a:lnTo>
                <a:lnTo>
                  <a:pt x="103" y="316"/>
                </a:lnTo>
                <a:lnTo>
                  <a:pt x="99" y="335"/>
                </a:lnTo>
                <a:lnTo>
                  <a:pt x="97" y="351"/>
                </a:lnTo>
                <a:lnTo>
                  <a:pt x="95" y="363"/>
                </a:lnTo>
                <a:lnTo>
                  <a:pt x="93" y="377"/>
                </a:lnTo>
                <a:lnTo>
                  <a:pt x="90" y="395"/>
                </a:lnTo>
                <a:lnTo>
                  <a:pt x="87" y="420"/>
                </a:lnTo>
                <a:lnTo>
                  <a:pt x="82" y="453"/>
                </a:lnTo>
                <a:lnTo>
                  <a:pt x="75" y="500"/>
                </a:lnTo>
                <a:lnTo>
                  <a:pt x="87" y="491"/>
                </a:lnTo>
                <a:lnTo>
                  <a:pt x="97" y="482"/>
                </a:lnTo>
                <a:lnTo>
                  <a:pt x="106" y="475"/>
                </a:lnTo>
                <a:lnTo>
                  <a:pt x="115" y="468"/>
                </a:lnTo>
                <a:lnTo>
                  <a:pt x="126" y="460"/>
                </a:lnTo>
                <a:lnTo>
                  <a:pt x="142" y="449"/>
                </a:lnTo>
                <a:lnTo>
                  <a:pt x="164" y="432"/>
                </a:lnTo>
                <a:lnTo>
                  <a:pt x="194" y="409"/>
                </a:lnTo>
                <a:lnTo>
                  <a:pt x="207" y="419"/>
                </a:lnTo>
                <a:lnTo>
                  <a:pt x="217" y="425"/>
                </a:lnTo>
                <a:lnTo>
                  <a:pt x="226" y="432"/>
                </a:lnTo>
                <a:lnTo>
                  <a:pt x="235" y="439"/>
                </a:lnTo>
                <a:lnTo>
                  <a:pt x="247" y="448"/>
                </a:lnTo>
                <a:lnTo>
                  <a:pt x="264" y="460"/>
                </a:lnTo>
                <a:lnTo>
                  <a:pt x="287" y="478"/>
                </a:lnTo>
                <a:lnTo>
                  <a:pt x="319" y="502"/>
                </a:lnTo>
                <a:lnTo>
                  <a:pt x="316" y="482"/>
                </a:lnTo>
                <a:lnTo>
                  <a:pt x="313" y="467"/>
                </a:lnTo>
                <a:lnTo>
                  <a:pt x="311" y="453"/>
                </a:lnTo>
                <a:lnTo>
                  <a:pt x="309" y="439"/>
                </a:lnTo>
                <a:lnTo>
                  <a:pt x="307" y="421"/>
                </a:lnTo>
                <a:lnTo>
                  <a:pt x="303" y="398"/>
                </a:lnTo>
                <a:lnTo>
                  <a:pt x="296" y="365"/>
                </a:lnTo>
                <a:lnTo>
                  <a:pt x="289" y="319"/>
                </a:lnTo>
                <a:lnTo>
                  <a:pt x="300" y="305"/>
                </a:lnTo>
                <a:lnTo>
                  <a:pt x="309" y="295"/>
                </a:lnTo>
                <a:lnTo>
                  <a:pt x="315" y="286"/>
                </a:lnTo>
                <a:lnTo>
                  <a:pt x="323" y="276"/>
                </a:lnTo>
                <a:lnTo>
                  <a:pt x="332" y="265"/>
                </a:lnTo>
                <a:lnTo>
                  <a:pt x="346" y="248"/>
                </a:lnTo>
                <a:lnTo>
                  <a:pt x="364" y="226"/>
                </a:lnTo>
                <a:lnTo>
                  <a:pt x="390" y="196"/>
                </a:lnTo>
                <a:lnTo>
                  <a:pt x="375" y="193"/>
                </a:lnTo>
                <a:lnTo>
                  <a:pt x="364" y="190"/>
                </a:lnTo>
                <a:lnTo>
                  <a:pt x="355" y="189"/>
                </a:lnTo>
                <a:lnTo>
                  <a:pt x="346" y="187"/>
                </a:lnTo>
                <a:lnTo>
                  <a:pt x="332" y="184"/>
                </a:lnTo>
                <a:lnTo>
                  <a:pt x="314" y="182"/>
                </a:lnTo>
                <a:lnTo>
                  <a:pt x="289" y="177"/>
                </a:lnTo>
                <a:lnTo>
                  <a:pt x="254" y="172"/>
                </a:lnTo>
                <a:lnTo>
                  <a:pt x="248" y="154"/>
                </a:lnTo>
                <a:lnTo>
                  <a:pt x="244" y="140"/>
                </a:lnTo>
                <a:lnTo>
                  <a:pt x="240" y="128"/>
                </a:lnTo>
                <a:lnTo>
                  <a:pt x="236" y="115"/>
                </a:lnTo>
                <a:lnTo>
                  <a:pt x="230" y="99"/>
                </a:lnTo>
                <a:lnTo>
                  <a:pt x="223" y="75"/>
                </a:lnTo>
                <a:lnTo>
                  <a:pt x="211" y="43"/>
                </a:lnTo>
                <a:lnTo>
                  <a:pt x="197" y="0"/>
                </a:lnTo>
                <a:lnTo>
                  <a:pt x="191" y="18"/>
                </a:lnTo>
                <a:lnTo>
                  <a:pt x="186" y="32"/>
                </a:lnTo>
                <a:lnTo>
                  <a:pt x="182" y="45"/>
                </a:lnTo>
                <a:lnTo>
                  <a:pt x="177" y="57"/>
                </a:lnTo>
                <a:lnTo>
                  <a:pt x="171" y="72"/>
                </a:lnTo>
                <a:lnTo>
                  <a:pt x="164" y="96"/>
                </a:lnTo>
                <a:lnTo>
                  <a:pt x="153" y="126"/>
                </a:lnTo>
                <a:lnTo>
                  <a:pt x="138" y="169"/>
                </a:lnTo>
                <a:close/>
              </a:path>
            </a:pathLst>
          </a:custGeom>
          <a:solidFill>
            <a:srgbClr val="8FD6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6" name="Freeform 424"/>
          <p:cNvSpPr>
            <a:spLocks/>
          </p:cNvSpPr>
          <p:nvPr/>
        </p:nvSpPr>
        <p:spPr bwMode="auto">
          <a:xfrm>
            <a:off x="13819188" y="3365500"/>
            <a:ext cx="577850" cy="371475"/>
          </a:xfrm>
          <a:custGeom>
            <a:avLst/>
            <a:gdLst>
              <a:gd name="T0" fmla="*/ 116 w 364"/>
              <a:gd name="T1" fmla="*/ 159 h 468"/>
              <a:gd name="T2" fmla="*/ 96 w 364"/>
              <a:gd name="T3" fmla="*/ 162 h 468"/>
              <a:gd name="T4" fmla="*/ 73 w 364"/>
              <a:gd name="T5" fmla="*/ 166 h 468"/>
              <a:gd name="T6" fmla="*/ 33 w 364"/>
              <a:gd name="T7" fmla="*/ 172 h 468"/>
              <a:gd name="T8" fmla="*/ 11 w 364"/>
              <a:gd name="T9" fmla="*/ 190 h 468"/>
              <a:gd name="T10" fmla="*/ 25 w 364"/>
              <a:gd name="T11" fmla="*/ 208 h 468"/>
              <a:gd name="T12" fmla="*/ 40 w 364"/>
              <a:gd name="T13" fmla="*/ 227 h 468"/>
              <a:gd name="T14" fmla="*/ 71 w 364"/>
              <a:gd name="T15" fmla="*/ 265 h 468"/>
              <a:gd name="T16" fmla="*/ 92 w 364"/>
              <a:gd name="T17" fmla="*/ 312 h 468"/>
              <a:gd name="T18" fmla="*/ 89 w 364"/>
              <a:gd name="T19" fmla="*/ 338 h 468"/>
              <a:gd name="T20" fmla="*/ 84 w 364"/>
              <a:gd name="T21" fmla="*/ 367 h 468"/>
              <a:gd name="T22" fmla="*/ 75 w 364"/>
              <a:gd name="T23" fmla="*/ 423 h 468"/>
              <a:gd name="T24" fmla="*/ 81 w 364"/>
              <a:gd name="T25" fmla="*/ 457 h 468"/>
              <a:gd name="T26" fmla="*/ 98 w 364"/>
              <a:gd name="T27" fmla="*/ 445 h 468"/>
              <a:gd name="T28" fmla="*/ 117 w 364"/>
              <a:gd name="T29" fmla="*/ 430 h 468"/>
              <a:gd name="T30" fmla="*/ 153 w 364"/>
              <a:gd name="T31" fmla="*/ 403 h 468"/>
              <a:gd name="T32" fmla="*/ 193 w 364"/>
              <a:gd name="T33" fmla="*/ 391 h 468"/>
              <a:gd name="T34" fmla="*/ 211 w 364"/>
              <a:gd name="T35" fmla="*/ 403 h 468"/>
              <a:gd name="T36" fmla="*/ 231 w 364"/>
              <a:gd name="T37" fmla="*/ 419 h 468"/>
              <a:gd name="T38" fmla="*/ 268 w 364"/>
              <a:gd name="T39" fmla="*/ 446 h 468"/>
              <a:gd name="T40" fmla="*/ 295 w 364"/>
              <a:gd name="T41" fmla="*/ 450 h 468"/>
              <a:gd name="T42" fmla="*/ 291 w 364"/>
              <a:gd name="T43" fmla="*/ 423 h 468"/>
              <a:gd name="T44" fmla="*/ 286 w 364"/>
              <a:gd name="T45" fmla="*/ 394 h 468"/>
              <a:gd name="T46" fmla="*/ 277 w 364"/>
              <a:gd name="T47" fmla="*/ 341 h 468"/>
              <a:gd name="T48" fmla="*/ 280 w 364"/>
              <a:gd name="T49" fmla="*/ 286 h 468"/>
              <a:gd name="T50" fmla="*/ 295 w 364"/>
              <a:gd name="T51" fmla="*/ 268 h 468"/>
              <a:gd name="T52" fmla="*/ 311 w 364"/>
              <a:gd name="T53" fmla="*/ 247 h 468"/>
              <a:gd name="T54" fmla="*/ 341 w 364"/>
              <a:gd name="T55" fmla="*/ 211 h 468"/>
              <a:gd name="T56" fmla="*/ 351 w 364"/>
              <a:gd name="T57" fmla="*/ 179 h 468"/>
              <a:gd name="T58" fmla="*/ 333 w 364"/>
              <a:gd name="T59" fmla="*/ 176 h 468"/>
              <a:gd name="T60" fmla="*/ 311 w 364"/>
              <a:gd name="T61" fmla="*/ 172 h 468"/>
              <a:gd name="T62" fmla="*/ 270 w 364"/>
              <a:gd name="T63" fmla="*/ 165 h 468"/>
              <a:gd name="T64" fmla="*/ 233 w 364"/>
              <a:gd name="T65" fmla="*/ 143 h 468"/>
              <a:gd name="T66" fmla="*/ 225 w 364"/>
              <a:gd name="T67" fmla="*/ 118 h 468"/>
              <a:gd name="T68" fmla="*/ 215 w 364"/>
              <a:gd name="T69" fmla="*/ 90 h 468"/>
              <a:gd name="T70" fmla="*/ 197 w 364"/>
              <a:gd name="T71" fmla="*/ 40 h 468"/>
              <a:gd name="T72" fmla="*/ 178 w 364"/>
              <a:gd name="T73" fmla="*/ 17 h 468"/>
              <a:gd name="T74" fmla="*/ 170 w 364"/>
              <a:gd name="T75" fmla="*/ 40 h 468"/>
              <a:gd name="T76" fmla="*/ 160 w 364"/>
              <a:gd name="T77" fmla="*/ 67 h 468"/>
              <a:gd name="T78" fmla="*/ 143 w 364"/>
              <a:gd name="T79" fmla="*/ 117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4" h="468">
                <a:moveTo>
                  <a:pt x="130" y="157"/>
                </a:moveTo>
                <a:lnTo>
                  <a:pt x="116" y="159"/>
                </a:lnTo>
                <a:lnTo>
                  <a:pt x="105" y="161"/>
                </a:lnTo>
                <a:lnTo>
                  <a:pt x="96" y="162"/>
                </a:lnTo>
                <a:lnTo>
                  <a:pt x="86" y="164"/>
                </a:lnTo>
                <a:lnTo>
                  <a:pt x="73" y="166"/>
                </a:lnTo>
                <a:lnTo>
                  <a:pt x="57" y="169"/>
                </a:lnTo>
                <a:lnTo>
                  <a:pt x="33" y="172"/>
                </a:lnTo>
                <a:lnTo>
                  <a:pt x="0" y="178"/>
                </a:lnTo>
                <a:lnTo>
                  <a:pt x="11" y="190"/>
                </a:lnTo>
                <a:lnTo>
                  <a:pt x="18" y="200"/>
                </a:lnTo>
                <a:lnTo>
                  <a:pt x="25" y="208"/>
                </a:lnTo>
                <a:lnTo>
                  <a:pt x="32" y="216"/>
                </a:lnTo>
                <a:lnTo>
                  <a:pt x="40" y="227"/>
                </a:lnTo>
                <a:lnTo>
                  <a:pt x="54" y="243"/>
                </a:lnTo>
                <a:lnTo>
                  <a:pt x="71" y="265"/>
                </a:lnTo>
                <a:lnTo>
                  <a:pt x="95" y="294"/>
                </a:lnTo>
                <a:lnTo>
                  <a:pt x="92" y="312"/>
                </a:lnTo>
                <a:lnTo>
                  <a:pt x="91" y="326"/>
                </a:lnTo>
                <a:lnTo>
                  <a:pt x="89" y="338"/>
                </a:lnTo>
                <a:lnTo>
                  <a:pt x="86" y="351"/>
                </a:lnTo>
                <a:lnTo>
                  <a:pt x="84" y="367"/>
                </a:lnTo>
                <a:lnTo>
                  <a:pt x="80" y="391"/>
                </a:lnTo>
                <a:lnTo>
                  <a:pt x="75" y="423"/>
                </a:lnTo>
                <a:lnTo>
                  <a:pt x="69" y="467"/>
                </a:lnTo>
                <a:lnTo>
                  <a:pt x="81" y="457"/>
                </a:lnTo>
                <a:lnTo>
                  <a:pt x="90" y="450"/>
                </a:lnTo>
                <a:lnTo>
                  <a:pt x="98" y="445"/>
                </a:lnTo>
                <a:lnTo>
                  <a:pt x="107" y="438"/>
                </a:lnTo>
                <a:lnTo>
                  <a:pt x="117" y="430"/>
                </a:lnTo>
                <a:lnTo>
                  <a:pt x="133" y="419"/>
                </a:lnTo>
                <a:lnTo>
                  <a:pt x="153" y="403"/>
                </a:lnTo>
                <a:lnTo>
                  <a:pt x="181" y="381"/>
                </a:lnTo>
                <a:lnTo>
                  <a:pt x="193" y="391"/>
                </a:lnTo>
                <a:lnTo>
                  <a:pt x="202" y="398"/>
                </a:lnTo>
                <a:lnTo>
                  <a:pt x="211" y="403"/>
                </a:lnTo>
                <a:lnTo>
                  <a:pt x="220" y="410"/>
                </a:lnTo>
                <a:lnTo>
                  <a:pt x="231" y="419"/>
                </a:lnTo>
                <a:lnTo>
                  <a:pt x="246" y="430"/>
                </a:lnTo>
                <a:lnTo>
                  <a:pt x="268" y="446"/>
                </a:lnTo>
                <a:lnTo>
                  <a:pt x="298" y="468"/>
                </a:lnTo>
                <a:lnTo>
                  <a:pt x="295" y="450"/>
                </a:lnTo>
                <a:lnTo>
                  <a:pt x="293" y="435"/>
                </a:lnTo>
                <a:lnTo>
                  <a:pt x="291" y="423"/>
                </a:lnTo>
                <a:lnTo>
                  <a:pt x="288" y="410"/>
                </a:lnTo>
                <a:lnTo>
                  <a:pt x="286" y="394"/>
                </a:lnTo>
                <a:lnTo>
                  <a:pt x="282" y="371"/>
                </a:lnTo>
                <a:lnTo>
                  <a:pt x="277" y="341"/>
                </a:lnTo>
                <a:lnTo>
                  <a:pt x="270" y="298"/>
                </a:lnTo>
                <a:lnTo>
                  <a:pt x="280" y="286"/>
                </a:lnTo>
                <a:lnTo>
                  <a:pt x="287" y="276"/>
                </a:lnTo>
                <a:lnTo>
                  <a:pt x="295" y="268"/>
                </a:lnTo>
                <a:lnTo>
                  <a:pt x="302" y="258"/>
                </a:lnTo>
                <a:lnTo>
                  <a:pt x="311" y="247"/>
                </a:lnTo>
                <a:lnTo>
                  <a:pt x="323" y="232"/>
                </a:lnTo>
                <a:lnTo>
                  <a:pt x="341" y="211"/>
                </a:lnTo>
                <a:lnTo>
                  <a:pt x="364" y="182"/>
                </a:lnTo>
                <a:lnTo>
                  <a:pt x="351" y="179"/>
                </a:lnTo>
                <a:lnTo>
                  <a:pt x="341" y="178"/>
                </a:lnTo>
                <a:lnTo>
                  <a:pt x="333" y="176"/>
                </a:lnTo>
                <a:lnTo>
                  <a:pt x="323" y="175"/>
                </a:lnTo>
                <a:lnTo>
                  <a:pt x="311" y="172"/>
                </a:lnTo>
                <a:lnTo>
                  <a:pt x="294" y="169"/>
                </a:lnTo>
                <a:lnTo>
                  <a:pt x="270" y="165"/>
                </a:lnTo>
                <a:lnTo>
                  <a:pt x="238" y="159"/>
                </a:lnTo>
                <a:lnTo>
                  <a:pt x="233" y="143"/>
                </a:lnTo>
                <a:lnTo>
                  <a:pt x="228" y="130"/>
                </a:lnTo>
                <a:lnTo>
                  <a:pt x="225" y="118"/>
                </a:lnTo>
                <a:lnTo>
                  <a:pt x="221" y="107"/>
                </a:lnTo>
                <a:lnTo>
                  <a:pt x="215" y="90"/>
                </a:lnTo>
                <a:lnTo>
                  <a:pt x="207" y="69"/>
                </a:lnTo>
                <a:lnTo>
                  <a:pt x="197" y="40"/>
                </a:lnTo>
                <a:lnTo>
                  <a:pt x="184" y="0"/>
                </a:lnTo>
                <a:lnTo>
                  <a:pt x="178" y="17"/>
                </a:lnTo>
                <a:lnTo>
                  <a:pt x="174" y="29"/>
                </a:lnTo>
                <a:lnTo>
                  <a:pt x="170" y="40"/>
                </a:lnTo>
                <a:lnTo>
                  <a:pt x="165" y="51"/>
                </a:lnTo>
                <a:lnTo>
                  <a:pt x="160" y="67"/>
                </a:lnTo>
                <a:lnTo>
                  <a:pt x="153" y="87"/>
                </a:lnTo>
                <a:lnTo>
                  <a:pt x="143" y="117"/>
                </a:lnTo>
                <a:lnTo>
                  <a:pt x="130" y="157"/>
                </a:lnTo>
                <a:close/>
              </a:path>
            </a:pathLst>
          </a:custGeom>
          <a:solidFill>
            <a:srgbClr val="8FD6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7" name="Freeform 425"/>
          <p:cNvSpPr>
            <a:spLocks/>
          </p:cNvSpPr>
          <p:nvPr/>
        </p:nvSpPr>
        <p:spPr bwMode="auto">
          <a:xfrm>
            <a:off x="13839825" y="3378200"/>
            <a:ext cx="538163" cy="347663"/>
          </a:xfrm>
          <a:custGeom>
            <a:avLst/>
            <a:gdLst>
              <a:gd name="T0" fmla="*/ 107 w 339"/>
              <a:gd name="T1" fmla="*/ 147 h 436"/>
              <a:gd name="T2" fmla="*/ 90 w 339"/>
              <a:gd name="T3" fmla="*/ 151 h 436"/>
              <a:gd name="T4" fmla="*/ 68 w 339"/>
              <a:gd name="T5" fmla="*/ 154 h 436"/>
              <a:gd name="T6" fmla="*/ 30 w 339"/>
              <a:gd name="T7" fmla="*/ 161 h 436"/>
              <a:gd name="T8" fmla="*/ 9 w 339"/>
              <a:gd name="T9" fmla="*/ 176 h 436"/>
              <a:gd name="T10" fmla="*/ 22 w 339"/>
              <a:gd name="T11" fmla="*/ 192 h 436"/>
              <a:gd name="T12" fmla="*/ 38 w 339"/>
              <a:gd name="T13" fmla="*/ 212 h 436"/>
              <a:gd name="T14" fmla="*/ 65 w 339"/>
              <a:gd name="T15" fmla="*/ 246 h 436"/>
              <a:gd name="T16" fmla="*/ 85 w 339"/>
              <a:gd name="T17" fmla="*/ 291 h 436"/>
              <a:gd name="T18" fmla="*/ 82 w 339"/>
              <a:gd name="T19" fmla="*/ 314 h 436"/>
              <a:gd name="T20" fmla="*/ 78 w 339"/>
              <a:gd name="T21" fmla="*/ 342 h 436"/>
              <a:gd name="T22" fmla="*/ 70 w 339"/>
              <a:gd name="T23" fmla="*/ 393 h 436"/>
              <a:gd name="T24" fmla="*/ 76 w 339"/>
              <a:gd name="T25" fmla="*/ 425 h 436"/>
              <a:gd name="T26" fmla="*/ 91 w 339"/>
              <a:gd name="T27" fmla="*/ 414 h 436"/>
              <a:gd name="T28" fmla="*/ 108 w 339"/>
              <a:gd name="T29" fmla="*/ 400 h 436"/>
              <a:gd name="T30" fmla="*/ 141 w 339"/>
              <a:gd name="T31" fmla="*/ 375 h 436"/>
              <a:gd name="T32" fmla="*/ 179 w 339"/>
              <a:gd name="T33" fmla="*/ 364 h 436"/>
              <a:gd name="T34" fmla="*/ 195 w 339"/>
              <a:gd name="T35" fmla="*/ 377 h 436"/>
              <a:gd name="T36" fmla="*/ 215 w 339"/>
              <a:gd name="T37" fmla="*/ 389 h 436"/>
              <a:gd name="T38" fmla="*/ 249 w 339"/>
              <a:gd name="T39" fmla="*/ 415 h 436"/>
              <a:gd name="T40" fmla="*/ 273 w 339"/>
              <a:gd name="T41" fmla="*/ 418 h 436"/>
              <a:gd name="T42" fmla="*/ 270 w 339"/>
              <a:gd name="T43" fmla="*/ 395 h 436"/>
              <a:gd name="T44" fmla="*/ 266 w 339"/>
              <a:gd name="T45" fmla="*/ 367 h 436"/>
              <a:gd name="T46" fmla="*/ 257 w 339"/>
              <a:gd name="T47" fmla="*/ 317 h 436"/>
              <a:gd name="T48" fmla="*/ 260 w 339"/>
              <a:gd name="T49" fmla="*/ 266 h 436"/>
              <a:gd name="T50" fmla="*/ 274 w 339"/>
              <a:gd name="T51" fmla="*/ 249 h 436"/>
              <a:gd name="T52" fmla="*/ 289 w 339"/>
              <a:gd name="T53" fmla="*/ 230 h 436"/>
              <a:gd name="T54" fmla="*/ 318 w 339"/>
              <a:gd name="T55" fmla="*/ 197 h 436"/>
              <a:gd name="T56" fmla="*/ 327 w 339"/>
              <a:gd name="T57" fmla="*/ 167 h 436"/>
              <a:gd name="T58" fmla="*/ 309 w 339"/>
              <a:gd name="T59" fmla="*/ 165 h 436"/>
              <a:gd name="T60" fmla="*/ 290 w 339"/>
              <a:gd name="T61" fmla="*/ 161 h 436"/>
              <a:gd name="T62" fmla="*/ 252 w 339"/>
              <a:gd name="T63" fmla="*/ 155 h 436"/>
              <a:gd name="T64" fmla="*/ 217 w 339"/>
              <a:gd name="T65" fmla="*/ 133 h 436"/>
              <a:gd name="T66" fmla="*/ 209 w 339"/>
              <a:gd name="T67" fmla="*/ 111 h 436"/>
              <a:gd name="T68" fmla="*/ 201 w 339"/>
              <a:gd name="T69" fmla="*/ 84 h 436"/>
              <a:gd name="T70" fmla="*/ 184 w 339"/>
              <a:gd name="T71" fmla="*/ 37 h 436"/>
              <a:gd name="T72" fmla="*/ 167 w 339"/>
              <a:gd name="T73" fmla="*/ 15 h 436"/>
              <a:gd name="T74" fmla="*/ 159 w 339"/>
              <a:gd name="T75" fmla="*/ 37 h 436"/>
              <a:gd name="T76" fmla="*/ 149 w 339"/>
              <a:gd name="T77" fmla="*/ 62 h 436"/>
              <a:gd name="T78" fmla="*/ 133 w 339"/>
              <a:gd name="T79" fmla="*/ 108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39" h="436">
                <a:moveTo>
                  <a:pt x="121" y="145"/>
                </a:moveTo>
                <a:lnTo>
                  <a:pt x="107" y="147"/>
                </a:lnTo>
                <a:lnTo>
                  <a:pt x="98" y="148"/>
                </a:lnTo>
                <a:lnTo>
                  <a:pt x="90" y="151"/>
                </a:lnTo>
                <a:lnTo>
                  <a:pt x="81" y="152"/>
                </a:lnTo>
                <a:lnTo>
                  <a:pt x="68" y="154"/>
                </a:lnTo>
                <a:lnTo>
                  <a:pt x="52" y="156"/>
                </a:lnTo>
                <a:lnTo>
                  <a:pt x="30" y="161"/>
                </a:lnTo>
                <a:lnTo>
                  <a:pt x="0" y="165"/>
                </a:lnTo>
                <a:lnTo>
                  <a:pt x="9" y="176"/>
                </a:lnTo>
                <a:lnTo>
                  <a:pt x="16" y="185"/>
                </a:lnTo>
                <a:lnTo>
                  <a:pt x="22" y="192"/>
                </a:lnTo>
                <a:lnTo>
                  <a:pt x="29" y="201"/>
                </a:lnTo>
                <a:lnTo>
                  <a:pt x="38" y="212"/>
                </a:lnTo>
                <a:lnTo>
                  <a:pt x="49" y="227"/>
                </a:lnTo>
                <a:lnTo>
                  <a:pt x="65" y="246"/>
                </a:lnTo>
                <a:lnTo>
                  <a:pt x="88" y="274"/>
                </a:lnTo>
                <a:lnTo>
                  <a:pt x="85" y="291"/>
                </a:lnTo>
                <a:lnTo>
                  <a:pt x="84" y="303"/>
                </a:lnTo>
                <a:lnTo>
                  <a:pt x="82" y="314"/>
                </a:lnTo>
                <a:lnTo>
                  <a:pt x="80" y="327"/>
                </a:lnTo>
                <a:lnTo>
                  <a:pt x="78" y="342"/>
                </a:lnTo>
                <a:lnTo>
                  <a:pt x="74" y="363"/>
                </a:lnTo>
                <a:lnTo>
                  <a:pt x="70" y="393"/>
                </a:lnTo>
                <a:lnTo>
                  <a:pt x="64" y="433"/>
                </a:lnTo>
                <a:lnTo>
                  <a:pt x="76" y="425"/>
                </a:lnTo>
                <a:lnTo>
                  <a:pt x="84" y="418"/>
                </a:lnTo>
                <a:lnTo>
                  <a:pt x="91" y="414"/>
                </a:lnTo>
                <a:lnTo>
                  <a:pt x="98" y="407"/>
                </a:lnTo>
                <a:lnTo>
                  <a:pt x="108" y="400"/>
                </a:lnTo>
                <a:lnTo>
                  <a:pt x="123" y="390"/>
                </a:lnTo>
                <a:lnTo>
                  <a:pt x="141" y="375"/>
                </a:lnTo>
                <a:lnTo>
                  <a:pt x="168" y="356"/>
                </a:lnTo>
                <a:lnTo>
                  <a:pt x="179" y="364"/>
                </a:lnTo>
                <a:lnTo>
                  <a:pt x="188" y="371"/>
                </a:lnTo>
                <a:lnTo>
                  <a:pt x="195" y="377"/>
                </a:lnTo>
                <a:lnTo>
                  <a:pt x="204" y="382"/>
                </a:lnTo>
                <a:lnTo>
                  <a:pt x="215" y="389"/>
                </a:lnTo>
                <a:lnTo>
                  <a:pt x="229" y="400"/>
                </a:lnTo>
                <a:lnTo>
                  <a:pt x="249" y="415"/>
                </a:lnTo>
                <a:lnTo>
                  <a:pt x="277" y="436"/>
                </a:lnTo>
                <a:lnTo>
                  <a:pt x="273" y="418"/>
                </a:lnTo>
                <a:lnTo>
                  <a:pt x="272" y="406"/>
                </a:lnTo>
                <a:lnTo>
                  <a:pt x="270" y="395"/>
                </a:lnTo>
                <a:lnTo>
                  <a:pt x="268" y="382"/>
                </a:lnTo>
                <a:lnTo>
                  <a:pt x="266" y="367"/>
                </a:lnTo>
                <a:lnTo>
                  <a:pt x="262" y="346"/>
                </a:lnTo>
                <a:lnTo>
                  <a:pt x="257" y="317"/>
                </a:lnTo>
                <a:lnTo>
                  <a:pt x="251" y="277"/>
                </a:lnTo>
                <a:lnTo>
                  <a:pt x="260" y="266"/>
                </a:lnTo>
                <a:lnTo>
                  <a:pt x="267" y="256"/>
                </a:lnTo>
                <a:lnTo>
                  <a:pt x="274" y="249"/>
                </a:lnTo>
                <a:lnTo>
                  <a:pt x="281" y="241"/>
                </a:lnTo>
                <a:lnTo>
                  <a:pt x="289" y="230"/>
                </a:lnTo>
                <a:lnTo>
                  <a:pt x="301" y="216"/>
                </a:lnTo>
                <a:lnTo>
                  <a:pt x="318" y="197"/>
                </a:lnTo>
                <a:lnTo>
                  <a:pt x="339" y="170"/>
                </a:lnTo>
                <a:lnTo>
                  <a:pt x="327" y="167"/>
                </a:lnTo>
                <a:lnTo>
                  <a:pt x="318" y="166"/>
                </a:lnTo>
                <a:lnTo>
                  <a:pt x="309" y="165"/>
                </a:lnTo>
                <a:lnTo>
                  <a:pt x="301" y="163"/>
                </a:lnTo>
                <a:lnTo>
                  <a:pt x="290" y="161"/>
                </a:lnTo>
                <a:lnTo>
                  <a:pt x="273" y="158"/>
                </a:lnTo>
                <a:lnTo>
                  <a:pt x="252" y="155"/>
                </a:lnTo>
                <a:lnTo>
                  <a:pt x="222" y="149"/>
                </a:lnTo>
                <a:lnTo>
                  <a:pt x="217" y="133"/>
                </a:lnTo>
                <a:lnTo>
                  <a:pt x="213" y="122"/>
                </a:lnTo>
                <a:lnTo>
                  <a:pt x="209" y="111"/>
                </a:lnTo>
                <a:lnTo>
                  <a:pt x="206" y="100"/>
                </a:lnTo>
                <a:lnTo>
                  <a:pt x="201" y="84"/>
                </a:lnTo>
                <a:lnTo>
                  <a:pt x="193" y="65"/>
                </a:lnTo>
                <a:lnTo>
                  <a:pt x="184" y="37"/>
                </a:lnTo>
                <a:lnTo>
                  <a:pt x="172" y="0"/>
                </a:lnTo>
                <a:lnTo>
                  <a:pt x="167" y="15"/>
                </a:lnTo>
                <a:lnTo>
                  <a:pt x="162" y="28"/>
                </a:lnTo>
                <a:lnTo>
                  <a:pt x="159" y="37"/>
                </a:lnTo>
                <a:lnTo>
                  <a:pt x="154" y="48"/>
                </a:lnTo>
                <a:lnTo>
                  <a:pt x="149" y="62"/>
                </a:lnTo>
                <a:lnTo>
                  <a:pt x="142" y="82"/>
                </a:lnTo>
                <a:lnTo>
                  <a:pt x="133" y="108"/>
                </a:lnTo>
                <a:lnTo>
                  <a:pt x="121" y="145"/>
                </a:lnTo>
                <a:close/>
              </a:path>
            </a:pathLst>
          </a:custGeom>
          <a:solidFill>
            <a:srgbClr val="A7E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8" name="Freeform 426"/>
          <p:cNvSpPr>
            <a:spLocks/>
          </p:cNvSpPr>
          <p:nvPr/>
        </p:nvSpPr>
        <p:spPr bwMode="auto">
          <a:xfrm>
            <a:off x="13860463" y="3392488"/>
            <a:ext cx="498475" cy="320675"/>
          </a:xfrm>
          <a:custGeom>
            <a:avLst/>
            <a:gdLst>
              <a:gd name="T0" fmla="*/ 99 w 314"/>
              <a:gd name="T1" fmla="*/ 136 h 405"/>
              <a:gd name="T2" fmla="*/ 82 w 314"/>
              <a:gd name="T3" fmla="*/ 139 h 405"/>
              <a:gd name="T4" fmla="*/ 64 w 314"/>
              <a:gd name="T5" fmla="*/ 143 h 405"/>
              <a:gd name="T6" fmla="*/ 28 w 314"/>
              <a:gd name="T7" fmla="*/ 149 h 405"/>
              <a:gd name="T8" fmla="*/ 8 w 314"/>
              <a:gd name="T9" fmla="*/ 164 h 405"/>
              <a:gd name="T10" fmla="*/ 20 w 314"/>
              <a:gd name="T11" fmla="*/ 179 h 405"/>
              <a:gd name="T12" fmla="*/ 35 w 314"/>
              <a:gd name="T13" fmla="*/ 197 h 405"/>
              <a:gd name="T14" fmla="*/ 60 w 314"/>
              <a:gd name="T15" fmla="*/ 229 h 405"/>
              <a:gd name="T16" fmla="*/ 79 w 314"/>
              <a:gd name="T17" fmla="*/ 269 h 405"/>
              <a:gd name="T18" fmla="*/ 75 w 314"/>
              <a:gd name="T19" fmla="*/ 291 h 405"/>
              <a:gd name="T20" fmla="*/ 72 w 314"/>
              <a:gd name="T21" fmla="*/ 316 h 405"/>
              <a:gd name="T22" fmla="*/ 65 w 314"/>
              <a:gd name="T23" fmla="*/ 365 h 405"/>
              <a:gd name="T24" fmla="*/ 69 w 314"/>
              <a:gd name="T25" fmla="*/ 394 h 405"/>
              <a:gd name="T26" fmla="*/ 83 w 314"/>
              <a:gd name="T27" fmla="*/ 383 h 405"/>
              <a:gd name="T28" fmla="*/ 99 w 314"/>
              <a:gd name="T29" fmla="*/ 372 h 405"/>
              <a:gd name="T30" fmla="*/ 130 w 314"/>
              <a:gd name="T31" fmla="*/ 348 h 405"/>
              <a:gd name="T32" fmla="*/ 165 w 314"/>
              <a:gd name="T33" fmla="*/ 338 h 405"/>
              <a:gd name="T34" fmla="*/ 180 w 314"/>
              <a:gd name="T35" fmla="*/ 350 h 405"/>
              <a:gd name="T36" fmla="*/ 198 w 314"/>
              <a:gd name="T37" fmla="*/ 362 h 405"/>
              <a:gd name="T38" fmla="*/ 230 w 314"/>
              <a:gd name="T39" fmla="*/ 386 h 405"/>
              <a:gd name="T40" fmla="*/ 253 w 314"/>
              <a:gd name="T41" fmla="*/ 388 h 405"/>
              <a:gd name="T42" fmla="*/ 250 w 314"/>
              <a:gd name="T43" fmla="*/ 366 h 405"/>
              <a:gd name="T44" fmla="*/ 246 w 314"/>
              <a:gd name="T45" fmla="*/ 341 h 405"/>
              <a:gd name="T46" fmla="*/ 239 w 314"/>
              <a:gd name="T47" fmla="*/ 294 h 405"/>
              <a:gd name="T48" fmla="*/ 241 w 314"/>
              <a:gd name="T49" fmla="*/ 247 h 405"/>
              <a:gd name="T50" fmla="*/ 253 w 314"/>
              <a:gd name="T51" fmla="*/ 232 h 405"/>
              <a:gd name="T52" fmla="*/ 268 w 314"/>
              <a:gd name="T53" fmla="*/ 215 h 405"/>
              <a:gd name="T54" fmla="*/ 293 w 314"/>
              <a:gd name="T55" fmla="*/ 185 h 405"/>
              <a:gd name="T56" fmla="*/ 302 w 314"/>
              <a:gd name="T57" fmla="*/ 157 h 405"/>
              <a:gd name="T58" fmla="*/ 286 w 314"/>
              <a:gd name="T59" fmla="*/ 154 h 405"/>
              <a:gd name="T60" fmla="*/ 268 w 314"/>
              <a:gd name="T61" fmla="*/ 150 h 405"/>
              <a:gd name="T62" fmla="*/ 234 w 314"/>
              <a:gd name="T63" fmla="*/ 143 h 405"/>
              <a:gd name="T64" fmla="*/ 201 w 314"/>
              <a:gd name="T65" fmla="*/ 124 h 405"/>
              <a:gd name="T66" fmla="*/ 194 w 314"/>
              <a:gd name="T67" fmla="*/ 103 h 405"/>
              <a:gd name="T68" fmla="*/ 186 w 314"/>
              <a:gd name="T69" fmla="*/ 79 h 405"/>
              <a:gd name="T70" fmla="*/ 171 w 314"/>
              <a:gd name="T71" fmla="*/ 35 h 405"/>
              <a:gd name="T72" fmla="*/ 154 w 314"/>
              <a:gd name="T73" fmla="*/ 16 h 405"/>
              <a:gd name="T74" fmla="*/ 147 w 314"/>
              <a:gd name="T75" fmla="*/ 35 h 405"/>
              <a:gd name="T76" fmla="*/ 138 w 314"/>
              <a:gd name="T77" fmla="*/ 59 h 405"/>
              <a:gd name="T78" fmla="*/ 123 w 314"/>
              <a:gd name="T79" fmla="*/ 100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14" h="405">
                <a:moveTo>
                  <a:pt x="112" y="135"/>
                </a:moveTo>
                <a:lnTo>
                  <a:pt x="99" y="136"/>
                </a:lnTo>
                <a:lnTo>
                  <a:pt x="90" y="138"/>
                </a:lnTo>
                <a:lnTo>
                  <a:pt x="82" y="139"/>
                </a:lnTo>
                <a:lnTo>
                  <a:pt x="74" y="142"/>
                </a:lnTo>
                <a:lnTo>
                  <a:pt x="64" y="143"/>
                </a:lnTo>
                <a:lnTo>
                  <a:pt x="48" y="146"/>
                </a:lnTo>
                <a:lnTo>
                  <a:pt x="28" y="149"/>
                </a:lnTo>
                <a:lnTo>
                  <a:pt x="0" y="153"/>
                </a:lnTo>
                <a:lnTo>
                  <a:pt x="8" y="164"/>
                </a:lnTo>
                <a:lnTo>
                  <a:pt x="15" y="172"/>
                </a:lnTo>
                <a:lnTo>
                  <a:pt x="20" y="179"/>
                </a:lnTo>
                <a:lnTo>
                  <a:pt x="27" y="186"/>
                </a:lnTo>
                <a:lnTo>
                  <a:pt x="35" y="197"/>
                </a:lnTo>
                <a:lnTo>
                  <a:pt x="45" y="210"/>
                </a:lnTo>
                <a:lnTo>
                  <a:pt x="60" y="229"/>
                </a:lnTo>
                <a:lnTo>
                  <a:pt x="81" y="254"/>
                </a:lnTo>
                <a:lnTo>
                  <a:pt x="79" y="269"/>
                </a:lnTo>
                <a:lnTo>
                  <a:pt x="77" y="282"/>
                </a:lnTo>
                <a:lnTo>
                  <a:pt x="75" y="291"/>
                </a:lnTo>
                <a:lnTo>
                  <a:pt x="74" y="302"/>
                </a:lnTo>
                <a:lnTo>
                  <a:pt x="72" y="316"/>
                </a:lnTo>
                <a:lnTo>
                  <a:pt x="69" y="337"/>
                </a:lnTo>
                <a:lnTo>
                  <a:pt x="65" y="365"/>
                </a:lnTo>
                <a:lnTo>
                  <a:pt x="58" y="402"/>
                </a:lnTo>
                <a:lnTo>
                  <a:pt x="69" y="394"/>
                </a:lnTo>
                <a:lnTo>
                  <a:pt x="77" y="388"/>
                </a:lnTo>
                <a:lnTo>
                  <a:pt x="83" y="383"/>
                </a:lnTo>
                <a:lnTo>
                  <a:pt x="90" y="379"/>
                </a:lnTo>
                <a:lnTo>
                  <a:pt x="99" y="372"/>
                </a:lnTo>
                <a:lnTo>
                  <a:pt x="113" y="362"/>
                </a:lnTo>
                <a:lnTo>
                  <a:pt x="130" y="348"/>
                </a:lnTo>
                <a:lnTo>
                  <a:pt x="155" y="330"/>
                </a:lnTo>
                <a:lnTo>
                  <a:pt x="165" y="338"/>
                </a:lnTo>
                <a:lnTo>
                  <a:pt x="173" y="344"/>
                </a:lnTo>
                <a:lnTo>
                  <a:pt x="180" y="350"/>
                </a:lnTo>
                <a:lnTo>
                  <a:pt x="189" y="355"/>
                </a:lnTo>
                <a:lnTo>
                  <a:pt x="198" y="362"/>
                </a:lnTo>
                <a:lnTo>
                  <a:pt x="211" y="372"/>
                </a:lnTo>
                <a:lnTo>
                  <a:pt x="230" y="386"/>
                </a:lnTo>
                <a:lnTo>
                  <a:pt x="255" y="405"/>
                </a:lnTo>
                <a:lnTo>
                  <a:pt x="253" y="388"/>
                </a:lnTo>
                <a:lnTo>
                  <a:pt x="251" y="377"/>
                </a:lnTo>
                <a:lnTo>
                  <a:pt x="250" y="366"/>
                </a:lnTo>
                <a:lnTo>
                  <a:pt x="248" y="355"/>
                </a:lnTo>
                <a:lnTo>
                  <a:pt x="246" y="341"/>
                </a:lnTo>
                <a:lnTo>
                  <a:pt x="243" y="322"/>
                </a:lnTo>
                <a:lnTo>
                  <a:pt x="239" y="294"/>
                </a:lnTo>
                <a:lnTo>
                  <a:pt x="233" y="258"/>
                </a:lnTo>
                <a:lnTo>
                  <a:pt x="241" y="247"/>
                </a:lnTo>
                <a:lnTo>
                  <a:pt x="248" y="239"/>
                </a:lnTo>
                <a:lnTo>
                  <a:pt x="253" y="232"/>
                </a:lnTo>
                <a:lnTo>
                  <a:pt x="259" y="223"/>
                </a:lnTo>
                <a:lnTo>
                  <a:pt x="268" y="215"/>
                </a:lnTo>
                <a:lnTo>
                  <a:pt x="279" y="201"/>
                </a:lnTo>
                <a:lnTo>
                  <a:pt x="293" y="185"/>
                </a:lnTo>
                <a:lnTo>
                  <a:pt x="314" y="160"/>
                </a:lnTo>
                <a:lnTo>
                  <a:pt x="302" y="157"/>
                </a:lnTo>
                <a:lnTo>
                  <a:pt x="294" y="156"/>
                </a:lnTo>
                <a:lnTo>
                  <a:pt x="286" y="154"/>
                </a:lnTo>
                <a:lnTo>
                  <a:pt x="279" y="151"/>
                </a:lnTo>
                <a:lnTo>
                  <a:pt x="268" y="150"/>
                </a:lnTo>
                <a:lnTo>
                  <a:pt x="254" y="147"/>
                </a:lnTo>
                <a:lnTo>
                  <a:pt x="234" y="143"/>
                </a:lnTo>
                <a:lnTo>
                  <a:pt x="206" y="139"/>
                </a:lnTo>
                <a:lnTo>
                  <a:pt x="201" y="124"/>
                </a:lnTo>
                <a:lnTo>
                  <a:pt x="198" y="113"/>
                </a:lnTo>
                <a:lnTo>
                  <a:pt x="194" y="103"/>
                </a:lnTo>
                <a:lnTo>
                  <a:pt x="191" y="92"/>
                </a:lnTo>
                <a:lnTo>
                  <a:pt x="186" y="79"/>
                </a:lnTo>
                <a:lnTo>
                  <a:pt x="179" y="60"/>
                </a:lnTo>
                <a:lnTo>
                  <a:pt x="171" y="35"/>
                </a:lnTo>
                <a:lnTo>
                  <a:pt x="159" y="0"/>
                </a:lnTo>
                <a:lnTo>
                  <a:pt x="154" y="16"/>
                </a:lnTo>
                <a:lnTo>
                  <a:pt x="150" y="25"/>
                </a:lnTo>
                <a:lnTo>
                  <a:pt x="147" y="35"/>
                </a:lnTo>
                <a:lnTo>
                  <a:pt x="144" y="45"/>
                </a:lnTo>
                <a:lnTo>
                  <a:pt x="138" y="59"/>
                </a:lnTo>
                <a:lnTo>
                  <a:pt x="132" y="75"/>
                </a:lnTo>
                <a:lnTo>
                  <a:pt x="123" y="100"/>
                </a:lnTo>
                <a:lnTo>
                  <a:pt x="112" y="135"/>
                </a:lnTo>
                <a:close/>
              </a:path>
            </a:pathLst>
          </a:custGeom>
          <a:solidFill>
            <a:srgbClr val="A7E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99" name="Freeform 427"/>
          <p:cNvSpPr>
            <a:spLocks/>
          </p:cNvSpPr>
          <p:nvPr/>
        </p:nvSpPr>
        <p:spPr bwMode="auto">
          <a:xfrm>
            <a:off x="13879513" y="3406775"/>
            <a:ext cx="458787" cy="293688"/>
          </a:xfrm>
          <a:custGeom>
            <a:avLst/>
            <a:gdLst>
              <a:gd name="T0" fmla="*/ 93 w 289"/>
              <a:gd name="T1" fmla="*/ 124 h 372"/>
              <a:gd name="T2" fmla="*/ 76 w 289"/>
              <a:gd name="T3" fmla="*/ 127 h 372"/>
              <a:gd name="T4" fmla="*/ 59 w 289"/>
              <a:gd name="T5" fmla="*/ 131 h 372"/>
              <a:gd name="T6" fmla="*/ 26 w 289"/>
              <a:gd name="T7" fmla="*/ 135 h 372"/>
              <a:gd name="T8" fmla="*/ 8 w 289"/>
              <a:gd name="T9" fmla="*/ 149 h 372"/>
              <a:gd name="T10" fmla="*/ 20 w 289"/>
              <a:gd name="T11" fmla="*/ 163 h 372"/>
              <a:gd name="T12" fmla="*/ 32 w 289"/>
              <a:gd name="T13" fmla="*/ 179 h 372"/>
              <a:gd name="T14" fmla="*/ 56 w 289"/>
              <a:gd name="T15" fmla="*/ 208 h 372"/>
              <a:gd name="T16" fmla="*/ 73 w 289"/>
              <a:gd name="T17" fmla="*/ 247 h 372"/>
              <a:gd name="T18" fmla="*/ 70 w 289"/>
              <a:gd name="T19" fmla="*/ 268 h 372"/>
              <a:gd name="T20" fmla="*/ 66 w 289"/>
              <a:gd name="T21" fmla="*/ 291 h 372"/>
              <a:gd name="T22" fmla="*/ 60 w 289"/>
              <a:gd name="T23" fmla="*/ 334 h 372"/>
              <a:gd name="T24" fmla="*/ 64 w 289"/>
              <a:gd name="T25" fmla="*/ 362 h 372"/>
              <a:gd name="T26" fmla="*/ 77 w 289"/>
              <a:gd name="T27" fmla="*/ 351 h 372"/>
              <a:gd name="T28" fmla="*/ 93 w 289"/>
              <a:gd name="T29" fmla="*/ 340 h 372"/>
              <a:gd name="T30" fmla="*/ 120 w 289"/>
              <a:gd name="T31" fmla="*/ 319 h 372"/>
              <a:gd name="T32" fmla="*/ 152 w 289"/>
              <a:gd name="T33" fmla="*/ 309 h 372"/>
              <a:gd name="T34" fmla="*/ 166 w 289"/>
              <a:gd name="T35" fmla="*/ 320 h 372"/>
              <a:gd name="T36" fmla="*/ 182 w 289"/>
              <a:gd name="T37" fmla="*/ 333 h 372"/>
              <a:gd name="T38" fmla="*/ 212 w 289"/>
              <a:gd name="T39" fmla="*/ 354 h 372"/>
              <a:gd name="T40" fmla="*/ 233 w 289"/>
              <a:gd name="T41" fmla="*/ 356 h 372"/>
              <a:gd name="T42" fmla="*/ 231 w 289"/>
              <a:gd name="T43" fmla="*/ 336 h 372"/>
              <a:gd name="T44" fmla="*/ 227 w 289"/>
              <a:gd name="T45" fmla="*/ 314 h 372"/>
              <a:gd name="T46" fmla="*/ 220 w 289"/>
              <a:gd name="T47" fmla="*/ 271 h 372"/>
              <a:gd name="T48" fmla="*/ 223 w 289"/>
              <a:gd name="T49" fmla="*/ 228 h 372"/>
              <a:gd name="T50" fmla="*/ 234 w 289"/>
              <a:gd name="T51" fmla="*/ 212 h 372"/>
              <a:gd name="T52" fmla="*/ 247 w 289"/>
              <a:gd name="T53" fmla="*/ 197 h 372"/>
              <a:gd name="T54" fmla="*/ 271 w 289"/>
              <a:gd name="T55" fmla="*/ 168 h 372"/>
              <a:gd name="T56" fmla="*/ 279 w 289"/>
              <a:gd name="T57" fmla="*/ 145 h 372"/>
              <a:gd name="T58" fmla="*/ 265 w 289"/>
              <a:gd name="T59" fmla="*/ 142 h 372"/>
              <a:gd name="T60" fmla="*/ 247 w 289"/>
              <a:gd name="T61" fmla="*/ 138 h 372"/>
              <a:gd name="T62" fmla="*/ 217 w 289"/>
              <a:gd name="T63" fmla="*/ 132 h 372"/>
              <a:gd name="T64" fmla="*/ 186 w 289"/>
              <a:gd name="T65" fmla="*/ 114 h 372"/>
              <a:gd name="T66" fmla="*/ 180 w 289"/>
              <a:gd name="T67" fmla="*/ 95 h 372"/>
              <a:gd name="T68" fmla="*/ 173 w 289"/>
              <a:gd name="T69" fmla="*/ 72 h 372"/>
              <a:gd name="T70" fmla="*/ 158 w 289"/>
              <a:gd name="T71" fmla="*/ 32 h 372"/>
              <a:gd name="T72" fmla="*/ 143 w 289"/>
              <a:gd name="T73" fmla="*/ 13 h 372"/>
              <a:gd name="T74" fmla="*/ 136 w 289"/>
              <a:gd name="T75" fmla="*/ 31 h 372"/>
              <a:gd name="T76" fmla="*/ 128 w 289"/>
              <a:gd name="T77" fmla="*/ 52 h 372"/>
              <a:gd name="T78" fmla="*/ 114 w 289"/>
              <a:gd name="T79" fmla="*/ 9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9" h="372">
                <a:moveTo>
                  <a:pt x="104" y="122"/>
                </a:moveTo>
                <a:lnTo>
                  <a:pt x="93" y="124"/>
                </a:lnTo>
                <a:lnTo>
                  <a:pt x="84" y="125"/>
                </a:lnTo>
                <a:lnTo>
                  <a:pt x="76" y="127"/>
                </a:lnTo>
                <a:lnTo>
                  <a:pt x="69" y="128"/>
                </a:lnTo>
                <a:lnTo>
                  <a:pt x="59" y="131"/>
                </a:lnTo>
                <a:lnTo>
                  <a:pt x="44" y="132"/>
                </a:lnTo>
                <a:lnTo>
                  <a:pt x="26" y="135"/>
                </a:lnTo>
                <a:lnTo>
                  <a:pt x="0" y="139"/>
                </a:lnTo>
                <a:lnTo>
                  <a:pt x="8" y="149"/>
                </a:lnTo>
                <a:lnTo>
                  <a:pt x="15" y="157"/>
                </a:lnTo>
                <a:lnTo>
                  <a:pt x="20" y="163"/>
                </a:lnTo>
                <a:lnTo>
                  <a:pt x="25" y="171"/>
                </a:lnTo>
                <a:lnTo>
                  <a:pt x="32" y="179"/>
                </a:lnTo>
                <a:lnTo>
                  <a:pt x="42" y="192"/>
                </a:lnTo>
                <a:lnTo>
                  <a:pt x="56" y="208"/>
                </a:lnTo>
                <a:lnTo>
                  <a:pt x="75" y="232"/>
                </a:lnTo>
                <a:lnTo>
                  <a:pt x="73" y="247"/>
                </a:lnTo>
                <a:lnTo>
                  <a:pt x="71" y="258"/>
                </a:lnTo>
                <a:lnTo>
                  <a:pt x="70" y="268"/>
                </a:lnTo>
                <a:lnTo>
                  <a:pt x="68" y="278"/>
                </a:lnTo>
                <a:lnTo>
                  <a:pt x="66" y="291"/>
                </a:lnTo>
                <a:lnTo>
                  <a:pt x="63" y="309"/>
                </a:lnTo>
                <a:lnTo>
                  <a:pt x="60" y="334"/>
                </a:lnTo>
                <a:lnTo>
                  <a:pt x="55" y="369"/>
                </a:lnTo>
                <a:lnTo>
                  <a:pt x="64" y="362"/>
                </a:lnTo>
                <a:lnTo>
                  <a:pt x="71" y="356"/>
                </a:lnTo>
                <a:lnTo>
                  <a:pt x="77" y="351"/>
                </a:lnTo>
                <a:lnTo>
                  <a:pt x="83" y="347"/>
                </a:lnTo>
                <a:lnTo>
                  <a:pt x="93" y="340"/>
                </a:lnTo>
                <a:lnTo>
                  <a:pt x="104" y="332"/>
                </a:lnTo>
                <a:lnTo>
                  <a:pt x="120" y="319"/>
                </a:lnTo>
                <a:lnTo>
                  <a:pt x="143" y="302"/>
                </a:lnTo>
                <a:lnTo>
                  <a:pt x="152" y="309"/>
                </a:lnTo>
                <a:lnTo>
                  <a:pt x="159" y="315"/>
                </a:lnTo>
                <a:lnTo>
                  <a:pt x="166" y="320"/>
                </a:lnTo>
                <a:lnTo>
                  <a:pt x="174" y="326"/>
                </a:lnTo>
                <a:lnTo>
                  <a:pt x="182" y="333"/>
                </a:lnTo>
                <a:lnTo>
                  <a:pt x="194" y="341"/>
                </a:lnTo>
                <a:lnTo>
                  <a:pt x="212" y="354"/>
                </a:lnTo>
                <a:lnTo>
                  <a:pt x="235" y="372"/>
                </a:lnTo>
                <a:lnTo>
                  <a:pt x="233" y="356"/>
                </a:lnTo>
                <a:lnTo>
                  <a:pt x="232" y="345"/>
                </a:lnTo>
                <a:lnTo>
                  <a:pt x="231" y="336"/>
                </a:lnTo>
                <a:lnTo>
                  <a:pt x="229" y="326"/>
                </a:lnTo>
                <a:lnTo>
                  <a:pt x="227" y="314"/>
                </a:lnTo>
                <a:lnTo>
                  <a:pt x="224" y="296"/>
                </a:lnTo>
                <a:lnTo>
                  <a:pt x="220" y="271"/>
                </a:lnTo>
                <a:lnTo>
                  <a:pt x="215" y="237"/>
                </a:lnTo>
                <a:lnTo>
                  <a:pt x="223" y="228"/>
                </a:lnTo>
                <a:lnTo>
                  <a:pt x="229" y="219"/>
                </a:lnTo>
                <a:lnTo>
                  <a:pt x="234" y="212"/>
                </a:lnTo>
                <a:lnTo>
                  <a:pt x="240" y="205"/>
                </a:lnTo>
                <a:lnTo>
                  <a:pt x="247" y="197"/>
                </a:lnTo>
                <a:lnTo>
                  <a:pt x="257" y="185"/>
                </a:lnTo>
                <a:lnTo>
                  <a:pt x="271" y="168"/>
                </a:lnTo>
                <a:lnTo>
                  <a:pt x="289" y="146"/>
                </a:lnTo>
                <a:lnTo>
                  <a:pt x="279" y="145"/>
                </a:lnTo>
                <a:lnTo>
                  <a:pt x="271" y="143"/>
                </a:lnTo>
                <a:lnTo>
                  <a:pt x="265" y="142"/>
                </a:lnTo>
                <a:lnTo>
                  <a:pt x="258" y="139"/>
                </a:lnTo>
                <a:lnTo>
                  <a:pt x="247" y="138"/>
                </a:lnTo>
                <a:lnTo>
                  <a:pt x="235" y="135"/>
                </a:lnTo>
                <a:lnTo>
                  <a:pt x="217" y="132"/>
                </a:lnTo>
                <a:lnTo>
                  <a:pt x="191" y="128"/>
                </a:lnTo>
                <a:lnTo>
                  <a:pt x="186" y="114"/>
                </a:lnTo>
                <a:lnTo>
                  <a:pt x="183" y="103"/>
                </a:lnTo>
                <a:lnTo>
                  <a:pt x="180" y="95"/>
                </a:lnTo>
                <a:lnTo>
                  <a:pt x="177" y="85"/>
                </a:lnTo>
                <a:lnTo>
                  <a:pt x="173" y="72"/>
                </a:lnTo>
                <a:lnTo>
                  <a:pt x="166" y="56"/>
                </a:lnTo>
                <a:lnTo>
                  <a:pt x="158" y="32"/>
                </a:lnTo>
                <a:lnTo>
                  <a:pt x="148" y="0"/>
                </a:lnTo>
                <a:lnTo>
                  <a:pt x="143" y="13"/>
                </a:lnTo>
                <a:lnTo>
                  <a:pt x="139" y="23"/>
                </a:lnTo>
                <a:lnTo>
                  <a:pt x="136" y="31"/>
                </a:lnTo>
                <a:lnTo>
                  <a:pt x="133" y="41"/>
                </a:lnTo>
                <a:lnTo>
                  <a:pt x="128" y="52"/>
                </a:lnTo>
                <a:lnTo>
                  <a:pt x="122" y="68"/>
                </a:lnTo>
                <a:lnTo>
                  <a:pt x="114" y="92"/>
                </a:lnTo>
                <a:lnTo>
                  <a:pt x="104" y="122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0" name="Freeform 428"/>
          <p:cNvSpPr>
            <a:spLocks/>
          </p:cNvSpPr>
          <p:nvPr/>
        </p:nvSpPr>
        <p:spPr bwMode="auto">
          <a:xfrm>
            <a:off x="13901738" y="3419475"/>
            <a:ext cx="417512" cy="269875"/>
          </a:xfrm>
          <a:custGeom>
            <a:avLst/>
            <a:gdLst>
              <a:gd name="T0" fmla="*/ 83 w 263"/>
              <a:gd name="T1" fmla="*/ 114 h 339"/>
              <a:gd name="T2" fmla="*/ 68 w 263"/>
              <a:gd name="T3" fmla="*/ 115 h 339"/>
              <a:gd name="T4" fmla="*/ 53 w 263"/>
              <a:gd name="T5" fmla="*/ 118 h 339"/>
              <a:gd name="T6" fmla="*/ 23 w 263"/>
              <a:gd name="T7" fmla="*/ 123 h 339"/>
              <a:gd name="T8" fmla="*/ 7 w 263"/>
              <a:gd name="T9" fmla="*/ 136 h 339"/>
              <a:gd name="T10" fmla="*/ 17 w 263"/>
              <a:gd name="T11" fmla="*/ 148 h 339"/>
              <a:gd name="T12" fmla="*/ 27 w 263"/>
              <a:gd name="T13" fmla="*/ 164 h 339"/>
              <a:gd name="T14" fmla="*/ 49 w 263"/>
              <a:gd name="T15" fmla="*/ 190 h 339"/>
              <a:gd name="T16" fmla="*/ 64 w 263"/>
              <a:gd name="T17" fmla="*/ 224 h 339"/>
              <a:gd name="T18" fmla="*/ 61 w 263"/>
              <a:gd name="T19" fmla="*/ 242 h 339"/>
              <a:gd name="T20" fmla="*/ 58 w 263"/>
              <a:gd name="T21" fmla="*/ 265 h 339"/>
              <a:gd name="T22" fmla="*/ 53 w 263"/>
              <a:gd name="T23" fmla="*/ 303 h 339"/>
              <a:gd name="T24" fmla="*/ 56 w 263"/>
              <a:gd name="T25" fmla="*/ 330 h 339"/>
              <a:gd name="T26" fmla="*/ 68 w 263"/>
              <a:gd name="T27" fmla="*/ 320 h 339"/>
              <a:gd name="T28" fmla="*/ 83 w 263"/>
              <a:gd name="T29" fmla="*/ 310 h 339"/>
              <a:gd name="T30" fmla="*/ 107 w 263"/>
              <a:gd name="T31" fmla="*/ 292 h 339"/>
              <a:gd name="T32" fmla="*/ 137 w 263"/>
              <a:gd name="T33" fmla="*/ 283 h 339"/>
              <a:gd name="T34" fmla="*/ 150 w 263"/>
              <a:gd name="T35" fmla="*/ 292 h 339"/>
              <a:gd name="T36" fmla="*/ 166 w 263"/>
              <a:gd name="T37" fmla="*/ 303 h 339"/>
              <a:gd name="T38" fmla="*/ 192 w 263"/>
              <a:gd name="T39" fmla="*/ 323 h 339"/>
              <a:gd name="T40" fmla="*/ 212 w 263"/>
              <a:gd name="T41" fmla="*/ 326 h 339"/>
              <a:gd name="T42" fmla="*/ 209 w 263"/>
              <a:gd name="T43" fmla="*/ 308 h 339"/>
              <a:gd name="T44" fmla="*/ 206 w 263"/>
              <a:gd name="T45" fmla="*/ 285 h 339"/>
              <a:gd name="T46" fmla="*/ 200 w 263"/>
              <a:gd name="T47" fmla="*/ 247 h 339"/>
              <a:gd name="T48" fmla="*/ 202 w 263"/>
              <a:gd name="T49" fmla="*/ 208 h 339"/>
              <a:gd name="T50" fmla="*/ 213 w 263"/>
              <a:gd name="T51" fmla="*/ 194 h 339"/>
              <a:gd name="T52" fmla="*/ 224 w 263"/>
              <a:gd name="T53" fmla="*/ 180 h 339"/>
              <a:gd name="T54" fmla="*/ 246 w 263"/>
              <a:gd name="T55" fmla="*/ 155 h 339"/>
              <a:gd name="T56" fmla="*/ 254 w 263"/>
              <a:gd name="T57" fmla="*/ 133 h 339"/>
              <a:gd name="T58" fmla="*/ 241 w 263"/>
              <a:gd name="T59" fmla="*/ 130 h 339"/>
              <a:gd name="T60" fmla="*/ 225 w 263"/>
              <a:gd name="T61" fmla="*/ 126 h 339"/>
              <a:gd name="T62" fmla="*/ 195 w 263"/>
              <a:gd name="T63" fmla="*/ 121 h 339"/>
              <a:gd name="T64" fmla="*/ 169 w 263"/>
              <a:gd name="T65" fmla="*/ 104 h 339"/>
              <a:gd name="T66" fmla="*/ 164 w 263"/>
              <a:gd name="T67" fmla="*/ 86 h 339"/>
              <a:gd name="T68" fmla="*/ 156 w 263"/>
              <a:gd name="T69" fmla="*/ 65 h 339"/>
              <a:gd name="T70" fmla="*/ 144 w 263"/>
              <a:gd name="T71" fmla="*/ 29 h 339"/>
              <a:gd name="T72" fmla="*/ 130 w 263"/>
              <a:gd name="T73" fmla="*/ 13 h 339"/>
              <a:gd name="T74" fmla="*/ 124 w 263"/>
              <a:gd name="T75" fmla="*/ 29 h 339"/>
              <a:gd name="T76" fmla="*/ 115 w 263"/>
              <a:gd name="T77" fmla="*/ 47 h 339"/>
              <a:gd name="T78" fmla="*/ 103 w 263"/>
              <a:gd name="T79" fmla="*/ 83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63" h="339">
                <a:moveTo>
                  <a:pt x="93" y="112"/>
                </a:moveTo>
                <a:lnTo>
                  <a:pt x="83" y="114"/>
                </a:lnTo>
                <a:lnTo>
                  <a:pt x="75" y="115"/>
                </a:lnTo>
                <a:lnTo>
                  <a:pt x="68" y="115"/>
                </a:lnTo>
                <a:lnTo>
                  <a:pt x="62" y="116"/>
                </a:lnTo>
                <a:lnTo>
                  <a:pt x="53" y="118"/>
                </a:lnTo>
                <a:lnTo>
                  <a:pt x="41" y="121"/>
                </a:lnTo>
                <a:lnTo>
                  <a:pt x="23" y="123"/>
                </a:lnTo>
                <a:lnTo>
                  <a:pt x="0" y="128"/>
                </a:lnTo>
                <a:lnTo>
                  <a:pt x="7" y="136"/>
                </a:lnTo>
                <a:lnTo>
                  <a:pt x="12" y="143"/>
                </a:lnTo>
                <a:lnTo>
                  <a:pt x="17" y="148"/>
                </a:lnTo>
                <a:lnTo>
                  <a:pt x="21" y="155"/>
                </a:lnTo>
                <a:lnTo>
                  <a:pt x="27" y="164"/>
                </a:lnTo>
                <a:lnTo>
                  <a:pt x="37" y="175"/>
                </a:lnTo>
                <a:lnTo>
                  <a:pt x="49" y="190"/>
                </a:lnTo>
                <a:lnTo>
                  <a:pt x="66" y="212"/>
                </a:lnTo>
                <a:lnTo>
                  <a:pt x="64" y="224"/>
                </a:lnTo>
                <a:lnTo>
                  <a:pt x="63" y="234"/>
                </a:lnTo>
                <a:lnTo>
                  <a:pt x="61" y="242"/>
                </a:lnTo>
                <a:lnTo>
                  <a:pt x="60" y="252"/>
                </a:lnTo>
                <a:lnTo>
                  <a:pt x="58" y="265"/>
                </a:lnTo>
                <a:lnTo>
                  <a:pt x="56" y="281"/>
                </a:lnTo>
                <a:lnTo>
                  <a:pt x="53" y="303"/>
                </a:lnTo>
                <a:lnTo>
                  <a:pt x="48" y="335"/>
                </a:lnTo>
                <a:lnTo>
                  <a:pt x="56" y="330"/>
                </a:lnTo>
                <a:lnTo>
                  <a:pt x="63" y="324"/>
                </a:lnTo>
                <a:lnTo>
                  <a:pt x="68" y="320"/>
                </a:lnTo>
                <a:lnTo>
                  <a:pt x="74" y="316"/>
                </a:lnTo>
                <a:lnTo>
                  <a:pt x="83" y="310"/>
                </a:lnTo>
                <a:lnTo>
                  <a:pt x="93" y="303"/>
                </a:lnTo>
                <a:lnTo>
                  <a:pt x="107" y="292"/>
                </a:lnTo>
                <a:lnTo>
                  <a:pt x="128" y="277"/>
                </a:lnTo>
                <a:lnTo>
                  <a:pt x="137" y="283"/>
                </a:lnTo>
                <a:lnTo>
                  <a:pt x="144" y="288"/>
                </a:lnTo>
                <a:lnTo>
                  <a:pt x="150" y="292"/>
                </a:lnTo>
                <a:lnTo>
                  <a:pt x="158" y="297"/>
                </a:lnTo>
                <a:lnTo>
                  <a:pt x="166" y="303"/>
                </a:lnTo>
                <a:lnTo>
                  <a:pt x="177" y="312"/>
                </a:lnTo>
                <a:lnTo>
                  <a:pt x="192" y="323"/>
                </a:lnTo>
                <a:lnTo>
                  <a:pt x="214" y="339"/>
                </a:lnTo>
                <a:lnTo>
                  <a:pt x="212" y="326"/>
                </a:lnTo>
                <a:lnTo>
                  <a:pt x="210" y="316"/>
                </a:lnTo>
                <a:lnTo>
                  <a:pt x="209" y="308"/>
                </a:lnTo>
                <a:lnTo>
                  <a:pt x="208" y="298"/>
                </a:lnTo>
                <a:lnTo>
                  <a:pt x="206" y="285"/>
                </a:lnTo>
                <a:lnTo>
                  <a:pt x="203" y="269"/>
                </a:lnTo>
                <a:lnTo>
                  <a:pt x="200" y="247"/>
                </a:lnTo>
                <a:lnTo>
                  <a:pt x="194" y="216"/>
                </a:lnTo>
                <a:lnTo>
                  <a:pt x="202" y="208"/>
                </a:lnTo>
                <a:lnTo>
                  <a:pt x="208" y="201"/>
                </a:lnTo>
                <a:lnTo>
                  <a:pt x="213" y="194"/>
                </a:lnTo>
                <a:lnTo>
                  <a:pt x="218" y="188"/>
                </a:lnTo>
                <a:lnTo>
                  <a:pt x="224" y="180"/>
                </a:lnTo>
                <a:lnTo>
                  <a:pt x="233" y="169"/>
                </a:lnTo>
                <a:lnTo>
                  <a:pt x="246" y="155"/>
                </a:lnTo>
                <a:lnTo>
                  <a:pt x="263" y="134"/>
                </a:lnTo>
                <a:lnTo>
                  <a:pt x="254" y="133"/>
                </a:lnTo>
                <a:lnTo>
                  <a:pt x="247" y="132"/>
                </a:lnTo>
                <a:lnTo>
                  <a:pt x="241" y="130"/>
                </a:lnTo>
                <a:lnTo>
                  <a:pt x="233" y="128"/>
                </a:lnTo>
                <a:lnTo>
                  <a:pt x="225" y="126"/>
                </a:lnTo>
                <a:lnTo>
                  <a:pt x="213" y="123"/>
                </a:lnTo>
                <a:lnTo>
                  <a:pt x="195" y="121"/>
                </a:lnTo>
                <a:lnTo>
                  <a:pt x="173" y="116"/>
                </a:lnTo>
                <a:lnTo>
                  <a:pt x="169" y="104"/>
                </a:lnTo>
                <a:lnTo>
                  <a:pt x="166" y="94"/>
                </a:lnTo>
                <a:lnTo>
                  <a:pt x="164" y="86"/>
                </a:lnTo>
                <a:lnTo>
                  <a:pt x="161" y="76"/>
                </a:lnTo>
                <a:lnTo>
                  <a:pt x="156" y="65"/>
                </a:lnTo>
                <a:lnTo>
                  <a:pt x="151" y="50"/>
                </a:lnTo>
                <a:lnTo>
                  <a:pt x="144" y="29"/>
                </a:lnTo>
                <a:lnTo>
                  <a:pt x="134" y="0"/>
                </a:lnTo>
                <a:lnTo>
                  <a:pt x="130" y="13"/>
                </a:lnTo>
                <a:lnTo>
                  <a:pt x="126" y="21"/>
                </a:lnTo>
                <a:lnTo>
                  <a:pt x="124" y="29"/>
                </a:lnTo>
                <a:lnTo>
                  <a:pt x="120" y="37"/>
                </a:lnTo>
                <a:lnTo>
                  <a:pt x="115" y="47"/>
                </a:lnTo>
                <a:lnTo>
                  <a:pt x="110" y="62"/>
                </a:lnTo>
                <a:lnTo>
                  <a:pt x="103" y="83"/>
                </a:lnTo>
                <a:lnTo>
                  <a:pt x="93" y="112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1" name="Freeform 429"/>
          <p:cNvSpPr>
            <a:spLocks/>
          </p:cNvSpPr>
          <p:nvPr/>
        </p:nvSpPr>
        <p:spPr bwMode="auto">
          <a:xfrm>
            <a:off x="13920788" y="3433763"/>
            <a:ext cx="379412" cy="242887"/>
          </a:xfrm>
          <a:custGeom>
            <a:avLst/>
            <a:gdLst>
              <a:gd name="T0" fmla="*/ 76 w 239"/>
              <a:gd name="T1" fmla="*/ 101 h 306"/>
              <a:gd name="T2" fmla="*/ 62 w 239"/>
              <a:gd name="T3" fmla="*/ 103 h 306"/>
              <a:gd name="T4" fmla="*/ 48 w 239"/>
              <a:gd name="T5" fmla="*/ 105 h 306"/>
              <a:gd name="T6" fmla="*/ 21 w 239"/>
              <a:gd name="T7" fmla="*/ 110 h 306"/>
              <a:gd name="T8" fmla="*/ 6 w 239"/>
              <a:gd name="T9" fmla="*/ 122 h 306"/>
              <a:gd name="T10" fmla="*/ 15 w 239"/>
              <a:gd name="T11" fmla="*/ 133 h 306"/>
              <a:gd name="T12" fmla="*/ 26 w 239"/>
              <a:gd name="T13" fmla="*/ 146 h 306"/>
              <a:gd name="T14" fmla="*/ 45 w 239"/>
              <a:gd name="T15" fmla="*/ 170 h 306"/>
              <a:gd name="T16" fmla="*/ 58 w 239"/>
              <a:gd name="T17" fmla="*/ 202 h 306"/>
              <a:gd name="T18" fmla="*/ 55 w 239"/>
              <a:gd name="T19" fmla="*/ 219 h 306"/>
              <a:gd name="T20" fmla="*/ 53 w 239"/>
              <a:gd name="T21" fmla="*/ 238 h 306"/>
              <a:gd name="T22" fmla="*/ 48 w 239"/>
              <a:gd name="T23" fmla="*/ 274 h 306"/>
              <a:gd name="T24" fmla="*/ 51 w 239"/>
              <a:gd name="T25" fmla="*/ 297 h 306"/>
              <a:gd name="T26" fmla="*/ 62 w 239"/>
              <a:gd name="T27" fmla="*/ 288 h 306"/>
              <a:gd name="T28" fmla="*/ 75 w 239"/>
              <a:gd name="T29" fmla="*/ 280 h 306"/>
              <a:gd name="T30" fmla="*/ 97 w 239"/>
              <a:gd name="T31" fmla="*/ 263 h 306"/>
              <a:gd name="T32" fmla="*/ 124 w 239"/>
              <a:gd name="T33" fmla="*/ 255 h 306"/>
              <a:gd name="T34" fmla="*/ 136 w 239"/>
              <a:gd name="T35" fmla="*/ 263 h 306"/>
              <a:gd name="T36" fmla="*/ 150 w 239"/>
              <a:gd name="T37" fmla="*/ 273 h 306"/>
              <a:gd name="T38" fmla="*/ 174 w 239"/>
              <a:gd name="T39" fmla="*/ 292 h 306"/>
              <a:gd name="T40" fmla="*/ 192 w 239"/>
              <a:gd name="T41" fmla="*/ 294 h 306"/>
              <a:gd name="T42" fmla="*/ 190 w 239"/>
              <a:gd name="T43" fmla="*/ 277 h 306"/>
              <a:gd name="T44" fmla="*/ 187 w 239"/>
              <a:gd name="T45" fmla="*/ 258 h 306"/>
              <a:gd name="T46" fmla="*/ 181 w 239"/>
              <a:gd name="T47" fmla="*/ 223 h 306"/>
              <a:gd name="T48" fmla="*/ 183 w 239"/>
              <a:gd name="T49" fmla="*/ 187 h 306"/>
              <a:gd name="T50" fmla="*/ 193 w 239"/>
              <a:gd name="T51" fmla="*/ 176 h 306"/>
              <a:gd name="T52" fmla="*/ 204 w 239"/>
              <a:gd name="T53" fmla="*/ 162 h 306"/>
              <a:gd name="T54" fmla="*/ 223 w 239"/>
              <a:gd name="T55" fmla="*/ 139 h 306"/>
              <a:gd name="T56" fmla="*/ 231 w 239"/>
              <a:gd name="T57" fmla="*/ 119 h 306"/>
              <a:gd name="T58" fmla="*/ 218 w 239"/>
              <a:gd name="T59" fmla="*/ 116 h 306"/>
              <a:gd name="T60" fmla="*/ 204 w 239"/>
              <a:gd name="T61" fmla="*/ 114 h 306"/>
              <a:gd name="T62" fmla="*/ 178 w 239"/>
              <a:gd name="T63" fmla="*/ 110 h 306"/>
              <a:gd name="T64" fmla="*/ 154 w 239"/>
              <a:gd name="T65" fmla="*/ 94 h 306"/>
              <a:gd name="T66" fmla="*/ 149 w 239"/>
              <a:gd name="T67" fmla="*/ 78 h 306"/>
              <a:gd name="T68" fmla="*/ 142 w 239"/>
              <a:gd name="T69" fmla="*/ 58 h 306"/>
              <a:gd name="T70" fmla="*/ 131 w 239"/>
              <a:gd name="T71" fmla="*/ 26 h 306"/>
              <a:gd name="T72" fmla="*/ 119 w 239"/>
              <a:gd name="T73" fmla="*/ 10 h 306"/>
              <a:gd name="T74" fmla="*/ 113 w 239"/>
              <a:gd name="T75" fmla="*/ 25 h 306"/>
              <a:gd name="T76" fmla="*/ 106 w 239"/>
              <a:gd name="T77" fmla="*/ 42 h 306"/>
              <a:gd name="T78" fmla="*/ 94 w 239"/>
              <a:gd name="T79" fmla="*/ 73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9" h="306">
                <a:moveTo>
                  <a:pt x="85" y="100"/>
                </a:moveTo>
                <a:lnTo>
                  <a:pt x="76" y="101"/>
                </a:lnTo>
                <a:lnTo>
                  <a:pt x="70" y="103"/>
                </a:lnTo>
                <a:lnTo>
                  <a:pt x="62" y="103"/>
                </a:lnTo>
                <a:lnTo>
                  <a:pt x="56" y="104"/>
                </a:lnTo>
                <a:lnTo>
                  <a:pt x="48" y="105"/>
                </a:lnTo>
                <a:lnTo>
                  <a:pt x="37" y="107"/>
                </a:lnTo>
                <a:lnTo>
                  <a:pt x="21" y="110"/>
                </a:lnTo>
                <a:lnTo>
                  <a:pt x="0" y="114"/>
                </a:lnTo>
                <a:lnTo>
                  <a:pt x="6" y="122"/>
                </a:lnTo>
                <a:lnTo>
                  <a:pt x="11" y="128"/>
                </a:lnTo>
                <a:lnTo>
                  <a:pt x="15" y="133"/>
                </a:lnTo>
                <a:lnTo>
                  <a:pt x="19" y="139"/>
                </a:lnTo>
                <a:lnTo>
                  <a:pt x="26" y="146"/>
                </a:lnTo>
                <a:lnTo>
                  <a:pt x="34" y="157"/>
                </a:lnTo>
                <a:lnTo>
                  <a:pt x="45" y="170"/>
                </a:lnTo>
                <a:lnTo>
                  <a:pt x="60" y="190"/>
                </a:lnTo>
                <a:lnTo>
                  <a:pt x="58" y="202"/>
                </a:lnTo>
                <a:lnTo>
                  <a:pt x="57" y="211"/>
                </a:lnTo>
                <a:lnTo>
                  <a:pt x="55" y="219"/>
                </a:lnTo>
                <a:lnTo>
                  <a:pt x="54" y="227"/>
                </a:lnTo>
                <a:lnTo>
                  <a:pt x="53" y="238"/>
                </a:lnTo>
                <a:lnTo>
                  <a:pt x="51" y="254"/>
                </a:lnTo>
                <a:lnTo>
                  <a:pt x="48" y="274"/>
                </a:lnTo>
                <a:lnTo>
                  <a:pt x="44" y="302"/>
                </a:lnTo>
                <a:lnTo>
                  <a:pt x="51" y="297"/>
                </a:lnTo>
                <a:lnTo>
                  <a:pt x="57" y="292"/>
                </a:lnTo>
                <a:lnTo>
                  <a:pt x="62" y="288"/>
                </a:lnTo>
                <a:lnTo>
                  <a:pt x="68" y="284"/>
                </a:lnTo>
                <a:lnTo>
                  <a:pt x="75" y="280"/>
                </a:lnTo>
                <a:lnTo>
                  <a:pt x="85" y="273"/>
                </a:lnTo>
                <a:lnTo>
                  <a:pt x="97" y="263"/>
                </a:lnTo>
                <a:lnTo>
                  <a:pt x="116" y="249"/>
                </a:lnTo>
                <a:lnTo>
                  <a:pt x="124" y="255"/>
                </a:lnTo>
                <a:lnTo>
                  <a:pt x="130" y="259"/>
                </a:lnTo>
                <a:lnTo>
                  <a:pt x="136" y="263"/>
                </a:lnTo>
                <a:lnTo>
                  <a:pt x="142" y="267"/>
                </a:lnTo>
                <a:lnTo>
                  <a:pt x="150" y="273"/>
                </a:lnTo>
                <a:lnTo>
                  <a:pt x="160" y="281"/>
                </a:lnTo>
                <a:lnTo>
                  <a:pt x="174" y="292"/>
                </a:lnTo>
                <a:lnTo>
                  <a:pt x="194" y="306"/>
                </a:lnTo>
                <a:lnTo>
                  <a:pt x="192" y="294"/>
                </a:lnTo>
                <a:lnTo>
                  <a:pt x="191" y="285"/>
                </a:lnTo>
                <a:lnTo>
                  <a:pt x="190" y="277"/>
                </a:lnTo>
                <a:lnTo>
                  <a:pt x="189" y="269"/>
                </a:lnTo>
                <a:lnTo>
                  <a:pt x="187" y="258"/>
                </a:lnTo>
                <a:lnTo>
                  <a:pt x="184" y="243"/>
                </a:lnTo>
                <a:lnTo>
                  <a:pt x="181" y="223"/>
                </a:lnTo>
                <a:lnTo>
                  <a:pt x="176" y="195"/>
                </a:lnTo>
                <a:lnTo>
                  <a:pt x="183" y="187"/>
                </a:lnTo>
                <a:lnTo>
                  <a:pt x="189" y="182"/>
                </a:lnTo>
                <a:lnTo>
                  <a:pt x="193" y="176"/>
                </a:lnTo>
                <a:lnTo>
                  <a:pt x="198" y="170"/>
                </a:lnTo>
                <a:lnTo>
                  <a:pt x="204" y="162"/>
                </a:lnTo>
                <a:lnTo>
                  <a:pt x="212" y="152"/>
                </a:lnTo>
                <a:lnTo>
                  <a:pt x="223" y="139"/>
                </a:lnTo>
                <a:lnTo>
                  <a:pt x="239" y="121"/>
                </a:lnTo>
                <a:lnTo>
                  <a:pt x="231" y="119"/>
                </a:lnTo>
                <a:lnTo>
                  <a:pt x="223" y="118"/>
                </a:lnTo>
                <a:lnTo>
                  <a:pt x="218" y="116"/>
                </a:lnTo>
                <a:lnTo>
                  <a:pt x="212" y="115"/>
                </a:lnTo>
                <a:lnTo>
                  <a:pt x="204" y="114"/>
                </a:lnTo>
                <a:lnTo>
                  <a:pt x="194" y="112"/>
                </a:lnTo>
                <a:lnTo>
                  <a:pt x="178" y="110"/>
                </a:lnTo>
                <a:lnTo>
                  <a:pt x="158" y="105"/>
                </a:lnTo>
                <a:lnTo>
                  <a:pt x="154" y="94"/>
                </a:lnTo>
                <a:lnTo>
                  <a:pt x="152" y="85"/>
                </a:lnTo>
                <a:lnTo>
                  <a:pt x="149" y="78"/>
                </a:lnTo>
                <a:lnTo>
                  <a:pt x="147" y="69"/>
                </a:lnTo>
                <a:lnTo>
                  <a:pt x="142" y="58"/>
                </a:lnTo>
                <a:lnTo>
                  <a:pt x="138" y="44"/>
                </a:lnTo>
                <a:lnTo>
                  <a:pt x="131" y="26"/>
                </a:lnTo>
                <a:lnTo>
                  <a:pt x="123" y="0"/>
                </a:lnTo>
                <a:lnTo>
                  <a:pt x="119" y="10"/>
                </a:lnTo>
                <a:lnTo>
                  <a:pt x="116" y="18"/>
                </a:lnTo>
                <a:lnTo>
                  <a:pt x="113" y="25"/>
                </a:lnTo>
                <a:lnTo>
                  <a:pt x="110" y="32"/>
                </a:lnTo>
                <a:lnTo>
                  <a:pt x="106" y="42"/>
                </a:lnTo>
                <a:lnTo>
                  <a:pt x="100" y="55"/>
                </a:lnTo>
                <a:lnTo>
                  <a:pt x="94" y="73"/>
                </a:lnTo>
                <a:lnTo>
                  <a:pt x="85" y="100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2" name="Freeform 430"/>
          <p:cNvSpPr>
            <a:spLocks/>
          </p:cNvSpPr>
          <p:nvPr/>
        </p:nvSpPr>
        <p:spPr bwMode="auto">
          <a:xfrm>
            <a:off x="13941425" y="3446463"/>
            <a:ext cx="339725" cy="217487"/>
          </a:xfrm>
          <a:custGeom>
            <a:avLst/>
            <a:gdLst>
              <a:gd name="T0" fmla="*/ 68 w 214"/>
              <a:gd name="T1" fmla="*/ 90 h 274"/>
              <a:gd name="T2" fmla="*/ 56 w 214"/>
              <a:gd name="T3" fmla="*/ 91 h 274"/>
              <a:gd name="T4" fmla="*/ 42 w 214"/>
              <a:gd name="T5" fmla="*/ 94 h 274"/>
              <a:gd name="T6" fmla="*/ 19 w 214"/>
              <a:gd name="T7" fmla="*/ 98 h 274"/>
              <a:gd name="T8" fmla="*/ 5 w 214"/>
              <a:gd name="T9" fmla="*/ 108 h 274"/>
              <a:gd name="T10" fmla="*/ 14 w 214"/>
              <a:gd name="T11" fmla="*/ 119 h 274"/>
              <a:gd name="T12" fmla="*/ 23 w 214"/>
              <a:gd name="T13" fmla="*/ 130 h 274"/>
              <a:gd name="T14" fmla="*/ 39 w 214"/>
              <a:gd name="T15" fmla="*/ 152 h 274"/>
              <a:gd name="T16" fmla="*/ 52 w 214"/>
              <a:gd name="T17" fmla="*/ 180 h 274"/>
              <a:gd name="T18" fmla="*/ 49 w 214"/>
              <a:gd name="T19" fmla="*/ 195 h 274"/>
              <a:gd name="T20" fmla="*/ 46 w 214"/>
              <a:gd name="T21" fmla="*/ 212 h 274"/>
              <a:gd name="T22" fmla="*/ 42 w 214"/>
              <a:gd name="T23" fmla="*/ 244 h 274"/>
              <a:gd name="T24" fmla="*/ 45 w 214"/>
              <a:gd name="T25" fmla="*/ 264 h 274"/>
              <a:gd name="T26" fmla="*/ 56 w 214"/>
              <a:gd name="T27" fmla="*/ 257 h 274"/>
              <a:gd name="T28" fmla="*/ 67 w 214"/>
              <a:gd name="T29" fmla="*/ 249 h 274"/>
              <a:gd name="T30" fmla="*/ 86 w 214"/>
              <a:gd name="T31" fmla="*/ 235 h 274"/>
              <a:gd name="T32" fmla="*/ 110 w 214"/>
              <a:gd name="T33" fmla="*/ 228 h 274"/>
              <a:gd name="T34" fmla="*/ 120 w 214"/>
              <a:gd name="T35" fmla="*/ 235 h 274"/>
              <a:gd name="T36" fmla="*/ 133 w 214"/>
              <a:gd name="T37" fmla="*/ 245 h 274"/>
              <a:gd name="T38" fmla="*/ 155 w 214"/>
              <a:gd name="T39" fmla="*/ 262 h 274"/>
              <a:gd name="T40" fmla="*/ 170 w 214"/>
              <a:gd name="T41" fmla="*/ 263 h 274"/>
              <a:gd name="T42" fmla="*/ 169 w 214"/>
              <a:gd name="T43" fmla="*/ 248 h 274"/>
              <a:gd name="T44" fmla="*/ 166 w 214"/>
              <a:gd name="T45" fmla="*/ 231 h 274"/>
              <a:gd name="T46" fmla="*/ 162 w 214"/>
              <a:gd name="T47" fmla="*/ 201 h 274"/>
              <a:gd name="T48" fmla="*/ 164 w 214"/>
              <a:gd name="T49" fmla="*/ 169 h 274"/>
              <a:gd name="T50" fmla="*/ 173 w 214"/>
              <a:gd name="T51" fmla="*/ 158 h 274"/>
              <a:gd name="T52" fmla="*/ 183 w 214"/>
              <a:gd name="T53" fmla="*/ 147 h 274"/>
              <a:gd name="T54" fmla="*/ 200 w 214"/>
              <a:gd name="T55" fmla="*/ 126 h 274"/>
              <a:gd name="T56" fmla="*/ 206 w 214"/>
              <a:gd name="T57" fmla="*/ 108 h 274"/>
              <a:gd name="T58" fmla="*/ 195 w 214"/>
              <a:gd name="T59" fmla="*/ 105 h 274"/>
              <a:gd name="T60" fmla="*/ 183 w 214"/>
              <a:gd name="T61" fmla="*/ 102 h 274"/>
              <a:gd name="T62" fmla="*/ 160 w 214"/>
              <a:gd name="T63" fmla="*/ 97 h 274"/>
              <a:gd name="T64" fmla="*/ 139 w 214"/>
              <a:gd name="T65" fmla="*/ 84 h 274"/>
              <a:gd name="T66" fmla="*/ 134 w 214"/>
              <a:gd name="T67" fmla="*/ 69 h 274"/>
              <a:gd name="T68" fmla="*/ 128 w 214"/>
              <a:gd name="T69" fmla="*/ 52 h 274"/>
              <a:gd name="T70" fmla="*/ 118 w 214"/>
              <a:gd name="T71" fmla="*/ 23 h 274"/>
              <a:gd name="T72" fmla="*/ 106 w 214"/>
              <a:gd name="T73" fmla="*/ 9 h 274"/>
              <a:gd name="T74" fmla="*/ 101 w 214"/>
              <a:gd name="T75" fmla="*/ 22 h 274"/>
              <a:gd name="T76" fmla="*/ 95 w 214"/>
              <a:gd name="T77" fmla="*/ 37 h 274"/>
              <a:gd name="T78" fmla="*/ 84 w 214"/>
              <a:gd name="T79" fmla="*/ 65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4" h="274">
                <a:moveTo>
                  <a:pt x="76" y="88"/>
                </a:moveTo>
                <a:lnTo>
                  <a:pt x="68" y="90"/>
                </a:lnTo>
                <a:lnTo>
                  <a:pt x="62" y="91"/>
                </a:lnTo>
                <a:lnTo>
                  <a:pt x="56" y="91"/>
                </a:lnTo>
                <a:lnTo>
                  <a:pt x="50" y="93"/>
                </a:lnTo>
                <a:lnTo>
                  <a:pt x="42" y="94"/>
                </a:lnTo>
                <a:lnTo>
                  <a:pt x="33" y="95"/>
                </a:lnTo>
                <a:lnTo>
                  <a:pt x="19" y="98"/>
                </a:lnTo>
                <a:lnTo>
                  <a:pt x="0" y="101"/>
                </a:lnTo>
                <a:lnTo>
                  <a:pt x="5" y="108"/>
                </a:lnTo>
                <a:lnTo>
                  <a:pt x="9" y="113"/>
                </a:lnTo>
                <a:lnTo>
                  <a:pt x="14" y="119"/>
                </a:lnTo>
                <a:lnTo>
                  <a:pt x="18" y="123"/>
                </a:lnTo>
                <a:lnTo>
                  <a:pt x="23" y="130"/>
                </a:lnTo>
                <a:lnTo>
                  <a:pt x="30" y="140"/>
                </a:lnTo>
                <a:lnTo>
                  <a:pt x="39" y="152"/>
                </a:lnTo>
                <a:lnTo>
                  <a:pt x="54" y="169"/>
                </a:lnTo>
                <a:lnTo>
                  <a:pt x="52" y="180"/>
                </a:lnTo>
                <a:lnTo>
                  <a:pt x="50" y="188"/>
                </a:lnTo>
                <a:lnTo>
                  <a:pt x="49" y="195"/>
                </a:lnTo>
                <a:lnTo>
                  <a:pt x="48" y="202"/>
                </a:lnTo>
                <a:lnTo>
                  <a:pt x="46" y="212"/>
                </a:lnTo>
                <a:lnTo>
                  <a:pt x="44" y="226"/>
                </a:lnTo>
                <a:lnTo>
                  <a:pt x="42" y="244"/>
                </a:lnTo>
                <a:lnTo>
                  <a:pt x="38" y="270"/>
                </a:lnTo>
                <a:lnTo>
                  <a:pt x="45" y="264"/>
                </a:lnTo>
                <a:lnTo>
                  <a:pt x="50" y="260"/>
                </a:lnTo>
                <a:lnTo>
                  <a:pt x="56" y="257"/>
                </a:lnTo>
                <a:lnTo>
                  <a:pt x="60" y="255"/>
                </a:lnTo>
                <a:lnTo>
                  <a:pt x="67" y="249"/>
                </a:lnTo>
                <a:lnTo>
                  <a:pt x="75" y="244"/>
                </a:lnTo>
                <a:lnTo>
                  <a:pt x="86" y="235"/>
                </a:lnTo>
                <a:lnTo>
                  <a:pt x="103" y="223"/>
                </a:lnTo>
                <a:lnTo>
                  <a:pt x="110" y="228"/>
                </a:lnTo>
                <a:lnTo>
                  <a:pt x="116" y="232"/>
                </a:lnTo>
                <a:lnTo>
                  <a:pt x="120" y="235"/>
                </a:lnTo>
                <a:lnTo>
                  <a:pt x="126" y="239"/>
                </a:lnTo>
                <a:lnTo>
                  <a:pt x="133" y="245"/>
                </a:lnTo>
                <a:lnTo>
                  <a:pt x="143" y="252"/>
                </a:lnTo>
                <a:lnTo>
                  <a:pt x="155" y="262"/>
                </a:lnTo>
                <a:lnTo>
                  <a:pt x="173" y="274"/>
                </a:lnTo>
                <a:lnTo>
                  <a:pt x="170" y="263"/>
                </a:lnTo>
                <a:lnTo>
                  <a:pt x="169" y="255"/>
                </a:lnTo>
                <a:lnTo>
                  <a:pt x="169" y="248"/>
                </a:lnTo>
                <a:lnTo>
                  <a:pt x="168" y="241"/>
                </a:lnTo>
                <a:lnTo>
                  <a:pt x="166" y="231"/>
                </a:lnTo>
                <a:lnTo>
                  <a:pt x="165" y="217"/>
                </a:lnTo>
                <a:lnTo>
                  <a:pt x="162" y="201"/>
                </a:lnTo>
                <a:lnTo>
                  <a:pt x="158" y="176"/>
                </a:lnTo>
                <a:lnTo>
                  <a:pt x="164" y="169"/>
                </a:lnTo>
                <a:lnTo>
                  <a:pt x="168" y="162"/>
                </a:lnTo>
                <a:lnTo>
                  <a:pt x="173" y="158"/>
                </a:lnTo>
                <a:lnTo>
                  <a:pt x="177" y="152"/>
                </a:lnTo>
                <a:lnTo>
                  <a:pt x="183" y="147"/>
                </a:lnTo>
                <a:lnTo>
                  <a:pt x="190" y="137"/>
                </a:lnTo>
                <a:lnTo>
                  <a:pt x="200" y="126"/>
                </a:lnTo>
                <a:lnTo>
                  <a:pt x="214" y="109"/>
                </a:lnTo>
                <a:lnTo>
                  <a:pt x="206" y="108"/>
                </a:lnTo>
                <a:lnTo>
                  <a:pt x="200" y="106"/>
                </a:lnTo>
                <a:lnTo>
                  <a:pt x="195" y="105"/>
                </a:lnTo>
                <a:lnTo>
                  <a:pt x="190" y="104"/>
                </a:lnTo>
                <a:lnTo>
                  <a:pt x="183" y="102"/>
                </a:lnTo>
                <a:lnTo>
                  <a:pt x="174" y="99"/>
                </a:lnTo>
                <a:lnTo>
                  <a:pt x="160" y="97"/>
                </a:lnTo>
                <a:lnTo>
                  <a:pt x="142" y="94"/>
                </a:lnTo>
                <a:lnTo>
                  <a:pt x="139" y="84"/>
                </a:lnTo>
                <a:lnTo>
                  <a:pt x="136" y="76"/>
                </a:lnTo>
                <a:lnTo>
                  <a:pt x="134" y="69"/>
                </a:lnTo>
                <a:lnTo>
                  <a:pt x="131" y="61"/>
                </a:lnTo>
                <a:lnTo>
                  <a:pt x="128" y="52"/>
                </a:lnTo>
                <a:lnTo>
                  <a:pt x="124" y="40"/>
                </a:lnTo>
                <a:lnTo>
                  <a:pt x="118" y="23"/>
                </a:lnTo>
                <a:lnTo>
                  <a:pt x="110" y="0"/>
                </a:lnTo>
                <a:lnTo>
                  <a:pt x="106" y="9"/>
                </a:lnTo>
                <a:lnTo>
                  <a:pt x="104" y="16"/>
                </a:lnTo>
                <a:lnTo>
                  <a:pt x="101" y="22"/>
                </a:lnTo>
                <a:lnTo>
                  <a:pt x="98" y="29"/>
                </a:lnTo>
                <a:lnTo>
                  <a:pt x="95" y="37"/>
                </a:lnTo>
                <a:lnTo>
                  <a:pt x="90" y="48"/>
                </a:lnTo>
                <a:lnTo>
                  <a:pt x="84" y="65"/>
                </a:lnTo>
                <a:lnTo>
                  <a:pt x="76" y="88"/>
                </a:lnTo>
                <a:close/>
              </a:path>
            </a:pathLst>
          </a:custGeom>
          <a:solidFill>
            <a:srgbClr val="C2EC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3" name="Freeform 431"/>
          <p:cNvSpPr>
            <a:spLocks/>
          </p:cNvSpPr>
          <p:nvPr/>
        </p:nvSpPr>
        <p:spPr bwMode="auto">
          <a:xfrm>
            <a:off x="13962063" y="3460750"/>
            <a:ext cx="298450" cy="192088"/>
          </a:xfrm>
          <a:custGeom>
            <a:avLst/>
            <a:gdLst>
              <a:gd name="T0" fmla="*/ 60 w 188"/>
              <a:gd name="T1" fmla="*/ 79 h 243"/>
              <a:gd name="T2" fmla="*/ 50 w 188"/>
              <a:gd name="T3" fmla="*/ 81 h 243"/>
              <a:gd name="T4" fmla="*/ 37 w 188"/>
              <a:gd name="T5" fmla="*/ 82 h 243"/>
              <a:gd name="T6" fmla="*/ 16 w 188"/>
              <a:gd name="T7" fmla="*/ 86 h 243"/>
              <a:gd name="T8" fmla="*/ 5 w 188"/>
              <a:gd name="T9" fmla="*/ 96 h 243"/>
              <a:gd name="T10" fmla="*/ 11 w 188"/>
              <a:gd name="T11" fmla="*/ 104 h 243"/>
              <a:gd name="T12" fmla="*/ 19 w 188"/>
              <a:gd name="T13" fmla="*/ 115 h 243"/>
              <a:gd name="T14" fmla="*/ 34 w 188"/>
              <a:gd name="T15" fmla="*/ 135 h 243"/>
              <a:gd name="T16" fmla="*/ 45 w 188"/>
              <a:gd name="T17" fmla="*/ 160 h 243"/>
              <a:gd name="T18" fmla="*/ 43 w 188"/>
              <a:gd name="T19" fmla="*/ 172 h 243"/>
              <a:gd name="T20" fmla="*/ 41 w 188"/>
              <a:gd name="T21" fmla="*/ 187 h 243"/>
              <a:gd name="T22" fmla="*/ 36 w 188"/>
              <a:gd name="T23" fmla="*/ 215 h 243"/>
              <a:gd name="T24" fmla="*/ 40 w 188"/>
              <a:gd name="T25" fmla="*/ 233 h 243"/>
              <a:gd name="T26" fmla="*/ 48 w 188"/>
              <a:gd name="T27" fmla="*/ 228 h 243"/>
              <a:gd name="T28" fmla="*/ 57 w 188"/>
              <a:gd name="T29" fmla="*/ 221 h 243"/>
              <a:gd name="T30" fmla="*/ 75 w 188"/>
              <a:gd name="T31" fmla="*/ 208 h 243"/>
              <a:gd name="T32" fmla="*/ 96 w 188"/>
              <a:gd name="T33" fmla="*/ 203 h 243"/>
              <a:gd name="T34" fmla="*/ 106 w 188"/>
              <a:gd name="T35" fmla="*/ 210 h 243"/>
              <a:gd name="T36" fmla="*/ 117 w 188"/>
              <a:gd name="T37" fmla="*/ 218 h 243"/>
              <a:gd name="T38" fmla="*/ 136 w 188"/>
              <a:gd name="T39" fmla="*/ 232 h 243"/>
              <a:gd name="T40" fmla="*/ 150 w 188"/>
              <a:gd name="T41" fmla="*/ 233 h 243"/>
              <a:gd name="T42" fmla="*/ 148 w 188"/>
              <a:gd name="T43" fmla="*/ 219 h 243"/>
              <a:gd name="T44" fmla="*/ 146 w 188"/>
              <a:gd name="T45" fmla="*/ 204 h 243"/>
              <a:gd name="T46" fmla="*/ 142 w 188"/>
              <a:gd name="T47" fmla="*/ 178 h 243"/>
              <a:gd name="T48" fmla="*/ 144 w 188"/>
              <a:gd name="T49" fmla="*/ 149 h 243"/>
              <a:gd name="T50" fmla="*/ 152 w 188"/>
              <a:gd name="T51" fmla="*/ 140 h 243"/>
              <a:gd name="T52" fmla="*/ 161 w 188"/>
              <a:gd name="T53" fmla="*/ 131 h 243"/>
              <a:gd name="T54" fmla="*/ 176 w 188"/>
              <a:gd name="T55" fmla="*/ 113 h 243"/>
              <a:gd name="T56" fmla="*/ 182 w 188"/>
              <a:gd name="T57" fmla="*/ 97 h 243"/>
              <a:gd name="T58" fmla="*/ 173 w 188"/>
              <a:gd name="T59" fmla="*/ 95 h 243"/>
              <a:gd name="T60" fmla="*/ 162 w 188"/>
              <a:gd name="T61" fmla="*/ 92 h 243"/>
              <a:gd name="T62" fmla="*/ 142 w 188"/>
              <a:gd name="T63" fmla="*/ 88 h 243"/>
              <a:gd name="T64" fmla="*/ 123 w 188"/>
              <a:gd name="T65" fmla="*/ 75 h 243"/>
              <a:gd name="T66" fmla="*/ 118 w 188"/>
              <a:gd name="T67" fmla="*/ 61 h 243"/>
              <a:gd name="T68" fmla="*/ 113 w 188"/>
              <a:gd name="T69" fmla="*/ 47 h 243"/>
              <a:gd name="T70" fmla="*/ 105 w 188"/>
              <a:gd name="T71" fmla="*/ 21 h 243"/>
              <a:gd name="T72" fmla="*/ 95 w 188"/>
              <a:gd name="T73" fmla="*/ 9 h 243"/>
              <a:gd name="T74" fmla="*/ 90 w 188"/>
              <a:gd name="T75" fmla="*/ 20 h 243"/>
              <a:gd name="T76" fmla="*/ 84 w 188"/>
              <a:gd name="T77" fmla="*/ 34 h 243"/>
              <a:gd name="T78" fmla="*/ 74 w 188"/>
              <a:gd name="T79" fmla="*/ 5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8" h="243">
                <a:moveTo>
                  <a:pt x="67" y="78"/>
                </a:moveTo>
                <a:lnTo>
                  <a:pt x="60" y="79"/>
                </a:lnTo>
                <a:lnTo>
                  <a:pt x="54" y="79"/>
                </a:lnTo>
                <a:lnTo>
                  <a:pt x="50" y="81"/>
                </a:lnTo>
                <a:lnTo>
                  <a:pt x="45" y="81"/>
                </a:lnTo>
                <a:lnTo>
                  <a:pt x="37" y="82"/>
                </a:lnTo>
                <a:lnTo>
                  <a:pt x="28" y="83"/>
                </a:lnTo>
                <a:lnTo>
                  <a:pt x="16" y="86"/>
                </a:lnTo>
                <a:lnTo>
                  <a:pt x="0" y="89"/>
                </a:lnTo>
                <a:lnTo>
                  <a:pt x="5" y="96"/>
                </a:lnTo>
                <a:lnTo>
                  <a:pt x="8" y="100"/>
                </a:lnTo>
                <a:lnTo>
                  <a:pt x="11" y="104"/>
                </a:lnTo>
                <a:lnTo>
                  <a:pt x="15" y="108"/>
                </a:lnTo>
                <a:lnTo>
                  <a:pt x="19" y="115"/>
                </a:lnTo>
                <a:lnTo>
                  <a:pt x="25" y="124"/>
                </a:lnTo>
                <a:lnTo>
                  <a:pt x="34" y="135"/>
                </a:lnTo>
                <a:lnTo>
                  <a:pt x="47" y="150"/>
                </a:lnTo>
                <a:lnTo>
                  <a:pt x="45" y="160"/>
                </a:lnTo>
                <a:lnTo>
                  <a:pt x="44" y="167"/>
                </a:lnTo>
                <a:lnTo>
                  <a:pt x="43" y="172"/>
                </a:lnTo>
                <a:lnTo>
                  <a:pt x="42" y="179"/>
                </a:lnTo>
                <a:lnTo>
                  <a:pt x="41" y="187"/>
                </a:lnTo>
                <a:lnTo>
                  <a:pt x="39" y="198"/>
                </a:lnTo>
                <a:lnTo>
                  <a:pt x="36" y="215"/>
                </a:lnTo>
                <a:lnTo>
                  <a:pt x="33" y="237"/>
                </a:lnTo>
                <a:lnTo>
                  <a:pt x="40" y="233"/>
                </a:lnTo>
                <a:lnTo>
                  <a:pt x="44" y="230"/>
                </a:lnTo>
                <a:lnTo>
                  <a:pt x="48" y="228"/>
                </a:lnTo>
                <a:lnTo>
                  <a:pt x="52" y="225"/>
                </a:lnTo>
                <a:lnTo>
                  <a:pt x="57" y="221"/>
                </a:lnTo>
                <a:lnTo>
                  <a:pt x="65" y="216"/>
                </a:lnTo>
                <a:lnTo>
                  <a:pt x="75" y="208"/>
                </a:lnTo>
                <a:lnTo>
                  <a:pt x="90" y="198"/>
                </a:lnTo>
                <a:lnTo>
                  <a:pt x="96" y="203"/>
                </a:lnTo>
                <a:lnTo>
                  <a:pt x="101" y="207"/>
                </a:lnTo>
                <a:lnTo>
                  <a:pt x="106" y="210"/>
                </a:lnTo>
                <a:lnTo>
                  <a:pt x="111" y="212"/>
                </a:lnTo>
                <a:lnTo>
                  <a:pt x="117" y="218"/>
                </a:lnTo>
                <a:lnTo>
                  <a:pt x="125" y="223"/>
                </a:lnTo>
                <a:lnTo>
                  <a:pt x="136" y="232"/>
                </a:lnTo>
                <a:lnTo>
                  <a:pt x="151" y="243"/>
                </a:lnTo>
                <a:lnTo>
                  <a:pt x="150" y="233"/>
                </a:lnTo>
                <a:lnTo>
                  <a:pt x="149" y="226"/>
                </a:lnTo>
                <a:lnTo>
                  <a:pt x="148" y="219"/>
                </a:lnTo>
                <a:lnTo>
                  <a:pt x="147" y="214"/>
                </a:lnTo>
                <a:lnTo>
                  <a:pt x="146" y="204"/>
                </a:lnTo>
                <a:lnTo>
                  <a:pt x="145" y="193"/>
                </a:lnTo>
                <a:lnTo>
                  <a:pt x="142" y="178"/>
                </a:lnTo>
                <a:lnTo>
                  <a:pt x="139" y="155"/>
                </a:lnTo>
                <a:lnTo>
                  <a:pt x="144" y="149"/>
                </a:lnTo>
                <a:lnTo>
                  <a:pt x="148" y="144"/>
                </a:lnTo>
                <a:lnTo>
                  <a:pt x="152" y="140"/>
                </a:lnTo>
                <a:lnTo>
                  <a:pt x="156" y="136"/>
                </a:lnTo>
                <a:lnTo>
                  <a:pt x="161" y="131"/>
                </a:lnTo>
                <a:lnTo>
                  <a:pt x="168" y="124"/>
                </a:lnTo>
                <a:lnTo>
                  <a:pt x="176" y="113"/>
                </a:lnTo>
                <a:lnTo>
                  <a:pt x="188" y="99"/>
                </a:lnTo>
                <a:lnTo>
                  <a:pt x="182" y="97"/>
                </a:lnTo>
                <a:lnTo>
                  <a:pt x="177" y="96"/>
                </a:lnTo>
                <a:lnTo>
                  <a:pt x="173" y="95"/>
                </a:lnTo>
                <a:lnTo>
                  <a:pt x="168" y="93"/>
                </a:lnTo>
                <a:lnTo>
                  <a:pt x="162" y="92"/>
                </a:lnTo>
                <a:lnTo>
                  <a:pt x="153" y="90"/>
                </a:lnTo>
                <a:lnTo>
                  <a:pt x="142" y="88"/>
                </a:lnTo>
                <a:lnTo>
                  <a:pt x="126" y="85"/>
                </a:lnTo>
                <a:lnTo>
                  <a:pt x="123" y="75"/>
                </a:lnTo>
                <a:lnTo>
                  <a:pt x="121" y="68"/>
                </a:lnTo>
                <a:lnTo>
                  <a:pt x="118" y="61"/>
                </a:lnTo>
                <a:lnTo>
                  <a:pt x="116" y="54"/>
                </a:lnTo>
                <a:lnTo>
                  <a:pt x="113" y="47"/>
                </a:lnTo>
                <a:lnTo>
                  <a:pt x="110" y="36"/>
                </a:lnTo>
                <a:lnTo>
                  <a:pt x="105" y="21"/>
                </a:lnTo>
                <a:lnTo>
                  <a:pt x="98" y="0"/>
                </a:lnTo>
                <a:lnTo>
                  <a:pt x="95" y="9"/>
                </a:lnTo>
                <a:lnTo>
                  <a:pt x="92" y="16"/>
                </a:lnTo>
                <a:lnTo>
                  <a:pt x="90" y="20"/>
                </a:lnTo>
                <a:lnTo>
                  <a:pt x="87" y="27"/>
                </a:lnTo>
                <a:lnTo>
                  <a:pt x="84" y="34"/>
                </a:lnTo>
                <a:lnTo>
                  <a:pt x="80" y="43"/>
                </a:lnTo>
                <a:lnTo>
                  <a:pt x="74" y="59"/>
                </a:lnTo>
                <a:lnTo>
                  <a:pt x="67" y="78"/>
                </a:lnTo>
                <a:close/>
              </a:path>
            </a:pathLst>
          </a:custGeom>
          <a:solidFill>
            <a:srgbClr val="C2EC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4" name="Freeform 432"/>
          <p:cNvSpPr>
            <a:spLocks/>
          </p:cNvSpPr>
          <p:nvPr/>
        </p:nvSpPr>
        <p:spPr bwMode="auto">
          <a:xfrm>
            <a:off x="13982700" y="3475038"/>
            <a:ext cx="258763" cy="165100"/>
          </a:xfrm>
          <a:custGeom>
            <a:avLst/>
            <a:gdLst>
              <a:gd name="T0" fmla="*/ 52 w 163"/>
              <a:gd name="T1" fmla="*/ 67 h 210"/>
              <a:gd name="T2" fmla="*/ 43 w 163"/>
              <a:gd name="T3" fmla="*/ 68 h 210"/>
              <a:gd name="T4" fmla="*/ 32 w 163"/>
              <a:gd name="T5" fmla="*/ 70 h 210"/>
              <a:gd name="T6" fmla="*/ 14 w 163"/>
              <a:gd name="T7" fmla="*/ 74 h 210"/>
              <a:gd name="T8" fmla="*/ 4 w 163"/>
              <a:gd name="T9" fmla="*/ 82 h 210"/>
              <a:gd name="T10" fmla="*/ 10 w 163"/>
              <a:gd name="T11" fmla="*/ 89 h 210"/>
              <a:gd name="T12" fmla="*/ 16 w 163"/>
              <a:gd name="T13" fmla="*/ 99 h 210"/>
              <a:gd name="T14" fmla="*/ 29 w 163"/>
              <a:gd name="T15" fmla="*/ 115 h 210"/>
              <a:gd name="T16" fmla="*/ 38 w 163"/>
              <a:gd name="T17" fmla="*/ 136 h 210"/>
              <a:gd name="T18" fmla="*/ 36 w 163"/>
              <a:gd name="T19" fmla="*/ 147 h 210"/>
              <a:gd name="T20" fmla="*/ 34 w 163"/>
              <a:gd name="T21" fmla="*/ 160 h 210"/>
              <a:gd name="T22" fmla="*/ 31 w 163"/>
              <a:gd name="T23" fmla="*/ 185 h 210"/>
              <a:gd name="T24" fmla="*/ 33 w 163"/>
              <a:gd name="T25" fmla="*/ 200 h 210"/>
              <a:gd name="T26" fmla="*/ 40 w 163"/>
              <a:gd name="T27" fmla="*/ 196 h 210"/>
              <a:gd name="T28" fmla="*/ 49 w 163"/>
              <a:gd name="T29" fmla="*/ 190 h 210"/>
              <a:gd name="T30" fmla="*/ 64 w 163"/>
              <a:gd name="T31" fmla="*/ 179 h 210"/>
              <a:gd name="T32" fmla="*/ 83 w 163"/>
              <a:gd name="T33" fmla="*/ 175 h 210"/>
              <a:gd name="T34" fmla="*/ 91 w 163"/>
              <a:gd name="T35" fmla="*/ 180 h 210"/>
              <a:gd name="T36" fmla="*/ 100 w 163"/>
              <a:gd name="T37" fmla="*/ 187 h 210"/>
              <a:gd name="T38" fmla="*/ 117 w 163"/>
              <a:gd name="T39" fmla="*/ 200 h 210"/>
              <a:gd name="T40" fmla="*/ 129 w 163"/>
              <a:gd name="T41" fmla="*/ 201 h 210"/>
              <a:gd name="T42" fmla="*/ 128 w 163"/>
              <a:gd name="T43" fmla="*/ 190 h 210"/>
              <a:gd name="T44" fmla="*/ 126 w 163"/>
              <a:gd name="T45" fmla="*/ 176 h 210"/>
              <a:gd name="T46" fmla="*/ 123 w 163"/>
              <a:gd name="T47" fmla="*/ 153 h 210"/>
              <a:gd name="T48" fmla="*/ 125 w 163"/>
              <a:gd name="T49" fmla="*/ 129 h 210"/>
              <a:gd name="T50" fmla="*/ 131 w 163"/>
              <a:gd name="T51" fmla="*/ 121 h 210"/>
              <a:gd name="T52" fmla="*/ 139 w 163"/>
              <a:gd name="T53" fmla="*/ 113 h 210"/>
              <a:gd name="T54" fmla="*/ 153 w 163"/>
              <a:gd name="T55" fmla="*/ 97 h 210"/>
              <a:gd name="T56" fmla="*/ 158 w 163"/>
              <a:gd name="T57" fmla="*/ 83 h 210"/>
              <a:gd name="T58" fmla="*/ 150 w 163"/>
              <a:gd name="T59" fmla="*/ 82 h 210"/>
              <a:gd name="T60" fmla="*/ 140 w 163"/>
              <a:gd name="T61" fmla="*/ 79 h 210"/>
              <a:gd name="T62" fmla="*/ 123 w 163"/>
              <a:gd name="T63" fmla="*/ 75 h 210"/>
              <a:gd name="T64" fmla="*/ 107 w 163"/>
              <a:gd name="T65" fmla="*/ 64 h 210"/>
              <a:gd name="T66" fmla="*/ 103 w 163"/>
              <a:gd name="T67" fmla="*/ 53 h 210"/>
              <a:gd name="T68" fmla="*/ 98 w 163"/>
              <a:gd name="T69" fmla="*/ 39 h 210"/>
              <a:gd name="T70" fmla="*/ 91 w 163"/>
              <a:gd name="T71" fmla="*/ 17 h 210"/>
              <a:gd name="T72" fmla="*/ 82 w 163"/>
              <a:gd name="T73" fmla="*/ 7 h 210"/>
              <a:gd name="T74" fmla="*/ 78 w 163"/>
              <a:gd name="T75" fmla="*/ 16 h 210"/>
              <a:gd name="T76" fmla="*/ 73 w 163"/>
              <a:gd name="T77" fmla="*/ 27 h 210"/>
              <a:gd name="T78" fmla="*/ 64 w 163"/>
              <a:gd name="T79" fmla="*/ 4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3" h="210">
                <a:moveTo>
                  <a:pt x="58" y="65"/>
                </a:moveTo>
                <a:lnTo>
                  <a:pt x="52" y="67"/>
                </a:lnTo>
                <a:lnTo>
                  <a:pt x="47" y="67"/>
                </a:lnTo>
                <a:lnTo>
                  <a:pt x="43" y="68"/>
                </a:lnTo>
                <a:lnTo>
                  <a:pt x="38" y="68"/>
                </a:lnTo>
                <a:lnTo>
                  <a:pt x="32" y="70"/>
                </a:lnTo>
                <a:lnTo>
                  <a:pt x="24" y="71"/>
                </a:lnTo>
                <a:lnTo>
                  <a:pt x="14" y="74"/>
                </a:lnTo>
                <a:lnTo>
                  <a:pt x="0" y="77"/>
                </a:lnTo>
                <a:lnTo>
                  <a:pt x="4" y="82"/>
                </a:lnTo>
                <a:lnTo>
                  <a:pt x="7" y="86"/>
                </a:lnTo>
                <a:lnTo>
                  <a:pt x="10" y="89"/>
                </a:lnTo>
                <a:lnTo>
                  <a:pt x="12" y="93"/>
                </a:lnTo>
                <a:lnTo>
                  <a:pt x="16" y="99"/>
                </a:lnTo>
                <a:lnTo>
                  <a:pt x="21" y="106"/>
                </a:lnTo>
                <a:lnTo>
                  <a:pt x="29" y="115"/>
                </a:lnTo>
                <a:lnTo>
                  <a:pt x="39" y="128"/>
                </a:lnTo>
                <a:lnTo>
                  <a:pt x="38" y="136"/>
                </a:lnTo>
                <a:lnTo>
                  <a:pt x="37" y="142"/>
                </a:lnTo>
                <a:lnTo>
                  <a:pt x="36" y="147"/>
                </a:lnTo>
                <a:lnTo>
                  <a:pt x="35" y="153"/>
                </a:lnTo>
                <a:lnTo>
                  <a:pt x="34" y="160"/>
                </a:lnTo>
                <a:lnTo>
                  <a:pt x="33" y="171"/>
                </a:lnTo>
                <a:lnTo>
                  <a:pt x="31" y="185"/>
                </a:lnTo>
                <a:lnTo>
                  <a:pt x="28" y="204"/>
                </a:lnTo>
                <a:lnTo>
                  <a:pt x="33" y="200"/>
                </a:lnTo>
                <a:lnTo>
                  <a:pt x="37" y="198"/>
                </a:lnTo>
                <a:lnTo>
                  <a:pt x="40" y="196"/>
                </a:lnTo>
                <a:lnTo>
                  <a:pt x="44" y="193"/>
                </a:lnTo>
                <a:lnTo>
                  <a:pt x="49" y="190"/>
                </a:lnTo>
                <a:lnTo>
                  <a:pt x="55" y="186"/>
                </a:lnTo>
                <a:lnTo>
                  <a:pt x="64" y="179"/>
                </a:lnTo>
                <a:lnTo>
                  <a:pt x="77" y="171"/>
                </a:lnTo>
                <a:lnTo>
                  <a:pt x="83" y="175"/>
                </a:lnTo>
                <a:lnTo>
                  <a:pt x="87" y="178"/>
                </a:lnTo>
                <a:lnTo>
                  <a:pt x="91" y="180"/>
                </a:lnTo>
                <a:lnTo>
                  <a:pt x="95" y="183"/>
                </a:lnTo>
                <a:lnTo>
                  <a:pt x="100" y="187"/>
                </a:lnTo>
                <a:lnTo>
                  <a:pt x="108" y="193"/>
                </a:lnTo>
                <a:lnTo>
                  <a:pt x="117" y="200"/>
                </a:lnTo>
                <a:lnTo>
                  <a:pt x="130" y="210"/>
                </a:lnTo>
                <a:lnTo>
                  <a:pt x="129" y="201"/>
                </a:lnTo>
                <a:lnTo>
                  <a:pt x="128" y="196"/>
                </a:lnTo>
                <a:lnTo>
                  <a:pt x="128" y="190"/>
                </a:lnTo>
                <a:lnTo>
                  <a:pt x="127" y="185"/>
                </a:lnTo>
                <a:lnTo>
                  <a:pt x="126" y="176"/>
                </a:lnTo>
                <a:lnTo>
                  <a:pt x="125" y="167"/>
                </a:lnTo>
                <a:lnTo>
                  <a:pt x="123" y="153"/>
                </a:lnTo>
                <a:lnTo>
                  <a:pt x="120" y="135"/>
                </a:lnTo>
                <a:lnTo>
                  <a:pt x="125" y="129"/>
                </a:lnTo>
                <a:lnTo>
                  <a:pt x="128" y="125"/>
                </a:lnTo>
                <a:lnTo>
                  <a:pt x="131" y="121"/>
                </a:lnTo>
                <a:lnTo>
                  <a:pt x="135" y="118"/>
                </a:lnTo>
                <a:lnTo>
                  <a:pt x="139" y="113"/>
                </a:lnTo>
                <a:lnTo>
                  <a:pt x="144" y="106"/>
                </a:lnTo>
                <a:lnTo>
                  <a:pt x="153" y="97"/>
                </a:lnTo>
                <a:lnTo>
                  <a:pt x="163" y="85"/>
                </a:lnTo>
                <a:lnTo>
                  <a:pt x="158" y="83"/>
                </a:lnTo>
                <a:lnTo>
                  <a:pt x="153" y="83"/>
                </a:lnTo>
                <a:lnTo>
                  <a:pt x="150" y="82"/>
                </a:lnTo>
                <a:lnTo>
                  <a:pt x="145" y="81"/>
                </a:lnTo>
                <a:lnTo>
                  <a:pt x="140" y="79"/>
                </a:lnTo>
                <a:lnTo>
                  <a:pt x="133" y="78"/>
                </a:lnTo>
                <a:lnTo>
                  <a:pt x="123" y="75"/>
                </a:lnTo>
                <a:lnTo>
                  <a:pt x="110" y="72"/>
                </a:lnTo>
                <a:lnTo>
                  <a:pt x="107" y="64"/>
                </a:lnTo>
                <a:lnTo>
                  <a:pt x="104" y="59"/>
                </a:lnTo>
                <a:lnTo>
                  <a:pt x="103" y="53"/>
                </a:lnTo>
                <a:lnTo>
                  <a:pt x="101" y="46"/>
                </a:lnTo>
                <a:lnTo>
                  <a:pt x="98" y="39"/>
                </a:lnTo>
                <a:lnTo>
                  <a:pt x="95" y="31"/>
                </a:lnTo>
                <a:lnTo>
                  <a:pt x="91" y="17"/>
                </a:lnTo>
                <a:lnTo>
                  <a:pt x="85" y="0"/>
                </a:lnTo>
                <a:lnTo>
                  <a:pt x="82" y="7"/>
                </a:lnTo>
                <a:lnTo>
                  <a:pt x="80" y="11"/>
                </a:lnTo>
                <a:lnTo>
                  <a:pt x="78" y="16"/>
                </a:lnTo>
                <a:lnTo>
                  <a:pt x="75" y="21"/>
                </a:lnTo>
                <a:lnTo>
                  <a:pt x="73" y="27"/>
                </a:lnTo>
                <a:lnTo>
                  <a:pt x="69" y="36"/>
                </a:lnTo>
                <a:lnTo>
                  <a:pt x="64" y="49"/>
                </a:lnTo>
                <a:lnTo>
                  <a:pt x="58" y="65"/>
                </a:lnTo>
                <a:close/>
              </a:path>
            </a:pathLst>
          </a:custGeom>
          <a:solidFill>
            <a:srgbClr val="DDF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5" name="Freeform 433"/>
          <p:cNvSpPr>
            <a:spLocks/>
          </p:cNvSpPr>
          <p:nvPr/>
        </p:nvSpPr>
        <p:spPr bwMode="auto">
          <a:xfrm>
            <a:off x="14001750" y="3487738"/>
            <a:ext cx="219075" cy="141287"/>
          </a:xfrm>
          <a:custGeom>
            <a:avLst/>
            <a:gdLst>
              <a:gd name="T0" fmla="*/ 44 w 138"/>
              <a:gd name="T1" fmla="*/ 55 h 177"/>
              <a:gd name="T2" fmla="*/ 37 w 138"/>
              <a:gd name="T3" fmla="*/ 57 h 177"/>
              <a:gd name="T4" fmla="*/ 28 w 138"/>
              <a:gd name="T5" fmla="*/ 58 h 177"/>
              <a:gd name="T6" fmla="*/ 12 w 138"/>
              <a:gd name="T7" fmla="*/ 61 h 177"/>
              <a:gd name="T8" fmla="*/ 3 w 138"/>
              <a:gd name="T9" fmla="*/ 68 h 177"/>
              <a:gd name="T10" fmla="*/ 8 w 138"/>
              <a:gd name="T11" fmla="*/ 75 h 177"/>
              <a:gd name="T12" fmla="*/ 14 w 138"/>
              <a:gd name="T13" fmla="*/ 82 h 177"/>
              <a:gd name="T14" fmla="*/ 25 w 138"/>
              <a:gd name="T15" fmla="*/ 96 h 177"/>
              <a:gd name="T16" fmla="*/ 32 w 138"/>
              <a:gd name="T17" fmla="*/ 114 h 177"/>
              <a:gd name="T18" fmla="*/ 31 w 138"/>
              <a:gd name="T19" fmla="*/ 123 h 177"/>
              <a:gd name="T20" fmla="*/ 29 w 138"/>
              <a:gd name="T21" fmla="*/ 136 h 177"/>
              <a:gd name="T22" fmla="*/ 26 w 138"/>
              <a:gd name="T23" fmla="*/ 155 h 177"/>
              <a:gd name="T24" fmla="*/ 28 w 138"/>
              <a:gd name="T25" fmla="*/ 169 h 177"/>
              <a:gd name="T26" fmla="*/ 34 w 138"/>
              <a:gd name="T27" fmla="*/ 165 h 177"/>
              <a:gd name="T28" fmla="*/ 41 w 138"/>
              <a:gd name="T29" fmla="*/ 161 h 177"/>
              <a:gd name="T30" fmla="*/ 55 w 138"/>
              <a:gd name="T31" fmla="*/ 151 h 177"/>
              <a:gd name="T32" fmla="*/ 70 w 138"/>
              <a:gd name="T33" fmla="*/ 148 h 177"/>
              <a:gd name="T34" fmla="*/ 76 w 138"/>
              <a:gd name="T35" fmla="*/ 152 h 177"/>
              <a:gd name="T36" fmla="*/ 84 w 138"/>
              <a:gd name="T37" fmla="*/ 159 h 177"/>
              <a:gd name="T38" fmla="*/ 99 w 138"/>
              <a:gd name="T39" fmla="*/ 169 h 177"/>
              <a:gd name="T40" fmla="*/ 109 w 138"/>
              <a:gd name="T41" fmla="*/ 170 h 177"/>
              <a:gd name="T42" fmla="*/ 109 w 138"/>
              <a:gd name="T43" fmla="*/ 159 h 177"/>
              <a:gd name="T44" fmla="*/ 108 w 138"/>
              <a:gd name="T45" fmla="*/ 150 h 177"/>
              <a:gd name="T46" fmla="*/ 105 w 138"/>
              <a:gd name="T47" fmla="*/ 130 h 177"/>
              <a:gd name="T48" fmla="*/ 107 w 138"/>
              <a:gd name="T49" fmla="*/ 109 h 177"/>
              <a:gd name="T50" fmla="*/ 112 w 138"/>
              <a:gd name="T51" fmla="*/ 104 h 177"/>
              <a:gd name="T52" fmla="*/ 118 w 138"/>
              <a:gd name="T53" fmla="*/ 97 h 177"/>
              <a:gd name="T54" fmla="*/ 129 w 138"/>
              <a:gd name="T55" fmla="*/ 83 h 177"/>
              <a:gd name="T56" fmla="*/ 133 w 138"/>
              <a:gd name="T57" fmla="*/ 72 h 177"/>
              <a:gd name="T58" fmla="*/ 127 w 138"/>
              <a:gd name="T59" fmla="*/ 69 h 177"/>
              <a:gd name="T60" fmla="*/ 120 w 138"/>
              <a:gd name="T61" fmla="*/ 66 h 177"/>
              <a:gd name="T62" fmla="*/ 106 w 138"/>
              <a:gd name="T63" fmla="*/ 64 h 177"/>
              <a:gd name="T64" fmla="*/ 92 w 138"/>
              <a:gd name="T65" fmla="*/ 55 h 177"/>
              <a:gd name="T66" fmla="*/ 89 w 138"/>
              <a:gd name="T67" fmla="*/ 46 h 177"/>
              <a:gd name="T68" fmla="*/ 85 w 138"/>
              <a:gd name="T69" fmla="*/ 35 h 177"/>
              <a:gd name="T70" fmla="*/ 79 w 138"/>
              <a:gd name="T71" fmla="*/ 15 h 177"/>
              <a:gd name="T72" fmla="*/ 71 w 138"/>
              <a:gd name="T73" fmla="*/ 5 h 177"/>
              <a:gd name="T74" fmla="*/ 67 w 138"/>
              <a:gd name="T75" fmla="*/ 14 h 177"/>
              <a:gd name="T76" fmla="*/ 63 w 138"/>
              <a:gd name="T77" fmla="*/ 22 h 177"/>
              <a:gd name="T78" fmla="*/ 56 w 138"/>
              <a:gd name="T79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8" h="177">
                <a:moveTo>
                  <a:pt x="50" y="54"/>
                </a:moveTo>
                <a:lnTo>
                  <a:pt x="44" y="55"/>
                </a:lnTo>
                <a:lnTo>
                  <a:pt x="40" y="55"/>
                </a:lnTo>
                <a:lnTo>
                  <a:pt x="37" y="57"/>
                </a:lnTo>
                <a:lnTo>
                  <a:pt x="33" y="57"/>
                </a:lnTo>
                <a:lnTo>
                  <a:pt x="28" y="58"/>
                </a:lnTo>
                <a:lnTo>
                  <a:pt x="21" y="60"/>
                </a:lnTo>
                <a:lnTo>
                  <a:pt x="12" y="61"/>
                </a:lnTo>
                <a:lnTo>
                  <a:pt x="0" y="64"/>
                </a:lnTo>
                <a:lnTo>
                  <a:pt x="3" y="68"/>
                </a:lnTo>
                <a:lnTo>
                  <a:pt x="6" y="72"/>
                </a:lnTo>
                <a:lnTo>
                  <a:pt x="8" y="75"/>
                </a:lnTo>
                <a:lnTo>
                  <a:pt x="10" y="78"/>
                </a:lnTo>
                <a:lnTo>
                  <a:pt x="14" y="82"/>
                </a:lnTo>
                <a:lnTo>
                  <a:pt x="19" y="87"/>
                </a:lnTo>
                <a:lnTo>
                  <a:pt x="25" y="96"/>
                </a:lnTo>
                <a:lnTo>
                  <a:pt x="33" y="107"/>
                </a:lnTo>
                <a:lnTo>
                  <a:pt x="32" y="114"/>
                </a:lnTo>
                <a:lnTo>
                  <a:pt x="31" y="119"/>
                </a:lnTo>
                <a:lnTo>
                  <a:pt x="31" y="123"/>
                </a:lnTo>
                <a:lnTo>
                  <a:pt x="30" y="129"/>
                </a:lnTo>
                <a:lnTo>
                  <a:pt x="29" y="136"/>
                </a:lnTo>
                <a:lnTo>
                  <a:pt x="28" y="144"/>
                </a:lnTo>
                <a:lnTo>
                  <a:pt x="26" y="155"/>
                </a:lnTo>
                <a:lnTo>
                  <a:pt x="24" y="172"/>
                </a:lnTo>
                <a:lnTo>
                  <a:pt x="28" y="169"/>
                </a:lnTo>
                <a:lnTo>
                  <a:pt x="31" y="166"/>
                </a:lnTo>
                <a:lnTo>
                  <a:pt x="34" y="165"/>
                </a:lnTo>
                <a:lnTo>
                  <a:pt x="37" y="163"/>
                </a:lnTo>
                <a:lnTo>
                  <a:pt x="41" y="161"/>
                </a:lnTo>
                <a:lnTo>
                  <a:pt x="46" y="156"/>
                </a:lnTo>
                <a:lnTo>
                  <a:pt x="55" y="151"/>
                </a:lnTo>
                <a:lnTo>
                  <a:pt x="65" y="144"/>
                </a:lnTo>
                <a:lnTo>
                  <a:pt x="70" y="148"/>
                </a:lnTo>
                <a:lnTo>
                  <a:pt x="73" y="151"/>
                </a:lnTo>
                <a:lnTo>
                  <a:pt x="76" y="152"/>
                </a:lnTo>
                <a:lnTo>
                  <a:pt x="80" y="155"/>
                </a:lnTo>
                <a:lnTo>
                  <a:pt x="84" y="159"/>
                </a:lnTo>
                <a:lnTo>
                  <a:pt x="90" y="163"/>
                </a:lnTo>
                <a:lnTo>
                  <a:pt x="99" y="169"/>
                </a:lnTo>
                <a:lnTo>
                  <a:pt x="110" y="177"/>
                </a:lnTo>
                <a:lnTo>
                  <a:pt x="109" y="170"/>
                </a:lnTo>
                <a:lnTo>
                  <a:pt x="109" y="165"/>
                </a:lnTo>
                <a:lnTo>
                  <a:pt x="109" y="159"/>
                </a:lnTo>
                <a:lnTo>
                  <a:pt x="108" y="155"/>
                </a:lnTo>
                <a:lnTo>
                  <a:pt x="108" y="150"/>
                </a:lnTo>
                <a:lnTo>
                  <a:pt x="107" y="141"/>
                </a:lnTo>
                <a:lnTo>
                  <a:pt x="105" y="130"/>
                </a:lnTo>
                <a:lnTo>
                  <a:pt x="103" y="115"/>
                </a:lnTo>
                <a:lnTo>
                  <a:pt x="107" y="109"/>
                </a:lnTo>
                <a:lnTo>
                  <a:pt x="109" y="107"/>
                </a:lnTo>
                <a:lnTo>
                  <a:pt x="112" y="104"/>
                </a:lnTo>
                <a:lnTo>
                  <a:pt x="114" y="100"/>
                </a:lnTo>
                <a:lnTo>
                  <a:pt x="118" y="97"/>
                </a:lnTo>
                <a:lnTo>
                  <a:pt x="122" y="91"/>
                </a:lnTo>
                <a:lnTo>
                  <a:pt x="129" y="83"/>
                </a:lnTo>
                <a:lnTo>
                  <a:pt x="138" y="73"/>
                </a:lnTo>
                <a:lnTo>
                  <a:pt x="133" y="72"/>
                </a:lnTo>
                <a:lnTo>
                  <a:pt x="129" y="71"/>
                </a:lnTo>
                <a:lnTo>
                  <a:pt x="127" y="69"/>
                </a:lnTo>
                <a:lnTo>
                  <a:pt x="124" y="68"/>
                </a:lnTo>
                <a:lnTo>
                  <a:pt x="120" y="66"/>
                </a:lnTo>
                <a:lnTo>
                  <a:pt x="114" y="66"/>
                </a:lnTo>
                <a:lnTo>
                  <a:pt x="106" y="64"/>
                </a:lnTo>
                <a:lnTo>
                  <a:pt x="95" y="62"/>
                </a:lnTo>
                <a:lnTo>
                  <a:pt x="92" y="55"/>
                </a:lnTo>
                <a:lnTo>
                  <a:pt x="90" y="50"/>
                </a:lnTo>
                <a:lnTo>
                  <a:pt x="89" y="46"/>
                </a:lnTo>
                <a:lnTo>
                  <a:pt x="87" y="40"/>
                </a:lnTo>
                <a:lnTo>
                  <a:pt x="85" y="35"/>
                </a:lnTo>
                <a:lnTo>
                  <a:pt x="83" y="26"/>
                </a:lnTo>
                <a:lnTo>
                  <a:pt x="79" y="15"/>
                </a:lnTo>
                <a:lnTo>
                  <a:pt x="74" y="0"/>
                </a:lnTo>
                <a:lnTo>
                  <a:pt x="71" y="5"/>
                </a:lnTo>
                <a:lnTo>
                  <a:pt x="69" y="10"/>
                </a:lnTo>
                <a:lnTo>
                  <a:pt x="67" y="14"/>
                </a:lnTo>
                <a:lnTo>
                  <a:pt x="66" y="18"/>
                </a:lnTo>
                <a:lnTo>
                  <a:pt x="63" y="22"/>
                </a:lnTo>
                <a:lnTo>
                  <a:pt x="60" y="30"/>
                </a:lnTo>
                <a:lnTo>
                  <a:pt x="56" y="40"/>
                </a:lnTo>
                <a:lnTo>
                  <a:pt x="50" y="54"/>
                </a:lnTo>
                <a:close/>
              </a:path>
            </a:pathLst>
          </a:custGeom>
          <a:solidFill>
            <a:srgbClr val="DDF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6" name="Freeform 434"/>
          <p:cNvSpPr>
            <a:spLocks/>
          </p:cNvSpPr>
          <p:nvPr/>
        </p:nvSpPr>
        <p:spPr bwMode="auto">
          <a:xfrm>
            <a:off x="14023975" y="3500438"/>
            <a:ext cx="176213" cy="115887"/>
          </a:xfrm>
          <a:custGeom>
            <a:avLst/>
            <a:gdLst>
              <a:gd name="T0" fmla="*/ 35 w 111"/>
              <a:gd name="T1" fmla="*/ 44 h 145"/>
              <a:gd name="T2" fmla="*/ 29 w 111"/>
              <a:gd name="T3" fmla="*/ 45 h 145"/>
              <a:gd name="T4" fmla="*/ 22 w 111"/>
              <a:gd name="T5" fmla="*/ 47 h 145"/>
              <a:gd name="T6" fmla="*/ 9 w 111"/>
              <a:gd name="T7" fmla="*/ 49 h 145"/>
              <a:gd name="T8" fmla="*/ 4 w 111"/>
              <a:gd name="T9" fmla="*/ 58 h 145"/>
              <a:gd name="T10" fmla="*/ 13 w 111"/>
              <a:gd name="T11" fmla="*/ 72 h 145"/>
              <a:gd name="T12" fmla="*/ 24 w 111"/>
              <a:gd name="T13" fmla="*/ 92 h 145"/>
              <a:gd name="T14" fmla="*/ 23 w 111"/>
              <a:gd name="T15" fmla="*/ 99 h 145"/>
              <a:gd name="T16" fmla="*/ 21 w 111"/>
              <a:gd name="T17" fmla="*/ 109 h 145"/>
              <a:gd name="T18" fmla="*/ 19 w 111"/>
              <a:gd name="T19" fmla="*/ 126 h 145"/>
              <a:gd name="T20" fmla="*/ 20 w 111"/>
              <a:gd name="T21" fmla="*/ 135 h 145"/>
              <a:gd name="T22" fmla="*/ 25 w 111"/>
              <a:gd name="T23" fmla="*/ 134 h 145"/>
              <a:gd name="T24" fmla="*/ 31 w 111"/>
              <a:gd name="T25" fmla="*/ 131 h 145"/>
              <a:gd name="T26" fmla="*/ 43 w 111"/>
              <a:gd name="T27" fmla="*/ 124 h 145"/>
              <a:gd name="T28" fmla="*/ 55 w 111"/>
              <a:gd name="T29" fmla="*/ 121 h 145"/>
              <a:gd name="T30" fmla="*/ 61 w 111"/>
              <a:gd name="T31" fmla="*/ 126 h 145"/>
              <a:gd name="T32" fmla="*/ 67 w 111"/>
              <a:gd name="T33" fmla="*/ 130 h 145"/>
              <a:gd name="T34" fmla="*/ 78 w 111"/>
              <a:gd name="T35" fmla="*/ 138 h 145"/>
              <a:gd name="T36" fmla="*/ 88 w 111"/>
              <a:gd name="T37" fmla="*/ 139 h 145"/>
              <a:gd name="T38" fmla="*/ 87 w 111"/>
              <a:gd name="T39" fmla="*/ 131 h 145"/>
              <a:gd name="T40" fmla="*/ 87 w 111"/>
              <a:gd name="T41" fmla="*/ 121 h 145"/>
              <a:gd name="T42" fmla="*/ 85 w 111"/>
              <a:gd name="T43" fmla="*/ 106 h 145"/>
              <a:gd name="T44" fmla="*/ 88 w 111"/>
              <a:gd name="T45" fmla="*/ 88 h 145"/>
              <a:gd name="T46" fmla="*/ 99 w 111"/>
              <a:gd name="T47" fmla="*/ 76 h 145"/>
              <a:gd name="T48" fmla="*/ 108 w 111"/>
              <a:gd name="T49" fmla="*/ 61 h 145"/>
              <a:gd name="T50" fmla="*/ 103 w 111"/>
              <a:gd name="T51" fmla="*/ 58 h 145"/>
              <a:gd name="T52" fmla="*/ 97 w 111"/>
              <a:gd name="T53" fmla="*/ 55 h 145"/>
              <a:gd name="T54" fmla="*/ 87 w 111"/>
              <a:gd name="T55" fmla="*/ 52 h 145"/>
              <a:gd name="T56" fmla="*/ 75 w 111"/>
              <a:gd name="T57" fmla="*/ 45 h 145"/>
              <a:gd name="T58" fmla="*/ 73 w 111"/>
              <a:gd name="T59" fmla="*/ 37 h 145"/>
              <a:gd name="T60" fmla="*/ 70 w 111"/>
              <a:gd name="T61" fmla="*/ 27 h 145"/>
              <a:gd name="T62" fmla="*/ 64 w 111"/>
              <a:gd name="T63" fmla="*/ 12 h 145"/>
              <a:gd name="T64" fmla="*/ 58 w 111"/>
              <a:gd name="T65" fmla="*/ 4 h 145"/>
              <a:gd name="T66" fmla="*/ 55 w 111"/>
              <a:gd name="T67" fmla="*/ 11 h 145"/>
              <a:gd name="T68" fmla="*/ 51 w 111"/>
              <a:gd name="T69" fmla="*/ 18 h 145"/>
              <a:gd name="T70" fmla="*/ 45 w 111"/>
              <a:gd name="T71" fmla="*/ 31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1" h="145">
                <a:moveTo>
                  <a:pt x="41" y="43"/>
                </a:moveTo>
                <a:lnTo>
                  <a:pt x="35" y="44"/>
                </a:lnTo>
                <a:lnTo>
                  <a:pt x="32" y="44"/>
                </a:lnTo>
                <a:lnTo>
                  <a:pt x="29" y="45"/>
                </a:lnTo>
                <a:lnTo>
                  <a:pt x="26" y="45"/>
                </a:lnTo>
                <a:lnTo>
                  <a:pt x="22" y="47"/>
                </a:lnTo>
                <a:lnTo>
                  <a:pt x="17" y="48"/>
                </a:lnTo>
                <a:lnTo>
                  <a:pt x="9" y="49"/>
                </a:lnTo>
                <a:lnTo>
                  <a:pt x="0" y="51"/>
                </a:lnTo>
                <a:lnTo>
                  <a:pt x="4" y="58"/>
                </a:lnTo>
                <a:lnTo>
                  <a:pt x="8" y="62"/>
                </a:lnTo>
                <a:lnTo>
                  <a:pt x="13" y="72"/>
                </a:lnTo>
                <a:lnTo>
                  <a:pt x="25" y="87"/>
                </a:lnTo>
                <a:lnTo>
                  <a:pt x="24" y="92"/>
                </a:lnTo>
                <a:lnTo>
                  <a:pt x="23" y="97"/>
                </a:lnTo>
                <a:lnTo>
                  <a:pt x="23" y="99"/>
                </a:lnTo>
                <a:lnTo>
                  <a:pt x="22" y="103"/>
                </a:lnTo>
                <a:lnTo>
                  <a:pt x="21" y="109"/>
                </a:lnTo>
                <a:lnTo>
                  <a:pt x="20" y="116"/>
                </a:lnTo>
                <a:lnTo>
                  <a:pt x="19" y="126"/>
                </a:lnTo>
                <a:lnTo>
                  <a:pt x="17" y="138"/>
                </a:lnTo>
                <a:lnTo>
                  <a:pt x="20" y="135"/>
                </a:lnTo>
                <a:lnTo>
                  <a:pt x="23" y="135"/>
                </a:lnTo>
                <a:lnTo>
                  <a:pt x="25" y="134"/>
                </a:lnTo>
                <a:lnTo>
                  <a:pt x="28" y="133"/>
                </a:lnTo>
                <a:lnTo>
                  <a:pt x="31" y="131"/>
                </a:lnTo>
                <a:lnTo>
                  <a:pt x="36" y="128"/>
                </a:lnTo>
                <a:lnTo>
                  <a:pt x="43" y="124"/>
                </a:lnTo>
                <a:lnTo>
                  <a:pt x="51" y="119"/>
                </a:lnTo>
                <a:lnTo>
                  <a:pt x="55" y="121"/>
                </a:lnTo>
                <a:lnTo>
                  <a:pt x="58" y="123"/>
                </a:lnTo>
                <a:lnTo>
                  <a:pt x="61" y="126"/>
                </a:lnTo>
                <a:lnTo>
                  <a:pt x="64" y="127"/>
                </a:lnTo>
                <a:lnTo>
                  <a:pt x="67" y="130"/>
                </a:lnTo>
                <a:lnTo>
                  <a:pt x="72" y="134"/>
                </a:lnTo>
                <a:lnTo>
                  <a:pt x="78" y="138"/>
                </a:lnTo>
                <a:lnTo>
                  <a:pt x="88" y="145"/>
                </a:lnTo>
                <a:lnTo>
                  <a:pt x="88" y="139"/>
                </a:lnTo>
                <a:lnTo>
                  <a:pt x="88" y="135"/>
                </a:lnTo>
                <a:lnTo>
                  <a:pt x="87" y="131"/>
                </a:lnTo>
                <a:lnTo>
                  <a:pt x="87" y="127"/>
                </a:lnTo>
                <a:lnTo>
                  <a:pt x="87" y="121"/>
                </a:lnTo>
                <a:lnTo>
                  <a:pt x="86" y="115"/>
                </a:lnTo>
                <a:lnTo>
                  <a:pt x="85" y="106"/>
                </a:lnTo>
                <a:lnTo>
                  <a:pt x="83" y="94"/>
                </a:lnTo>
                <a:lnTo>
                  <a:pt x="88" y="88"/>
                </a:lnTo>
                <a:lnTo>
                  <a:pt x="93" y="83"/>
                </a:lnTo>
                <a:lnTo>
                  <a:pt x="99" y="76"/>
                </a:lnTo>
                <a:lnTo>
                  <a:pt x="111" y="62"/>
                </a:lnTo>
                <a:lnTo>
                  <a:pt x="108" y="61"/>
                </a:lnTo>
                <a:lnTo>
                  <a:pt x="105" y="59"/>
                </a:lnTo>
                <a:lnTo>
                  <a:pt x="103" y="58"/>
                </a:lnTo>
                <a:lnTo>
                  <a:pt x="101" y="56"/>
                </a:lnTo>
                <a:lnTo>
                  <a:pt x="97" y="55"/>
                </a:lnTo>
                <a:lnTo>
                  <a:pt x="93" y="55"/>
                </a:lnTo>
                <a:lnTo>
                  <a:pt x="87" y="52"/>
                </a:lnTo>
                <a:lnTo>
                  <a:pt x="77" y="51"/>
                </a:lnTo>
                <a:lnTo>
                  <a:pt x="75" y="45"/>
                </a:lnTo>
                <a:lnTo>
                  <a:pt x="74" y="41"/>
                </a:lnTo>
                <a:lnTo>
                  <a:pt x="73" y="37"/>
                </a:lnTo>
                <a:lnTo>
                  <a:pt x="72" y="33"/>
                </a:lnTo>
                <a:lnTo>
                  <a:pt x="70" y="27"/>
                </a:lnTo>
                <a:lnTo>
                  <a:pt x="67" y="20"/>
                </a:lnTo>
                <a:lnTo>
                  <a:pt x="64" y="12"/>
                </a:lnTo>
                <a:lnTo>
                  <a:pt x="60" y="0"/>
                </a:lnTo>
                <a:lnTo>
                  <a:pt x="58" y="4"/>
                </a:lnTo>
                <a:lnTo>
                  <a:pt x="56" y="8"/>
                </a:lnTo>
                <a:lnTo>
                  <a:pt x="55" y="11"/>
                </a:lnTo>
                <a:lnTo>
                  <a:pt x="53" y="13"/>
                </a:lnTo>
                <a:lnTo>
                  <a:pt x="51" y="18"/>
                </a:lnTo>
                <a:lnTo>
                  <a:pt x="49" y="23"/>
                </a:lnTo>
                <a:lnTo>
                  <a:pt x="45" y="31"/>
                </a:lnTo>
                <a:lnTo>
                  <a:pt x="41" y="43"/>
                </a:lnTo>
                <a:close/>
              </a:path>
            </a:pathLst>
          </a:custGeom>
          <a:solidFill>
            <a:srgbClr val="EEFF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7" name="Freeform 435"/>
          <p:cNvSpPr>
            <a:spLocks/>
          </p:cNvSpPr>
          <p:nvPr/>
        </p:nvSpPr>
        <p:spPr bwMode="auto">
          <a:xfrm>
            <a:off x="14043025" y="3514725"/>
            <a:ext cx="138113" cy="88900"/>
          </a:xfrm>
          <a:custGeom>
            <a:avLst/>
            <a:gdLst>
              <a:gd name="T0" fmla="*/ 32 w 87"/>
              <a:gd name="T1" fmla="*/ 31 h 112"/>
              <a:gd name="T2" fmla="*/ 29 w 87"/>
              <a:gd name="T3" fmla="*/ 31 h 112"/>
              <a:gd name="T4" fmla="*/ 25 w 87"/>
              <a:gd name="T5" fmla="*/ 33 h 112"/>
              <a:gd name="T6" fmla="*/ 23 w 87"/>
              <a:gd name="T7" fmla="*/ 33 h 112"/>
              <a:gd name="T8" fmla="*/ 20 w 87"/>
              <a:gd name="T9" fmla="*/ 33 h 112"/>
              <a:gd name="T10" fmla="*/ 17 w 87"/>
              <a:gd name="T11" fmla="*/ 34 h 112"/>
              <a:gd name="T12" fmla="*/ 13 w 87"/>
              <a:gd name="T13" fmla="*/ 34 h 112"/>
              <a:gd name="T14" fmla="*/ 7 w 87"/>
              <a:gd name="T15" fmla="*/ 36 h 112"/>
              <a:gd name="T16" fmla="*/ 0 w 87"/>
              <a:gd name="T17" fmla="*/ 37 h 112"/>
              <a:gd name="T18" fmla="*/ 3 w 87"/>
              <a:gd name="T19" fmla="*/ 43 h 112"/>
              <a:gd name="T20" fmla="*/ 6 w 87"/>
              <a:gd name="T21" fmla="*/ 47 h 112"/>
              <a:gd name="T22" fmla="*/ 10 w 87"/>
              <a:gd name="T23" fmla="*/ 52 h 112"/>
              <a:gd name="T24" fmla="*/ 19 w 87"/>
              <a:gd name="T25" fmla="*/ 65 h 112"/>
              <a:gd name="T26" fmla="*/ 17 w 87"/>
              <a:gd name="T27" fmla="*/ 73 h 112"/>
              <a:gd name="T28" fmla="*/ 16 w 87"/>
              <a:gd name="T29" fmla="*/ 79 h 112"/>
              <a:gd name="T30" fmla="*/ 15 w 87"/>
              <a:gd name="T31" fmla="*/ 88 h 112"/>
              <a:gd name="T32" fmla="*/ 13 w 87"/>
              <a:gd name="T33" fmla="*/ 105 h 112"/>
              <a:gd name="T34" fmla="*/ 17 w 87"/>
              <a:gd name="T35" fmla="*/ 102 h 112"/>
              <a:gd name="T36" fmla="*/ 21 w 87"/>
              <a:gd name="T37" fmla="*/ 101 h 112"/>
              <a:gd name="T38" fmla="*/ 28 w 87"/>
              <a:gd name="T39" fmla="*/ 98 h 112"/>
              <a:gd name="T40" fmla="*/ 39 w 87"/>
              <a:gd name="T41" fmla="*/ 91 h 112"/>
              <a:gd name="T42" fmla="*/ 44 w 87"/>
              <a:gd name="T43" fmla="*/ 95 h 112"/>
              <a:gd name="T44" fmla="*/ 49 w 87"/>
              <a:gd name="T45" fmla="*/ 98 h 112"/>
              <a:gd name="T46" fmla="*/ 56 w 87"/>
              <a:gd name="T47" fmla="*/ 103 h 112"/>
              <a:gd name="T48" fmla="*/ 69 w 87"/>
              <a:gd name="T49" fmla="*/ 112 h 112"/>
              <a:gd name="T50" fmla="*/ 67 w 87"/>
              <a:gd name="T51" fmla="*/ 103 h 112"/>
              <a:gd name="T52" fmla="*/ 67 w 87"/>
              <a:gd name="T53" fmla="*/ 98 h 112"/>
              <a:gd name="T54" fmla="*/ 66 w 87"/>
              <a:gd name="T55" fmla="*/ 88 h 112"/>
              <a:gd name="T56" fmla="*/ 64 w 87"/>
              <a:gd name="T57" fmla="*/ 73 h 112"/>
              <a:gd name="T58" fmla="*/ 70 w 87"/>
              <a:gd name="T59" fmla="*/ 69 h 112"/>
              <a:gd name="T60" fmla="*/ 73 w 87"/>
              <a:gd name="T61" fmla="*/ 65 h 112"/>
              <a:gd name="T62" fmla="*/ 78 w 87"/>
              <a:gd name="T63" fmla="*/ 59 h 112"/>
              <a:gd name="T64" fmla="*/ 87 w 87"/>
              <a:gd name="T65" fmla="*/ 48 h 112"/>
              <a:gd name="T66" fmla="*/ 83 w 87"/>
              <a:gd name="T67" fmla="*/ 47 h 112"/>
              <a:gd name="T68" fmla="*/ 79 w 87"/>
              <a:gd name="T69" fmla="*/ 44 h 112"/>
              <a:gd name="T70" fmla="*/ 74 w 87"/>
              <a:gd name="T71" fmla="*/ 43 h 112"/>
              <a:gd name="T72" fmla="*/ 61 w 87"/>
              <a:gd name="T73" fmla="*/ 40 h 112"/>
              <a:gd name="T74" fmla="*/ 59 w 87"/>
              <a:gd name="T75" fmla="*/ 31 h 112"/>
              <a:gd name="T76" fmla="*/ 57 w 87"/>
              <a:gd name="T77" fmla="*/ 25 h 112"/>
              <a:gd name="T78" fmla="*/ 54 w 87"/>
              <a:gd name="T79" fmla="*/ 16 h 112"/>
              <a:gd name="T80" fmla="*/ 49 w 87"/>
              <a:gd name="T81" fmla="*/ 0 h 112"/>
              <a:gd name="T82" fmla="*/ 45 w 87"/>
              <a:gd name="T83" fmla="*/ 5 h 112"/>
              <a:gd name="T84" fmla="*/ 42 w 87"/>
              <a:gd name="T85" fmla="*/ 9 h 112"/>
              <a:gd name="T86" fmla="*/ 38 w 87"/>
              <a:gd name="T87" fmla="*/ 16 h 112"/>
              <a:gd name="T88" fmla="*/ 32 w 87"/>
              <a:gd name="T89" fmla="*/ 31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7" h="112">
                <a:moveTo>
                  <a:pt x="32" y="31"/>
                </a:moveTo>
                <a:lnTo>
                  <a:pt x="29" y="31"/>
                </a:lnTo>
                <a:lnTo>
                  <a:pt x="25" y="33"/>
                </a:lnTo>
                <a:lnTo>
                  <a:pt x="23" y="33"/>
                </a:lnTo>
                <a:lnTo>
                  <a:pt x="20" y="33"/>
                </a:lnTo>
                <a:lnTo>
                  <a:pt x="17" y="34"/>
                </a:lnTo>
                <a:lnTo>
                  <a:pt x="13" y="34"/>
                </a:lnTo>
                <a:lnTo>
                  <a:pt x="7" y="36"/>
                </a:lnTo>
                <a:lnTo>
                  <a:pt x="0" y="37"/>
                </a:lnTo>
                <a:lnTo>
                  <a:pt x="3" y="43"/>
                </a:lnTo>
                <a:lnTo>
                  <a:pt x="6" y="47"/>
                </a:lnTo>
                <a:lnTo>
                  <a:pt x="10" y="52"/>
                </a:lnTo>
                <a:lnTo>
                  <a:pt x="19" y="65"/>
                </a:lnTo>
                <a:lnTo>
                  <a:pt x="17" y="73"/>
                </a:lnTo>
                <a:lnTo>
                  <a:pt x="16" y="79"/>
                </a:lnTo>
                <a:lnTo>
                  <a:pt x="15" y="88"/>
                </a:lnTo>
                <a:lnTo>
                  <a:pt x="13" y="105"/>
                </a:lnTo>
                <a:lnTo>
                  <a:pt x="17" y="102"/>
                </a:lnTo>
                <a:lnTo>
                  <a:pt x="21" y="101"/>
                </a:lnTo>
                <a:lnTo>
                  <a:pt x="28" y="98"/>
                </a:lnTo>
                <a:lnTo>
                  <a:pt x="39" y="91"/>
                </a:lnTo>
                <a:lnTo>
                  <a:pt x="44" y="95"/>
                </a:lnTo>
                <a:lnTo>
                  <a:pt x="49" y="98"/>
                </a:lnTo>
                <a:lnTo>
                  <a:pt x="56" y="103"/>
                </a:lnTo>
                <a:lnTo>
                  <a:pt x="69" y="112"/>
                </a:lnTo>
                <a:lnTo>
                  <a:pt x="67" y="103"/>
                </a:lnTo>
                <a:lnTo>
                  <a:pt x="67" y="98"/>
                </a:lnTo>
                <a:lnTo>
                  <a:pt x="66" y="88"/>
                </a:lnTo>
                <a:lnTo>
                  <a:pt x="64" y="73"/>
                </a:lnTo>
                <a:lnTo>
                  <a:pt x="70" y="69"/>
                </a:lnTo>
                <a:lnTo>
                  <a:pt x="73" y="65"/>
                </a:lnTo>
                <a:lnTo>
                  <a:pt x="78" y="59"/>
                </a:lnTo>
                <a:lnTo>
                  <a:pt x="87" y="48"/>
                </a:lnTo>
                <a:lnTo>
                  <a:pt x="83" y="47"/>
                </a:lnTo>
                <a:lnTo>
                  <a:pt x="79" y="44"/>
                </a:lnTo>
                <a:lnTo>
                  <a:pt x="74" y="43"/>
                </a:lnTo>
                <a:lnTo>
                  <a:pt x="61" y="40"/>
                </a:lnTo>
                <a:lnTo>
                  <a:pt x="59" y="31"/>
                </a:lnTo>
                <a:lnTo>
                  <a:pt x="57" y="25"/>
                </a:lnTo>
                <a:lnTo>
                  <a:pt x="54" y="16"/>
                </a:lnTo>
                <a:lnTo>
                  <a:pt x="49" y="0"/>
                </a:lnTo>
                <a:lnTo>
                  <a:pt x="45" y="5"/>
                </a:lnTo>
                <a:lnTo>
                  <a:pt x="42" y="9"/>
                </a:lnTo>
                <a:lnTo>
                  <a:pt x="38" y="16"/>
                </a:lnTo>
                <a:lnTo>
                  <a:pt x="32" y="31"/>
                </a:lnTo>
                <a:close/>
              </a:path>
            </a:pathLst>
          </a:custGeom>
          <a:solidFill>
            <a:srgbClr val="EEFF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8" name="Freeform 436"/>
          <p:cNvSpPr>
            <a:spLocks/>
          </p:cNvSpPr>
          <p:nvPr/>
        </p:nvSpPr>
        <p:spPr bwMode="auto">
          <a:xfrm>
            <a:off x="14063663" y="3529013"/>
            <a:ext cx="98425" cy="63500"/>
          </a:xfrm>
          <a:custGeom>
            <a:avLst/>
            <a:gdLst>
              <a:gd name="T0" fmla="*/ 23 w 62"/>
              <a:gd name="T1" fmla="*/ 21 h 81"/>
              <a:gd name="T2" fmla="*/ 19 w 62"/>
              <a:gd name="T3" fmla="*/ 21 h 81"/>
              <a:gd name="T4" fmla="*/ 15 w 62"/>
              <a:gd name="T5" fmla="*/ 22 h 81"/>
              <a:gd name="T6" fmla="*/ 9 w 62"/>
              <a:gd name="T7" fmla="*/ 24 h 81"/>
              <a:gd name="T8" fmla="*/ 0 w 62"/>
              <a:gd name="T9" fmla="*/ 27 h 81"/>
              <a:gd name="T10" fmla="*/ 2 w 62"/>
              <a:gd name="T11" fmla="*/ 29 h 81"/>
              <a:gd name="T12" fmla="*/ 3 w 62"/>
              <a:gd name="T13" fmla="*/ 32 h 81"/>
              <a:gd name="T14" fmla="*/ 6 w 62"/>
              <a:gd name="T15" fmla="*/ 36 h 81"/>
              <a:gd name="T16" fmla="*/ 11 w 62"/>
              <a:gd name="T17" fmla="*/ 45 h 81"/>
              <a:gd name="T18" fmla="*/ 10 w 62"/>
              <a:gd name="T19" fmla="*/ 50 h 81"/>
              <a:gd name="T20" fmla="*/ 9 w 62"/>
              <a:gd name="T21" fmla="*/ 54 h 81"/>
              <a:gd name="T22" fmla="*/ 9 w 62"/>
              <a:gd name="T23" fmla="*/ 61 h 81"/>
              <a:gd name="T24" fmla="*/ 7 w 62"/>
              <a:gd name="T25" fmla="*/ 74 h 81"/>
              <a:gd name="T26" fmla="*/ 10 w 62"/>
              <a:gd name="T27" fmla="*/ 72 h 81"/>
              <a:gd name="T28" fmla="*/ 13 w 62"/>
              <a:gd name="T29" fmla="*/ 71 h 81"/>
              <a:gd name="T30" fmla="*/ 18 w 62"/>
              <a:gd name="T31" fmla="*/ 69 h 81"/>
              <a:gd name="T32" fmla="*/ 26 w 62"/>
              <a:gd name="T33" fmla="*/ 65 h 81"/>
              <a:gd name="T34" fmla="*/ 30 w 62"/>
              <a:gd name="T35" fmla="*/ 68 h 81"/>
              <a:gd name="T36" fmla="*/ 33 w 62"/>
              <a:gd name="T37" fmla="*/ 71 h 81"/>
              <a:gd name="T38" fmla="*/ 38 w 62"/>
              <a:gd name="T39" fmla="*/ 74 h 81"/>
              <a:gd name="T40" fmla="*/ 47 w 62"/>
              <a:gd name="T41" fmla="*/ 81 h 81"/>
              <a:gd name="T42" fmla="*/ 47 w 62"/>
              <a:gd name="T43" fmla="*/ 75 h 81"/>
              <a:gd name="T44" fmla="*/ 47 w 62"/>
              <a:gd name="T45" fmla="*/ 71 h 81"/>
              <a:gd name="T46" fmla="*/ 46 w 62"/>
              <a:gd name="T47" fmla="*/ 64 h 81"/>
              <a:gd name="T48" fmla="*/ 45 w 62"/>
              <a:gd name="T49" fmla="*/ 54 h 81"/>
              <a:gd name="T50" fmla="*/ 48 w 62"/>
              <a:gd name="T51" fmla="*/ 51 h 81"/>
              <a:gd name="T52" fmla="*/ 51 w 62"/>
              <a:gd name="T53" fmla="*/ 49 h 81"/>
              <a:gd name="T54" fmla="*/ 56 w 62"/>
              <a:gd name="T55" fmla="*/ 45 h 81"/>
              <a:gd name="T56" fmla="*/ 62 w 62"/>
              <a:gd name="T57" fmla="*/ 38 h 81"/>
              <a:gd name="T58" fmla="*/ 59 w 62"/>
              <a:gd name="T59" fmla="*/ 36 h 81"/>
              <a:gd name="T60" fmla="*/ 57 w 62"/>
              <a:gd name="T61" fmla="*/ 33 h 81"/>
              <a:gd name="T62" fmla="*/ 53 w 62"/>
              <a:gd name="T63" fmla="*/ 32 h 81"/>
              <a:gd name="T64" fmla="*/ 45 w 62"/>
              <a:gd name="T65" fmla="*/ 29 h 81"/>
              <a:gd name="T66" fmla="*/ 44 w 62"/>
              <a:gd name="T67" fmla="*/ 24 h 81"/>
              <a:gd name="T68" fmla="*/ 42 w 62"/>
              <a:gd name="T69" fmla="*/ 18 h 81"/>
              <a:gd name="T70" fmla="*/ 40 w 62"/>
              <a:gd name="T71" fmla="*/ 11 h 81"/>
              <a:gd name="T72" fmla="*/ 36 w 62"/>
              <a:gd name="T73" fmla="*/ 0 h 81"/>
              <a:gd name="T74" fmla="*/ 33 w 62"/>
              <a:gd name="T75" fmla="*/ 4 h 81"/>
              <a:gd name="T76" fmla="*/ 31 w 62"/>
              <a:gd name="T77" fmla="*/ 6 h 81"/>
              <a:gd name="T78" fmla="*/ 28 w 62"/>
              <a:gd name="T79" fmla="*/ 11 h 81"/>
              <a:gd name="T80" fmla="*/ 23 w 62"/>
              <a:gd name="T81" fmla="*/ 2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2" h="81">
                <a:moveTo>
                  <a:pt x="23" y="21"/>
                </a:moveTo>
                <a:lnTo>
                  <a:pt x="19" y="21"/>
                </a:lnTo>
                <a:lnTo>
                  <a:pt x="15" y="22"/>
                </a:lnTo>
                <a:lnTo>
                  <a:pt x="9" y="24"/>
                </a:lnTo>
                <a:lnTo>
                  <a:pt x="0" y="27"/>
                </a:lnTo>
                <a:lnTo>
                  <a:pt x="2" y="29"/>
                </a:lnTo>
                <a:lnTo>
                  <a:pt x="3" y="32"/>
                </a:lnTo>
                <a:lnTo>
                  <a:pt x="6" y="36"/>
                </a:lnTo>
                <a:lnTo>
                  <a:pt x="11" y="45"/>
                </a:lnTo>
                <a:lnTo>
                  <a:pt x="10" y="50"/>
                </a:lnTo>
                <a:lnTo>
                  <a:pt x="9" y="54"/>
                </a:lnTo>
                <a:lnTo>
                  <a:pt x="9" y="61"/>
                </a:lnTo>
                <a:lnTo>
                  <a:pt x="7" y="74"/>
                </a:lnTo>
                <a:lnTo>
                  <a:pt x="10" y="72"/>
                </a:lnTo>
                <a:lnTo>
                  <a:pt x="13" y="71"/>
                </a:lnTo>
                <a:lnTo>
                  <a:pt x="18" y="69"/>
                </a:lnTo>
                <a:lnTo>
                  <a:pt x="26" y="65"/>
                </a:lnTo>
                <a:lnTo>
                  <a:pt x="30" y="68"/>
                </a:lnTo>
                <a:lnTo>
                  <a:pt x="33" y="71"/>
                </a:lnTo>
                <a:lnTo>
                  <a:pt x="38" y="74"/>
                </a:lnTo>
                <a:lnTo>
                  <a:pt x="47" y="81"/>
                </a:lnTo>
                <a:lnTo>
                  <a:pt x="47" y="75"/>
                </a:lnTo>
                <a:lnTo>
                  <a:pt x="47" y="71"/>
                </a:lnTo>
                <a:lnTo>
                  <a:pt x="46" y="64"/>
                </a:lnTo>
                <a:lnTo>
                  <a:pt x="45" y="54"/>
                </a:lnTo>
                <a:lnTo>
                  <a:pt x="48" y="51"/>
                </a:lnTo>
                <a:lnTo>
                  <a:pt x="51" y="49"/>
                </a:lnTo>
                <a:lnTo>
                  <a:pt x="56" y="45"/>
                </a:lnTo>
                <a:lnTo>
                  <a:pt x="62" y="38"/>
                </a:lnTo>
                <a:lnTo>
                  <a:pt x="59" y="36"/>
                </a:lnTo>
                <a:lnTo>
                  <a:pt x="57" y="33"/>
                </a:lnTo>
                <a:lnTo>
                  <a:pt x="53" y="32"/>
                </a:lnTo>
                <a:lnTo>
                  <a:pt x="45" y="29"/>
                </a:lnTo>
                <a:lnTo>
                  <a:pt x="44" y="24"/>
                </a:lnTo>
                <a:lnTo>
                  <a:pt x="42" y="18"/>
                </a:lnTo>
                <a:lnTo>
                  <a:pt x="40" y="11"/>
                </a:lnTo>
                <a:lnTo>
                  <a:pt x="36" y="0"/>
                </a:lnTo>
                <a:lnTo>
                  <a:pt x="33" y="4"/>
                </a:lnTo>
                <a:lnTo>
                  <a:pt x="31" y="6"/>
                </a:lnTo>
                <a:lnTo>
                  <a:pt x="28" y="11"/>
                </a:lnTo>
                <a:lnTo>
                  <a:pt x="23" y="21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09" name="Freeform 437"/>
          <p:cNvSpPr>
            <a:spLocks/>
          </p:cNvSpPr>
          <p:nvPr/>
        </p:nvSpPr>
        <p:spPr bwMode="auto">
          <a:xfrm>
            <a:off x="14082713" y="3543300"/>
            <a:ext cx="58737" cy="36513"/>
          </a:xfrm>
          <a:custGeom>
            <a:avLst/>
            <a:gdLst>
              <a:gd name="T0" fmla="*/ 15 w 37"/>
              <a:gd name="T1" fmla="*/ 9 h 47"/>
              <a:gd name="T2" fmla="*/ 12 w 37"/>
              <a:gd name="T3" fmla="*/ 9 h 47"/>
              <a:gd name="T4" fmla="*/ 9 w 37"/>
              <a:gd name="T5" fmla="*/ 10 h 47"/>
              <a:gd name="T6" fmla="*/ 6 w 37"/>
              <a:gd name="T7" fmla="*/ 11 h 47"/>
              <a:gd name="T8" fmla="*/ 0 w 37"/>
              <a:gd name="T9" fmla="*/ 13 h 47"/>
              <a:gd name="T10" fmla="*/ 1 w 37"/>
              <a:gd name="T11" fmla="*/ 14 h 47"/>
              <a:gd name="T12" fmla="*/ 1 w 37"/>
              <a:gd name="T13" fmla="*/ 15 h 47"/>
              <a:gd name="T14" fmla="*/ 3 w 37"/>
              <a:gd name="T15" fmla="*/ 18 h 47"/>
              <a:gd name="T16" fmla="*/ 6 w 37"/>
              <a:gd name="T17" fmla="*/ 24 h 47"/>
              <a:gd name="T18" fmla="*/ 5 w 37"/>
              <a:gd name="T19" fmla="*/ 27 h 47"/>
              <a:gd name="T20" fmla="*/ 5 w 37"/>
              <a:gd name="T21" fmla="*/ 29 h 47"/>
              <a:gd name="T22" fmla="*/ 5 w 37"/>
              <a:gd name="T23" fmla="*/ 32 h 47"/>
              <a:gd name="T24" fmla="*/ 4 w 37"/>
              <a:gd name="T25" fmla="*/ 39 h 47"/>
              <a:gd name="T26" fmla="*/ 5 w 37"/>
              <a:gd name="T27" fmla="*/ 39 h 47"/>
              <a:gd name="T28" fmla="*/ 7 w 37"/>
              <a:gd name="T29" fmla="*/ 40 h 47"/>
              <a:gd name="T30" fmla="*/ 9 w 37"/>
              <a:gd name="T31" fmla="*/ 40 h 47"/>
              <a:gd name="T32" fmla="*/ 14 w 37"/>
              <a:gd name="T33" fmla="*/ 39 h 47"/>
              <a:gd name="T34" fmla="*/ 17 w 37"/>
              <a:gd name="T35" fmla="*/ 40 h 47"/>
              <a:gd name="T36" fmla="*/ 19 w 37"/>
              <a:gd name="T37" fmla="*/ 42 h 47"/>
              <a:gd name="T38" fmla="*/ 22 w 37"/>
              <a:gd name="T39" fmla="*/ 45 h 47"/>
              <a:gd name="T40" fmla="*/ 27 w 37"/>
              <a:gd name="T41" fmla="*/ 47 h 47"/>
              <a:gd name="T42" fmla="*/ 27 w 37"/>
              <a:gd name="T43" fmla="*/ 45 h 47"/>
              <a:gd name="T44" fmla="*/ 28 w 37"/>
              <a:gd name="T45" fmla="*/ 42 h 47"/>
              <a:gd name="T46" fmla="*/ 28 w 37"/>
              <a:gd name="T47" fmla="*/ 38 h 47"/>
              <a:gd name="T48" fmla="*/ 28 w 37"/>
              <a:gd name="T49" fmla="*/ 32 h 47"/>
              <a:gd name="T50" fmla="*/ 30 w 37"/>
              <a:gd name="T51" fmla="*/ 31 h 47"/>
              <a:gd name="T52" fmla="*/ 31 w 37"/>
              <a:gd name="T53" fmla="*/ 29 h 47"/>
              <a:gd name="T54" fmla="*/ 33 w 37"/>
              <a:gd name="T55" fmla="*/ 28 h 47"/>
              <a:gd name="T56" fmla="*/ 37 w 37"/>
              <a:gd name="T57" fmla="*/ 24 h 47"/>
              <a:gd name="T58" fmla="*/ 36 w 37"/>
              <a:gd name="T59" fmla="*/ 22 h 47"/>
              <a:gd name="T60" fmla="*/ 35 w 37"/>
              <a:gd name="T61" fmla="*/ 21 h 47"/>
              <a:gd name="T62" fmla="*/ 34 w 37"/>
              <a:gd name="T63" fmla="*/ 20 h 47"/>
              <a:gd name="T64" fmla="*/ 30 w 37"/>
              <a:gd name="T65" fmla="*/ 18 h 47"/>
              <a:gd name="T66" fmla="*/ 29 w 37"/>
              <a:gd name="T67" fmla="*/ 14 h 47"/>
              <a:gd name="T68" fmla="*/ 28 w 37"/>
              <a:gd name="T69" fmla="*/ 10 h 47"/>
              <a:gd name="T70" fmla="*/ 27 w 37"/>
              <a:gd name="T71" fmla="*/ 6 h 47"/>
              <a:gd name="T72" fmla="*/ 25 w 37"/>
              <a:gd name="T73" fmla="*/ 0 h 47"/>
              <a:gd name="T74" fmla="*/ 22 w 37"/>
              <a:gd name="T75" fmla="*/ 2 h 47"/>
              <a:gd name="T76" fmla="*/ 20 w 37"/>
              <a:gd name="T77" fmla="*/ 2 h 47"/>
              <a:gd name="T78" fmla="*/ 18 w 37"/>
              <a:gd name="T79" fmla="*/ 4 h 47"/>
              <a:gd name="T80" fmla="*/ 15 w 37"/>
              <a:gd name="T81" fmla="*/ 9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7" h="47">
                <a:moveTo>
                  <a:pt x="15" y="9"/>
                </a:moveTo>
                <a:lnTo>
                  <a:pt x="12" y="9"/>
                </a:lnTo>
                <a:lnTo>
                  <a:pt x="9" y="10"/>
                </a:lnTo>
                <a:lnTo>
                  <a:pt x="6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3" y="18"/>
                </a:lnTo>
                <a:lnTo>
                  <a:pt x="6" y="24"/>
                </a:lnTo>
                <a:lnTo>
                  <a:pt x="5" y="27"/>
                </a:lnTo>
                <a:lnTo>
                  <a:pt x="5" y="29"/>
                </a:lnTo>
                <a:lnTo>
                  <a:pt x="5" y="32"/>
                </a:lnTo>
                <a:lnTo>
                  <a:pt x="4" y="39"/>
                </a:lnTo>
                <a:lnTo>
                  <a:pt x="5" y="39"/>
                </a:lnTo>
                <a:lnTo>
                  <a:pt x="7" y="40"/>
                </a:lnTo>
                <a:lnTo>
                  <a:pt x="9" y="40"/>
                </a:lnTo>
                <a:lnTo>
                  <a:pt x="14" y="39"/>
                </a:lnTo>
                <a:lnTo>
                  <a:pt x="17" y="40"/>
                </a:lnTo>
                <a:lnTo>
                  <a:pt x="19" y="42"/>
                </a:lnTo>
                <a:lnTo>
                  <a:pt x="22" y="45"/>
                </a:lnTo>
                <a:lnTo>
                  <a:pt x="27" y="47"/>
                </a:lnTo>
                <a:lnTo>
                  <a:pt x="27" y="45"/>
                </a:lnTo>
                <a:lnTo>
                  <a:pt x="28" y="42"/>
                </a:lnTo>
                <a:lnTo>
                  <a:pt x="28" y="38"/>
                </a:lnTo>
                <a:lnTo>
                  <a:pt x="28" y="32"/>
                </a:lnTo>
                <a:lnTo>
                  <a:pt x="30" y="31"/>
                </a:lnTo>
                <a:lnTo>
                  <a:pt x="31" y="29"/>
                </a:lnTo>
                <a:lnTo>
                  <a:pt x="33" y="28"/>
                </a:lnTo>
                <a:lnTo>
                  <a:pt x="37" y="24"/>
                </a:lnTo>
                <a:lnTo>
                  <a:pt x="36" y="22"/>
                </a:lnTo>
                <a:lnTo>
                  <a:pt x="35" y="21"/>
                </a:lnTo>
                <a:lnTo>
                  <a:pt x="34" y="20"/>
                </a:lnTo>
                <a:lnTo>
                  <a:pt x="30" y="18"/>
                </a:lnTo>
                <a:lnTo>
                  <a:pt x="29" y="14"/>
                </a:lnTo>
                <a:lnTo>
                  <a:pt x="28" y="10"/>
                </a:lnTo>
                <a:lnTo>
                  <a:pt x="27" y="6"/>
                </a:lnTo>
                <a:lnTo>
                  <a:pt x="25" y="0"/>
                </a:lnTo>
                <a:lnTo>
                  <a:pt x="22" y="2"/>
                </a:lnTo>
                <a:lnTo>
                  <a:pt x="20" y="2"/>
                </a:lnTo>
                <a:lnTo>
                  <a:pt x="18" y="4"/>
                </a:lnTo>
                <a:lnTo>
                  <a:pt x="15" y="9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0" name="Freeform 438"/>
          <p:cNvSpPr>
            <a:spLocks/>
          </p:cNvSpPr>
          <p:nvPr/>
        </p:nvSpPr>
        <p:spPr bwMode="auto">
          <a:xfrm>
            <a:off x="14100175" y="3554413"/>
            <a:ext cx="25400" cy="14287"/>
          </a:xfrm>
          <a:custGeom>
            <a:avLst/>
            <a:gdLst>
              <a:gd name="T0" fmla="*/ 8 w 16"/>
              <a:gd name="T1" fmla="*/ 0 h 18"/>
              <a:gd name="T2" fmla="*/ 5 w 16"/>
              <a:gd name="T3" fmla="*/ 1 h 18"/>
              <a:gd name="T4" fmla="*/ 3 w 16"/>
              <a:gd name="T5" fmla="*/ 3 h 18"/>
              <a:gd name="T6" fmla="*/ 1 w 16"/>
              <a:gd name="T7" fmla="*/ 6 h 18"/>
              <a:gd name="T8" fmla="*/ 0 w 16"/>
              <a:gd name="T9" fmla="*/ 10 h 18"/>
              <a:gd name="T10" fmla="*/ 1 w 16"/>
              <a:gd name="T11" fmla="*/ 13 h 18"/>
              <a:gd name="T12" fmla="*/ 3 w 16"/>
              <a:gd name="T13" fmla="*/ 15 h 18"/>
              <a:gd name="T14" fmla="*/ 5 w 16"/>
              <a:gd name="T15" fmla="*/ 17 h 18"/>
              <a:gd name="T16" fmla="*/ 8 w 16"/>
              <a:gd name="T17" fmla="*/ 18 h 18"/>
              <a:gd name="T18" fmla="*/ 11 w 16"/>
              <a:gd name="T19" fmla="*/ 17 h 18"/>
              <a:gd name="T20" fmla="*/ 14 w 16"/>
              <a:gd name="T21" fmla="*/ 15 h 18"/>
              <a:gd name="T22" fmla="*/ 15 w 16"/>
              <a:gd name="T23" fmla="*/ 13 h 18"/>
              <a:gd name="T24" fmla="*/ 16 w 16"/>
              <a:gd name="T25" fmla="*/ 10 h 18"/>
              <a:gd name="T26" fmla="*/ 15 w 16"/>
              <a:gd name="T27" fmla="*/ 6 h 18"/>
              <a:gd name="T28" fmla="*/ 14 w 16"/>
              <a:gd name="T29" fmla="*/ 3 h 18"/>
              <a:gd name="T30" fmla="*/ 11 w 16"/>
              <a:gd name="T31" fmla="*/ 1 h 18"/>
              <a:gd name="T32" fmla="*/ 8 w 16"/>
              <a:gd name="T3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18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5"/>
                </a:lnTo>
                <a:lnTo>
                  <a:pt x="5" y="17"/>
                </a:lnTo>
                <a:lnTo>
                  <a:pt x="8" y="18"/>
                </a:lnTo>
                <a:lnTo>
                  <a:pt x="11" y="17"/>
                </a:lnTo>
                <a:lnTo>
                  <a:pt x="14" y="15"/>
                </a:lnTo>
                <a:lnTo>
                  <a:pt x="15" y="13"/>
                </a:lnTo>
                <a:lnTo>
                  <a:pt x="16" y="10"/>
                </a:lnTo>
                <a:lnTo>
                  <a:pt x="15" y="6"/>
                </a:lnTo>
                <a:lnTo>
                  <a:pt x="14" y="3"/>
                </a:lnTo>
                <a:lnTo>
                  <a:pt x="11" y="1"/>
                </a:lnTo>
                <a:lnTo>
                  <a:pt x="8" y="0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1" name="Freeform 439"/>
          <p:cNvSpPr>
            <a:spLocks/>
          </p:cNvSpPr>
          <p:nvPr/>
        </p:nvSpPr>
        <p:spPr bwMode="auto">
          <a:xfrm>
            <a:off x="5348288" y="3286125"/>
            <a:ext cx="817562" cy="527050"/>
          </a:xfrm>
          <a:custGeom>
            <a:avLst/>
            <a:gdLst>
              <a:gd name="T0" fmla="*/ 352 w 515"/>
              <a:gd name="T1" fmla="*/ 229 h 665"/>
              <a:gd name="T2" fmla="*/ 373 w 515"/>
              <a:gd name="T3" fmla="*/ 233 h 665"/>
              <a:gd name="T4" fmla="*/ 394 w 515"/>
              <a:gd name="T5" fmla="*/ 236 h 665"/>
              <a:gd name="T6" fmla="*/ 422 w 515"/>
              <a:gd name="T7" fmla="*/ 240 h 665"/>
              <a:gd name="T8" fmla="*/ 469 w 515"/>
              <a:gd name="T9" fmla="*/ 247 h 665"/>
              <a:gd name="T10" fmla="*/ 500 w 515"/>
              <a:gd name="T11" fmla="*/ 272 h 665"/>
              <a:gd name="T12" fmla="*/ 470 w 515"/>
              <a:gd name="T13" fmla="*/ 309 h 665"/>
              <a:gd name="T14" fmla="*/ 413 w 515"/>
              <a:gd name="T15" fmla="*/ 378 h 665"/>
              <a:gd name="T16" fmla="*/ 382 w 515"/>
              <a:gd name="T17" fmla="*/ 446 h 665"/>
              <a:gd name="T18" fmla="*/ 387 w 515"/>
              <a:gd name="T19" fmla="*/ 474 h 665"/>
              <a:gd name="T20" fmla="*/ 391 w 515"/>
              <a:gd name="T21" fmla="*/ 502 h 665"/>
              <a:gd name="T22" fmla="*/ 397 w 515"/>
              <a:gd name="T23" fmla="*/ 540 h 665"/>
              <a:gd name="T24" fmla="*/ 406 w 515"/>
              <a:gd name="T25" fmla="*/ 603 h 665"/>
              <a:gd name="T26" fmla="*/ 398 w 515"/>
              <a:gd name="T27" fmla="*/ 651 h 665"/>
              <a:gd name="T28" fmla="*/ 363 w 515"/>
              <a:gd name="T29" fmla="*/ 622 h 665"/>
              <a:gd name="T30" fmla="*/ 297 w 515"/>
              <a:gd name="T31" fmla="*/ 571 h 665"/>
              <a:gd name="T32" fmla="*/ 240 w 515"/>
              <a:gd name="T33" fmla="*/ 553 h 665"/>
              <a:gd name="T34" fmla="*/ 221 w 515"/>
              <a:gd name="T35" fmla="*/ 567 h 665"/>
              <a:gd name="T36" fmla="*/ 204 w 515"/>
              <a:gd name="T37" fmla="*/ 581 h 665"/>
              <a:gd name="T38" fmla="*/ 177 w 515"/>
              <a:gd name="T39" fmla="*/ 600 h 665"/>
              <a:gd name="T40" fmla="*/ 134 w 515"/>
              <a:gd name="T41" fmla="*/ 632 h 665"/>
              <a:gd name="T42" fmla="*/ 95 w 515"/>
              <a:gd name="T43" fmla="*/ 650 h 665"/>
              <a:gd name="T44" fmla="*/ 102 w 515"/>
              <a:gd name="T45" fmla="*/ 618 h 665"/>
              <a:gd name="T46" fmla="*/ 106 w 515"/>
              <a:gd name="T47" fmla="*/ 592 h 665"/>
              <a:gd name="T48" fmla="*/ 112 w 515"/>
              <a:gd name="T49" fmla="*/ 558 h 665"/>
              <a:gd name="T50" fmla="*/ 120 w 515"/>
              <a:gd name="T51" fmla="*/ 506 h 665"/>
              <a:gd name="T52" fmla="*/ 133 w 515"/>
              <a:gd name="T53" fmla="*/ 421 h 665"/>
              <a:gd name="T54" fmla="*/ 100 w 515"/>
              <a:gd name="T55" fmla="*/ 377 h 665"/>
              <a:gd name="T56" fmla="*/ 59 w 515"/>
              <a:gd name="T57" fmla="*/ 326 h 665"/>
              <a:gd name="T58" fmla="*/ 10 w 515"/>
              <a:gd name="T59" fmla="*/ 254 h 665"/>
              <a:gd name="T60" fmla="*/ 35 w 515"/>
              <a:gd name="T61" fmla="*/ 249 h 665"/>
              <a:gd name="T62" fmla="*/ 54 w 515"/>
              <a:gd name="T63" fmla="*/ 247 h 665"/>
              <a:gd name="T64" fmla="*/ 79 w 515"/>
              <a:gd name="T65" fmla="*/ 242 h 665"/>
              <a:gd name="T66" fmla="*/ 118 w 515"/>
              <a:gd name="T67" fmla="*/ 236 h 665"/>
              <a:gd name="T68" fmla="*/ 181 w 515"/>
              <a:gd name="T69" fmla="*/ 226 h 665"/>
              <a:gd name="T70" fmla="*/ 194 w 515"/>
              <a:gd name="T71" fmla="*/ 193 h 665"/>
              <a:gd name="T72" fmla="*/ 202 w 515"/>
              <a:gd name="T73" fmla="*/ 168 h 665"/>
              <a:gd name="T74" fmla="*/ 211 w 515"/>
              <a:gd name="T75" fmla="*/ 141 h 665"/>
              <a:gd name="T76" fmla="*/ 225 w 515"/>
              <a:gd name="T77" fmla="*/ 98 h 665"/>
              <a:gd name="T78" fmla="*/ 247 w 515"/>
              <a:gd name="T79" fmla="*/ 31 h 665"/>
              <a:gd name="T80" fmla="*/ 266 w 515"/>
              <a:gd name="T81" fmla="*/ 24 h 665"/>
              <a:gd name="T82" fmla="*/ 275 w 515"/>
              <a:gd name="T83" fmla="*/ 50 h 665"/>
              <a:gd name="T84" fmla="*/ 284 w 515"/>
              <a:gd name="T85" fmla="*/ 75 h 665"/>
              <a:gd name="T86" fmla="*/ 295 w 515"/>
              <a:gd name="T87" fmla="*/ 111 h 665"/>
              <a:gd name="T88" fmla="*/ 314 w 515"/>
              <a:gd name="T89" fmla="*/ 169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15" h="665">
                <a:moveTo>
                  <a:pt x="332" y="226"/>
                </a:moveTo>
                <a:lnTo>
                  <a:pt x="342" y="227"/>
                </a:lnTo>
                <a:lnTo>
                  <a:pt x="352" y="229"/>
                </a:lnTo>
                <a:lnTo>
                  <a:pt x="360" y="230"/>
                </a:lnTo>
                <a:lnTo>
                  <a:pt x="367" y="231"/>
                </a:lnTo>
                <a:lnTo>
                  <a:pt x="373" y="233"/>
                </a:lnTo>
                <a:lnTo>
                  <a:pt x="380" y="233"/>
                </a:lnTo>
                <a:lnTo>
                  <a:pt x="387" y="234"/>
                </a:lnTo>
                <a:lnTo>
                  <a:pt x="394" y="236"/>
                </a:lnTo>
                <a:lnTo>
                  <a:pt x="402" y="237"/>
                </a:lnTo>
                <a:lnTo>
                  <a:pt x="411" y="238"/>
                </a:lnTo>
                <a:lnTo>
                  <a:pt x="422" y="240"/>
                </a:lnTo>
                <a:lnTo>
                  <a:pt x="436" y="242"/>
                </a:lnTo>
                <a:lnTo>
                  <a:pt x="451" y="244"/>
                </a:lnTo>
                <a:lnTo>
                  <a:pt x="469" y="247"/>
                </a:lnTo>
                <a:lnTo>
                  <a:pt x="490" y="249"/>
                </a:lnTo>
                <a:lnTo>
                  <a:pt x="515" y="254"/>
                </a:lnTo>
                <a:lnTo>
                  <a:pt x="500" y="272"/>
                </a:lnTo>
                <a:lnTo>
                  <a:pt x="489" y="285"/>
                </a:lnTo>
                <a:lnTo>
                  <a:pt x="480" y="297"/>
                </a:lnTo>
                <a:lnTo>
                  <a:pt x="470" y="309"/>
                </a:lnTo>
                <a:lnTo>
                  <a:pt x="456" y="326"/>
                </a:lnTo>
                <a:lnTo>
                  <a:pt x="438" y="348"/>
                </a:lnTo>
                <a:lnTo>
                  <a:pt x="413" y="378"/>
                </a:lnTo>
                <a:lnTo>
                  <a:pt x="378" y="420"/>
                </a:lnTo>
                <a:lnTo>
                  <a:pt x="380" y="434"/>
                </a:lnTo>
                <a:lnTo>
                  <a:pt x="382" y="446"/>
                </a:lnTo>
                <a:lnTo>
                  <a:pt x="383" y="456"/>
                </a:lnTo>
                <a:lnTo>
                  <a:pt x="386" y="466"/>
                </a:lnTo>
                <a:lnTo>
                  <a:pt x="387" y="474"/>
                </a:lnTo>
                <a:lnTo>
                  <a:pt x="388" y="484"/>
                </a:lnTo>
                <a:lnTo>
                  <a:pt x="390" y="492"/>
                </a:lnTo>
                <a:lnTo>
                  <a:pt x="391" y="502"/>
                </a:lnTo>
                <a:lnTo>
                  <a:pt x="393" y="513"/>
                </a:lnTo>
                <a:lnTo>
                  <a:pt x="395" y="525"/>
                </a:lnTo>
                <a:lnTo>
                  <a:pt x="397" y="540"/>
                </a:lnTo>
                <a:lnTo>
                  <a:pt x="399" y="557"/>
                </a:lnTo>
                <a:lnTo>
                  <a:pt x="402" y="578"/>
                </a:lnTo>
                <a:lnTo>
                  <a:pt x="406" y="603"/>
                </a:lnTo>
                <a:lnTo>
                  <a:pt x="409" y="632"/>
                </a:lnTo>
                <a:lnTo>
                  <a:pt x="414" y="665"/>
                </a:lnTo>
                <a:lnTo>
                  <a:pt x="398" y="651"/>
                </a:lnTo>
                <a:lnTo>
                  <a:pt x="386" y="641"/>
                </a:lnTo>
                <a:lnTo>
                  <a:pt x="375" y="632"/>
                </a:lnTo>
                <a:lnTo>
                  <a:pt x="363" y="622"/>
                </a:lnTo>
                <a:lnTo>
                  <a:pt x="348" y="611"/>
                </a:lnTo>
                <a:lnTo>
                  <a:pt x="327" y="594"/>
                </a:lnTo>
                <a:lnTo>
                  <a:pt x="297" y="571"/>
                </a:lnTo>
                <a:lnTo>
                  <a:pt x="257" y="540"/>
                </a:lnTo>
                <a:lnTo>
                  <a:pt x="248" y="547"/>
                </a:lnTo>
                <a:lnTo>
                  <a:pt x="240" y="553"/>
                </a:lnTo>
                <a:lnTo>
                  <a:pt x="234" y="558"/>
                </a:lnTo>
                <a:lnTo>
                  <a:pt x="228" y="562"/>
                </a:lnTo>
                <a:lnTo>
                  <a:pt x="221" y="567"/>
                </a:lnTo>
                <a:lnTo>
                  <a:pt x="216" y="571"/>
                </a:lnTo>
                <a:lnTo>
                  <a:pt x="210" y="575"/>
                </a:lnTo>
                <a:lnTo>
                  <a:pt x="204" y="581"/>
                </a:lnTo>
                <a:lnTo>
                  <a:pt x="196" y="586"/>
                </a:lnTo>
                <a:lnTo>
                  <a:pt x="188" y="592"/>
                </a:lnTo>
                <a:lnTo>
                  <a:pt x="177" y="600"/>
                </a:lnTo>
                <a:lnTo>
                  <a:pt x="165" y="608"/>
                </a:lnTo>
                <a:lnTo>
                  <a:pt x="152" y="619"/>
                </a:lnTo>
                <a:lnTo>
                  <a:pt x="134" y="632"/>
                </a:lnTo>
                <a:lnTo>
                  <a:pt x="115" y="647"/>
                </a:lnTo>
                <a:lnTo>
                  <a:pt x="92" y="664"/>
                </a:lnTo>
                <a:lnTo>
                  <a:pt x="95" y="650"/>
                </a:lnTo>
                <a:lnTo>
                  <a:pt x="97" y="637"/>
                </a:lnTo>
                <a:lnTo>
                  <a:pt x="99" y="628"/>
                </a:lnTo>
                <a:lnTo>
                  <a:pt x="102" y="618"/>
                </a:lnTo>
                <a:lnTo>
                  <a:pt x="103" y="608"/>
                </a:lnTo>
                <a:lnTo>
                  <a:pt x="105" y="600"/>
                </a:lnTo>
                <a:lnTo>
                  <a:pt x="106" y="592"/>
                </a:lnTo>
                <a:lnTo>
                  <a:pt x="108" y="582"/>
                </a:lnTo>
                <a:lnTo>
                  <a:pt x="110" y="571"/>
                </a:lnTo>
                <a:lnTo>
                  <a:pt x="112" y="558"/>
                </a:lnTo>
                <a:lnTo>
                  <a:pt x="114" y="544"/>
                </a:lnTo>
                <a:lnTo>
                  <a:pt x="117" y="526"/>
                </a:lnTo>
                <a:lnTo>
                  <a:pt x="120" y="506"/>
                </a:lnTo>
                <a:lnTo>
                  <a:pt x="124" y="482"/>
                </a:lnTo>
                <a:lnTo>
                  <a:pt x="128" y="454"/>
                </a:lnTo>
                <a:lnTo>
                  <a:pt x="133" y="421"/>
                </a:lnTo>
                <a:lnTo>
                  <a:pt x="120" y="403"/>
                </a:lnTo>
                <a:lnTo>
                  <a:pt x="109" y="389"/>
                </a:lnTo>
                <a:lnTo>
                  <a:pt x="100" y="377"/>
                </a:lnTo>
                <a:lnTo>
                  <a:pt x="90" y="364"/>
                </a:lnTo>
                <a:lnTo>
                  <a:pt x="77" y="348"/>
                </a:lnTo>
                <a:lnTo>
                  <a:pt x="59" y="326"/>
                </a:lnTo>
                <a:lnTo>
                  <a:pt x="34" y="297"/>
                </a:lnTo>
                <a:lnTo>
                  <a:pt x="0" y="255"/>
                </a:lnTo>
                <a:lnTo>
                  <a:pt x="10" y="254"/>
                </a:lnTo>
                <a:lnTo>
                  <a:pt x="19" y="252"/>
                </a:lnTo>
                <a:lnTo>
                  <a:pt x="28" y="251"/>
                </a:lnTo>
                <a:lnTo>
                  <a:pt x="35" y="249"/>
                </a:lnTo>
                <a:lnTo>
                  <a:pt x="41" y="249"/>
                </a:lnTo>
                <a:lnTo>
                  <a:pt x="48" y="248"/>
                </a:lnTo>
                <a:lnTo>
                  <a:pt x="54" y="247"/>
                </a:lnTo>
                <a:lnTo>
                  <a:pt x="62" y="245"/>
                </a:lnTo>
                <a:lnTo>
                  <a:pt x="70" y="244"/>
                </a:lnTo>
                <a:lnTo>
                  <a:pt x="79" y="242"/>
                </a:lnTo>
                <a:lnTo>
                  <a:pt x="90" y="241"/>
                </a:lnTo>
                <a:lnTo>
                  <a:pt x="103" y="238"/>
                </a:lnTo>
                <a:lnTo>
                  <a:pt x="118" y="236"/>
                </a:lnTo>
                <a:lnTo>
                  <a:pt x="136" y="233"/>
                </a:lnTo>
                <a:lnTo>
                  <a:pt x="157" y="230"/>
                </a:lnTo>
                <a:lnTo>
                  <a:pt x="181" y="226"/>
                </a:lnTo>
                <a:lnTo>
                  <a:pt x="187" y="213"/>
                </a:lnTo>
                <a:lnTo>
                  <a:pt x="190" y="202"/>
                </a:lnTo>
                <a:lnTo>
                  <a:pt x="194" y="193"/>
                </a:lnTo>
                <a:lnTo>
                  <a:pt x="197" y="184"/>
                </a:lnTo>
                <a:lnTo>
                  <a:pt x="199" y="176"/>
                </a:lnTo>
                <a:lnTo>
                  <a:pt x="202" y="168"/>
                </a:lnTo>
                <a:lnTo>
                  <a:pt x="205" y="159"/>
                </a:lnTo>
                <a:lnTo>
                  <a:pt x="208" y="151"/>
                </a:lnTo>
                <a:lnTo>
                  <a:pt x="211" y="141"/>
                </a:lnTo>
                <a:lnTo>
                  <a:pt x="215" y="129"/>
                </a:lnTo>
                <a:lnTo>
                  <a:pt x="219" y="115"/>
                </a:lnTo>
                <a:lnTo>
                  <a:pt x="225" y="98"/>
                </a:lnTo>
                <a:lnTo>
                  <a:pt x="232" y="80"/>
                </a:lnTo>
                <a:lnTo>
                  <a:pt x="239" y="57"/>
                </a:lnTo>
                <a:lnTo>
                  <a:pt x="247" y="31"/>
                </a:lnTo>
                <a:lnTo>
                  <a:pt x="257" y="0"/>
                </a:lnTo>
                <a:lnTo>
                  <a:pt x="262" y="13"/>
                </a:lnTo>
                <a:lnTo>
                  <a:pt x="266" y="24"/>
                </a:lnTo>
                <a:lnTo>
                  <a:pt x="270" y="33"/>
                </a:lnTo>
                <a:lnTo>
                  <a:pt x="273" y="42"/>
                </a:lnTo>
                <a:lnTo>
                  <a:pt x="275" y="50"/>
                </a:lnTo>
                <a:lnTo>
                  <a:pt x="278" y="58"/>
                </a:lnTo>
                <a:lnTo>
                  <a:pt x="281" y="67"/>
                </a:lnTo>
                <a:lnTo>
                  <a:pt x="284" y="75"/>
                </a:lnTo>
                <a:lnTo>
                  <a:pt x="287" y="85"/>
                </a:lnTo>
                <a:lnTo>
                  <a:pt x="291" y="97"/>
                </a:lnTo>
                <a:lnTo>
                  <a:pt x="295" y="111"/>
                </a:lnTo>
                <a:lnTo>
                  <a:pt x="300" y="128"/>
                </a:lnTo>
                <a:lnTo>
                  <a:pt x="307" y="146"/>
                </a:lnTo>
                <a:lnTo>
                  <a:pt x="314" y="169"/>
                </a:lnTo>
                <a:lnTo>
                  <a:pt x="322" y="195"/>
                </a:lnTo>
                <a:lnTo>
                  <a:pt x="332" y="226"/>
                </a:lnTo>
                <a:close/>
              </a:path>
            </a:pathLst>
          </a:custGeom>
          <a:solidFill>
            <a:srgbClr val="5FC2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2" name="Freeform 440"/>
          <p:cNvSpPr>
            <a:spLocks/>
          </p:cNvSpPr>
          <p:nvPr/>
        </p:nvSpPr>
        <p:spPr bwMode="auto">
          <a:xfrm>
            <a:off x="5368925" y="3298825"/>
            <a:ext cx="774700" cy="501650"/>
          </a:xfrm>
          <a:custGeom>
            <a:avLst/>
            <a:gdLst>
              <a:gd name="T0" fmla="*/ 325 w 488"/>
              <a:gd name="T1" fmla="*/ 216 h 633"/>
              <a:gd name="T2" fmla="*/ 342 w 488"/>
              <a:gd name="T3" fmla="*/ 219 h 633"/>
              <a:gd name="T4" fmla="*/ 354 w 488"/>
              <a:gd name="T5" fmla="*/ 220 h 633"/>
              <a:gd name="T6" fmla="*/ 366 w 488"/>
              <a:gd name="T7" fmla="*/ 223 h 633"/>
              <a:gd name="T8" fmla="*/ 382 w 488"/>
              <a:gd name="T9" fmla="*/ 224 h 633"/>
              <a:gd name="T10" fmla="*/ 401 w 488"/>
              <a:gd name="T11" fmla="*/ 228 h 633"/>
              <a:gd name="T12" fmla="*/ 428 w 488"/>
              <a:gd name="T13" fmla="*/ 232 h 633"/>
              <a:gd name="T14" fmla="*/ 465 w 488"/>
              <a:gd name="T15" fmla="*/ 238 h 633"/>
              <a:gd name="T16" fmla="*/ 475 w 488"/>
              <a:gd name="T17" fmla="*/ 257 h 633"/>
              <a:gd name="T18" fmla="*/ 456 w 488"/>
              <a:gd name="T19" fmla="*/ 282 h 633"/>
              <a:gd name="T20" fmla="*/ 433 w 488"/>
              <a:gd name="T21" fmla="*/ 310 h 633"/>
              <a:gd name="T22" fmla="*/ 391 w 488"/>
              <a:gd name="T23" fmla="*/ 360 h 633"/>
              <a:gd name="T24" fmla="*/ 360 w 488"/>
              <a:gd name="T25" fmla="*/ 414 h 633"/>
              <a:gd name="T26" fmla="*/ 363 w 488"/>
              <a:gd name="T27" fmla="*/ 435 h 633"/>
              <a:gd name="T28" fmla="*/ 366 w 488"/>
              <a:gd name="T29" fmla="*/ 451 h 633"/>
              <a:gd name="T30" fmla="*/ 369 w 488"/>
              <a:gd name="T31" fmla="*/ 468 h 633"/>
              <a:gd name="T32" fmla="*/ 373 w 488"/>
              <a:gd name="T33" fmla="*/ 487 h 633"/>
              <a:gd name="T34" fmla="*/ 376 w 488"/>
              <a:gd name="T35" fmla="*/ 514 h 633"/>
              <a:gd name="T36" fmla="*/ 382 w 488"/>
              <a:gd name="T37" fmla="*/ 550 h 633"/>
              <a:gd name="T38" fmla="*/ 389 w 488"/>
              <a:gd name="T39" fmla="*/ 601 h 633"/>
              <a:gd name="T40" fmla="*/ 378 w 488"/>
              <a:gd name="T41" fmla="*/ 620 h 633"/>
              <a:gd name="T42" fmla="*/ 355 w 488"/>
              <a:gd name="T43" fmla="*/ 601 h 633"/>
              <a:gd name="T44" fmla="*/ 331 w 488"/>
              <a:gd name="T45" fmla="*/ 582 h 633"/>
              <a:gd name="T46" fmla="*/ 282 w 488"/>
              <a:gd name="T47" fmla="*/ 544 h 633"/>
              <a:gd name="T48" fmla="*/ 228 w 488"/>
              <a:gd name="T49" fmla="*/ 527 h 633"/>
              <a:gd name="T50" fmla="*/ 205 w 488"/>
              <a:gd name="T51" fmla="*/ 544 h 633"/>
              <a:gd name="T52" fmla="*/ 178 w 488"/>
              <a:gd name="T53" fmla="*/ 564 h 633"/>
              <a:gd name="T54" fmla="*/ 127 w 488"/>
              <a:gd name="T55" fmla="*/ 601 h 633"/>
              <a:gd name="T56" fmla="*/ 90 w 488"/>
              <a:gd name="T57" fmla="*/ 618 h 633"/>
              <a:gd name="T58" fmla="*/ 94 w 488"/>
              <a:gd name="T59" fmla="*/ 597 h 633"/>
              <a:gd name="T60" fmla="*/ 98 w 488"/>
              <a:gd name="T61" fmla="*/ 579 h 633"/>
              <a:gd name="T62" fmla="*/ 101 w 488"/>
              <a:gd name="T63" fmla="*/ 562 h 633"/>
              <a:gd name="T64" fmla="*/ 104 w 488"/>
              <a:gd name="T65" fmla="*/ 543 h 633"/>
              <a:gd name="T66" fmla="*/ 108 w 488"/>
              <a:gd name="T67" fmla="*/ 518 h 633"/>
              <a:gd name="T68" fmla="*/ 114 w 488"/>
              <a:gd name="T69" fmla="*/ 482 h 633"/>
              <a:gd name="T70" fmla="*/ 122 w 488"/>
              <a:gd name="T71" fmla="*/ 432 h 633"/>
              <a:gd name="T72" fmla="*/ 114 w 488"/>
              <a:gd name="T73" fmla="*/ 382 h 633"/>
              <a:gd name="T74" fmla="*/ 96 w 488"/>
              <a:gd name="T75" fmla="*/ 358 h 633"/>
              <a:gd name="T76" fmla="*/ 73 w 488"/>
              <a:gd name="T77" fmla="*/ 331 h 633"/>
              <a:gd name="T78" fmla="*/ 33 w 488"/>
              <a:gd name="T79" fmla="*/ 282 h 633"/>
              <a:gd name="T80" fmla="*/ 11 w 488"/>
              <a:gd name="T81" fmla="*/ 242 h 633"/>
              <a:gd name="T82" fmla="*/ 27 w 488"/>
              <a:gd name="T83" fmla="*/ 239 h 633"/>
              <a:gd name="T84" fmla="*/ 39 w 488"/>
              <a:gd name="T85" fmla="*/ 237 h 633"/>
              <a:gd name="T86" fmla="*/ 52 w 488"/>
              <a:gd name="T87" fmla="*/ 235 h 633"/>
              <a:gd name="T88" fmla="*/ 67 w 488"/>
              <a:gd name="T89" fmla="*/ 232 h 633"/>
              <a:gd name="T90" fmla="*/ 85 w 488"/>
              <a:gd name="T91" fmla="*/ 230 h 633"/>
              <a:gd name="T92" fmla="*/ 112 w 488"/>
              <a:gd name="T93" fmla="*/ 224 h 633"/>
              <a:gd name="T94" fmla="*/ 149 w 488"/>
              <a:gd name="T95" fmla="*/ 219 h 633"/>
              <a:gd name="T96" fmla="*/ 181 w 488"/>
              <a:gd name="T97" fmla="*/ 192 h 633"/>
              <a:gd name="T98" fmla="*/ 192 w 488"/>
              <a:gd name="T99" fmla="*/ 159 h 633"/>
              <a:gd name="T100" fmla="*/ 204 w 488"/>
              <a:gd name="T101" fmla="*/ 123 h 633"/>
              <a:gd name="T102" fmla="*/ 227 w 488"/>
              <a:gd name="T103" fmla="*/ 54 h 633"/>
              <a:gd name="T104" fmla="*/ 253 w 488"/>
              <a:gd name="T105" fmla="*/ 23 h 633"/>
              <a:gd name="T106" fmla="*/ 264 w 488"/>
              <a:gd name="T107" fmla="*/ 55 h 633"/>
              <a:gd name="T108" fmla="*/ 276 w 488"/>
              <a:gd name="T109" fmla="*/ 92 h 633"/>
              <a:gd name="T110" fmla="*/ 298 w 488"/>
              <a:gd name="T111" fmla="*/ 160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8" h="633">
                <a:moveTo>
                  <a:pt x="315" y="214"/>
                </a:moveTo>
                <a:lnTo>
                  <a:pt x="325" y="216"/>
                </a:lnTo>
                <a:lnTo>
                  <a:pt x="334" y="217"/>
                </a:lnTo>
                <a:lnTo>
                  <a:pt x="342" y="219"/>
                </a:lnTo>
                <a:lnTo>
                  <a:pt x="348" y="220"/>
                </a:lnTo>
                <a:lnTo>
                  <a:pt x="354" y="220"/>
                </a:lnTo>
                <a:lnTo>
                  <a:pt x="360" y="221"/>
                </a:lnTo>
                <a:lnTo>
                  <a:pt x="366" y="223"/>
                </a:lnTo>
                <a:lnTo>
                  <a:pt x="374" y="223"/>
                </a:lnTo>
                <a:lnTo>
                  <a:pt x="382" y="224"/>
                </a:lnTo>
                <a:lnTo>
                  <a:pt x="390" y="225"/>
                </a:lnTo>
                <a:lnTo>
                  <a:pt x="401" y="228"/>
                </a:lnTo>
                <a:lnTo>
                  <a:pt x="414" y="230"/>
                </a:lnTo>
                <a:lnTo>
                  <a:pt x="428" y="232"/>
                </a:lnTo>
                <a:lnTo>
                  <a:pt x="445" y="234"/>
                </a:lnTo>
                <a:lnTo>
                  <a:pt x="465" y="238"/>
                </a:lnTo>
                <a:lnTo>
                  <a:pt x="488" y="241"/>
                </a:lnTo>
                <a:lnTo>
                  <a:pt x="475" y="257"/>
                </a:lnTo>
                <a:lnTo>
                  <a:pt x="465" y="270"/>
                </a:lnTo>
                <a:lnTo>
                  <a:pt x="456" y="282"/>
                </a:lnTo>
                <a:lnTo>
                  <a:pt x="445" y="293"/>
                </a:lnTo>
                <a:lnTo>
                  <a:pt x="433" y="310"/>
                </a:lnTo>
                <a:lnTo>
                  <a:pt x="416" y="331"/>
                </a:lnTo>
                <a:lnTo>
                  <a:pt x="391" y="360"/>
                </a:lnTo>
                <a:lnTo>
                  <a:pt x="358" y="400"/>
                </a:lnTo>
                <a:lnTo>
                  <a:pt x="360" y="414"/>
                </a:lnTo>
                <a:lnTo>
                  <a:pt x="362" y="425"/>
                </a:lnTo>
                <a:lnTo>
                  <a:pt x="363" y="435"/>
                </a:lnTo>
                <a:lnTo>
                  <a:pt x="365" y="443"/>
                </a:lnTo>
                <a:lnTo>
                  <a:pt x="366" y="451"/>
                </a:lnTo>
                <a:lnTo>
                  <a:pt x="367" y="460"/>
                </a:lnTo>
                <a:lnTo>
                  <a:pt x="369" y="468"/>
                </a:lnTo>
                <a:lnTo>
                  <a:pt x="370" y="476"/>
                </a:lnTo>
                <a:lnTo>
                  <a:pt x="373" y="487"/>
                </a:lnTo>
                <a:lnTo>
                  <a:pt x="374" y="498"/>
                </a:lnTo>
                <a:lnTo>
                  <a:pt x="376" y="514"/>
                </a:lnTo>
                <a:lnTo>
                  <a:pt x="379" y="530"/>
                </a:lnTo>
                <a:lnTo>
                  <a:pt x="382" y="550"/>
                </a:lnTo>
                <a:lnTo>
                  <a:pt x="385" y="573"/>
                </a:lnTo>
                <a:lnTo>
                  <a:pt x="389" y="601"/>
                </a:lnTo>
                <a:lnTo>
                  <a:pt x="393" y="633"/>
                </a:lnTo>
                <a:lnTo>
                  <a:pt x="378" y="620"/>
                </a:lnTo>
                <a:lnTo>
                  <a:pt x="365" y="611"/>
                </a:lnTo>
                <a:lnTo>
                  <a:pt x="355" y="601"/>
                </a:lnTo>
                <a:lnTo>
                  <a:pt x="345" y="593"/>
                </a:lnTo>
                <a:lnTo>
                  <a:pt x="331" y="582"/>
                </a:lnTo>
                <a:lnTo>
                  <a:pt x="310" y="566"/>
                </a:lnTo>
                <a:lnTo>
                  <a:pt x="282" y="544"/>
                </a:lnTo>
                <a:lnTo>
                  <a:pt x="244" y="515"/>
                </a:lnTo>
                <a:lnTo>
                  <a:pt x="228" y="527"/>
                </a:lnTo>
                <a:lnTo>
                  <a:pt x="216" y="536"/>
                </a:lnTo>
                <a:lnTo>
                  <a:pt x="205" y="544"/>
                </a:lnTo>
                <a:lnTo>
                  <a:pt x="193" y="552"/>
                </a:lnTo>
                <a:lnTo>
                  <a:pt x="178" y="564"/>
                </a:lnTo>
                <a:lnTo>
                  <a:pt x="157" y="579"/>
                </a:lnTo>
                <a:lnTo>
                  <a:pt x="127" y="601"/>
                </a:lnTo>
                <a:lnTo>
                  <a:pt x="87" y="631"/>
                </a:lnTo>
                <a:lnTo>
                  <a:pt x="90" y="618"/>
                </a:lnTo>
                <a:lnTo>
                  <a:pt x="93" y="606"/>
                </a:lnTo>
                <a:lnTo>
                  <a:pt x="94" y="597"/>
                </a:lnTo>
                <a:lnTo>
                  <a:pt x="96" y="587"/>
                </a:lnTo>
                <a:lnTo>
                  <a:pt x="98" y="579"/>
                </a:lnTo>
                <a:lnTo>
                  <a:pt x="99" y="572"/>
                </a:lnTo>
                <a:lnTo>
                  <a:pt x="101" y="562"/>
                </a:lnTo>
                <a:lnTo>
                  <a:pt x="102" y="554"/>
                </a:lnTo>
                <a:lnTo>
                  <a:pt x="104" y="543"/>
                </a:lnTo>
                <a:lnTo>
                  <a:pt x="106" y="532"/>
                </a:lnTo>
                <a:lnTo>
                  <a:pt x="108" y="518"/>
                </a:lnTo>
                <a:lnTo>
                  <a:pt x="111" y="501"/>
                </a:lnTo>
                <a:lnTo>
                  <a:pt x="114" y="482"/>
                </a:lnTo>
                <a:lnTo>
                  <a:pt x="118" y="458"/>
                </a:lnTo>
                <a:lnTo>
                  <a:pt x="122" y="432"/>
                </a:lnTo>
                <a:lnTo>
                  <a:pt x="127" y="400"/>
                </a:lnTo>
                <a:lnTo>
                  <a:pt x="114" y="382"/>
                </a:lnTo>
                <a:lnTo>
                  <a:pt x="104" y="370"/>
                </a:lnTo>
                <a:lnTo>
                  <a:pt x="96" y="358"/>
                </a:lnTo>
                <a:lnTo>
                  <a:pt x="85" y="346"/>
                </a:lnTo>
                <a:lnTo>
                  <a:pt x="73" y="331"/>
                </a:lnTo>
                <a:lnTo>
                  <a:pt x="57" y="310"/>
                </a:lnTo>
                <a:lnTo>
                  <a:pt x="33" y="282"/>
                </a:lnTo>
                <a:lnTo>
                  <a:pt x="0" y="243"/>
                </a:lnTo>
                <a:lnTo>
                  <a:pt x="11" y="242"/>
                </a:lnTo>
                <a:lnTo>
                  <a:pt x="19" y="241"/>
                </a:lnTo>
                <a:lnTo>
                  <a:pt x="27" y="239"/>
                </a:lnTo>
                <a:lnTo>
                  <a:pt x="33" y="238"/>
                </a:lnTo>
                <a:lnTo>
                  <a:pt x="39" y="237"/>
                </a:lnTo>
                <a:lnTo>
                  <a:pt x="45" y="235"/>
                </a:lnTo>
                <a:lnTo>
                  <a:pt x="52" y="235"/>
                </a:lnTo>
                <a:lnTo>
                  <a:pt x="59" y="234"/>
                </a:lnTo>
                <a:lnTo>
                  <a:pt x="67" y="232"/>
                </a:lnTo>
                <a:lnTo>
                  <a:pt x="75" y="231"/>
                </a:lnTo>
                <a:lnTo>
                  <a:pt x="85" y="230"/>
                </a:lnTo>
                <a:lnTo>
                  <a:pt x="98" y="227"/>
                </a:lnTo>
                <a:lnTo>
                  <a:pt x="112" y="224"/>
                </a:lnTo>
                <a:lnTo>
                  <a:pt x="130" y="221"/>
                </a:lnTo>
                <a:lnTo>
                  <a:pt x="149" y="219"/>
                </a:lnTo>
                <a:lnTo>
                  <a:pt x="173" y="214"/>
                </a:lnTo>
                <a:lnTo>
                  <a:pt x="181" y="192"/>
                </a:lnTo>
                <a:lnTo>
                  <a:pt x="187" y="174"/>
                </a:lnTo>
                <a:lnTo>
                  <a:pt x="192" y="159"/>
                </a:lnTo>
                <a:lnTo>
                  <a:pt x="197" y="144"/>
                </a:lnTo>
                <a:lnTo>
                  <a:pt x="204" y="123"/>
                </a:lnTo>
                <a:lnTo>
                  <a:pt x="214" y="94"/>
                </a:lnTo>
                <a:lnTo>
                  <a:pt x="227" y="54"/>
                </a:lnTo>
                <a:lnTo>
                  <a:pt x="244" y="0"/>
                </a:lnTo>
                <a:lnTo>
                  <a:pt x="253" y="23"/>
                </a:lnTo>
                <a:lnTo>
                  <a:pt x="259" y="40"/>
                </a:lnTo>
                <a:lnTo>
                  <a:pt x="264" y="55"/>
                </a:lnTo>
                <a:lnTo>
                  <a:pt x="269" y="72"/>
                </a:lnTo>
                <a:lnTo>
                  <a:pt x="276" y="92"/>
                </a:lnTo>
                <a:lnTo>
                  <a:pt x="285" y="120"/>
                </a:lnTo>
                <a:lnTo>
                  <a:pt x="298" y="160"/>
                </a:lnTo>
                <a:lnTo>
                  <a:pt x="315" y="214"/>
                </a:lnTo>
                <a:close/>
              </a:path>
            </a:pathLst>
          </a:custGeom>
          <a:solidFill>
            <a:srgbClr val="74D4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3" name="Freeform 441"/>
          <p:cNvSpPr>
            <a:spLocks/>
          </p:cNvSpPr>
          <p:nvPr/>
        </p:nvSpPr>
        <p:spPr bwMode="auto">
          <a:xfrm>
            <a:off x="5391150" y="3313113"/>
            <a:ext cx="731838" cy="474662"/>
          </a:xfrm>
          <a:custGeom>
            <a:avLst/>
            <a:gdLst>
              <a:gd name="T0" fmla="*/ 315 w 461"/>
              <a:gd name="T1" fmla="*/ 205 h 598"/>
              <a:gd name="T2" fmla="*/ 340 w 461"/>
              <a:gd name="T3" fmla="*/ 209 h 598"/>
              <a:gd name="T4" fmla="*/ 369 w 461"/>
              <a:gd name="T5" fmla="*/ 213 h 598"/>
              <a:gd name="T6" fmla="*/ 420 w 461"/>
              <a:gd name="T7" fmla="*/ 221 h 598"/>
              <a:gd name="T8" fmla="*/ 449 w 461"/>
              <a:gd name="T9" fmla="*/ 244 h 598"/>
              <a:gd name="T10" fmla="*/ 430 w 461"/>
              <a:gd name="T11" fmla="*/ 267 h 598"/>
              <a:gd name="T12" fmla="*/ 409 w 461"/>
              <a:gd name="T13" fmla="*/ 292 h 598"/>
              <a:gd name="T14" fmla="*/ 370 w 461"/>
              <a:gd name="T15" fmla="*/ 340 h 598"/>
              <a:gd name="T16" fmla="*/ 342 w 461"/>
              <a:gd name="T17" fmla="*/ 401 h 598"/>
              <a:gd name="T18" fmla="*/ 347 w 461"/>
              <a:gd name="T19" fmla="*/ 435 h 598"/>
              <a:gd name="T20" fmla="*/ 353 w 461"/>
              <a:gd name="T21" fmla="*/ 472 h 598"/>
              <a:gd name="T22" fmla="*/ 363 w 461"/>
              <a:gd name="T23" fmla="*/ 543 h 598"/>
              <a:gd name="T24" fmla="*/ 356 w 461"/>
              <a:gd name="T25" fmla="*/ 586 h 598"/>
              <a:gd name="T26" fmla="*/ 335 w 461"/>
              <a:gd name="T27" fmla="*/ 569 h 598"/>
              <a:gd name="T28" fmla="*/ 311 w 461"/>
              <a:gd name="T29" fmla="*/ 550 h 598"/>
              <a:gd name="T30" fmla="*/ 266 w 461"/>
              <a:gd name="T31" fmla="*/ 515 h 598"/>
              <a:gd name="T32" fmla="*/ 215 w 461"/>
              <a:gd name="T33" fmla="*/ 498 h 598"/>
              <a:gd name="T34" fmla="*/ 193 w 461"/>
              <a:gd name="T35" fmla="*/ 515 h 598"/>
              <a:gd name="T36" fmla="*/ 168 w 461"/>
              <a:gd name="T37" fmla="*/ 533 h 598"/>
              <a:gd name="T38" fmla="*/ 121 w 461"/>
              <a:gd name="T39" fmla="*/ 569 h 598"/>
              <a:gd name="T40" fmla="*/ 87 w 461"/>
              <a:gd name="T41" fmla="*/ 573 h 598"/>
              <a:gd name="T42" fmla="*/ 93 w 461"/>
              <a:gd name="T43" fmla="*/ 540 h 598"/>
              <a:gd name="T44" fmla="*/ 99 w 461"/>
              <a:gd name="T45" fmla="*/ 503 h 598"/>
              <a:gd name="T46" fmla="*/ 110 w 461"/>
              <a:gd name="T47" fmla="*/ 433 h 598"/>
              <a:gd name="T48" fmla="*/ 107 w 461"/>
              <a:gd name="T49" fmla="*/ 363 h 598"/>
              <a:gd name="T50" fmla="*/ 90 w 461"/>
              <a:gd name="T51" fmla="*/ 339 h 598"/>
              <a:gd name="T52" fmla="*/ 68 w 461"/>
              <a:gd name="T53" fmla="*/ 313 h 598"/>
              <a:gd name="T54" fmla="*/ 30 w 461"/>
              <a:gd name="T55" fmla="*/ 267 h 598"/>
              <a:gd name="T56" fmla="*/ 17 w 461"/>
              <a:gd name="T57" fmla="*/ 227 h 598"/>
              <a:gd name="T58" fmla="*/ 43 w 461"/>
              <a:gd name="T59" fmla="*/ 223 h 598"/>
              <a:gd name="T60" fmla="*/ 70 w 461"/>
              <a:gd name="T61" fmla="*/ 217 h 598"/>
              <a:gd name="T62" fmla="*/ 122 w 461"/>
              <a:gd name="T63" fmla="*/ 209 h 598"/>
              <a:gd name="T64" fmla="*/ 170 w 461"/>
              <a:gd name="T65" fmla="*/ 180 h 598"/>
              <a:gd name="T66" fmla="*/ 181 w 461"/>
              <a:gd name="T67" fmla="*/ 149 h 598"/>
              <a:gd name="T68" fmla="*/ 192 w 461"/>
              <a:gd name="T69" fmla="*/ 115 h 598"/>
              <a:gd name="T70" fmla="*/ 214 w 461"/>
              <a:gd name="T71" fmla="*/ 51 h 598"/>
              <a:gd name="T72" fmla="*/ 238 w 461"/>
              <a:gd name="T73" fmla="*/ 20 h 598"/>
              <a:gd name="T74" fmla="*/ 249 w 461"/>
              <a:gd name="T75" fmla="*/ 51 h 598"/>
              <a:gd name="T76" fmla="*/ 260 w 461"/>
              <a:gd name="T77" fmla="*/ 86 h 598"/>
              <a:gd name="T78" fmla="*/ 282 w 461"/>
              <a:gd name="T79" fmla="*/ 151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61" h="598">
                <a:moveTo>
                  <a:pt x="298" y="202"/>
                </a:moveTo>
                <a:lnTo>
                  <a:pt x="315" y="205"/>
                </a:lnTo>
                <a:lnTo>
                  <a:pt x="329" y="207"/>
                </a:lnTo>
                <a:lnTo>
                  <a:pt x="340" y="209"/>
                </a:lnTo>
                <a:lnTo>
                  <a:pt x="352" y="210"/>
                </a:lnTo>
                <a:lnTo>
                  <a:pt x="369" y="213"/>
                </a:lnTo>
                <a:lnTo>
                  <a:pt x="390" y="217"/>
                </a:lnTo>
                <a:lnTo>
                  <a:pt x="420" y="221"/>
                </a:lnTo>
                <a:lnTo>
                  <a:pt x="461" y="227"/>
                </a:lnTo>
                <a:lnTo>
                  <a:pt x="449" y="244"/>
                </a:lnTo>
                <a:lnTo>
                  <a:pt x="439" y="256"/>
                </a:lnTo>
                <a:lnTo>
                  <a:pt x="430" y="267"/>
                </a:lnTo>
                <a:lnTo>
                  <a:pt x="421" y="278"/>
                </a:lnTo>
                <a:lnTo>
                  <a:pt x="409" y="292"/>
                </a:lnTo>
                <a:lnTo>
                  <a:pt x="392" y="313"/>
                </a:lnTo>
                <a:lnTo>
                  <a:pt x="370" y="340"/>
                </a:lnTo>
                <a:lnTo>
                  <a:pt x="338" y="378"/>
                </a:lnTo>
                <a:lnTo>
                  <a:pt x="342" y="401"/>
                </a:lnTo>
                <a:lnTo>
                  <a:pt x="344" y="419"/>
                </a:lnTo>
                <a:lnTo>
                  <a:pt x="347" y="435"/>
                </a:lnTo>
                <a:lnTo>
                  <a:pt x="350" y="451"/>
                </a:lnTo>
                <a:lnTo>
                  <a:pt x="353" y="472"/>
                </a:lnTo>
                <a:lnTo>
                  <a:pt x="358" y="501"/>
                </a:lnTo>
                <a:lnTo>
                  <a:pt x="363" y="543"/>
                </a:lnTo>
                <a:lnTo>
                  <a:pt x="371" y="598"/>
                </a:lnTo>
                <a:lnTo>
                  <a:pt x="356" y="586"/>
                </a:lnTo>
                <a:lnTo>
                  <a:pt x="345" y="577"/>
                </a:lnTo>
                <a:lnTo>
                  <a:pt x="335" y="569"/>
                </a:lnTo>
                <a:lnTo>
                  <a:pt x="325" y="561"/>
                </a:lnTo>
                <a:lnTo>
                  <a:pt x="311" y="550"/>
                </a:lnTo>
                <a:lnTo>
                  <a:pt x="293" y="536"/>
                </a:lnTo>
                <a:lnTo>
                  <a:pt x="266" y="515"/>
                </a:lnTo>
                <a:lnTo>
                  <a:pt x="230" y="487"/>
                </a:lnTo>
                <a:lnTo>
                  <a:pt x="215" y="498"/>
                </a:lnTo>
                <a:lnTo>
                  <a:pt x="204" y="507"/>
                </a:lnTo>
                <a:lnTo>
                  <a:pt x="193" y="515"/>
                </a:lnTo>
                <a:lnTo>
                  <a:pt x="182" y="523"/>
                </a:lnTo>
                <a:lnTo>
                  <a:pt x="168" y="533"/>
                </a:lnTo>
                <a:lnTo>
                  <a:pt x="148" y="548"/>
                </a:lnTo>
                <a:lnTo>
                  <a:pt x="121" y="569"/>
                </a:lnTo>
                <a:lnTo>
                  <a:pt x="83" y="597"/>
                </a:lnTo>
                <a:lnTo>
                  <a:pt x="87" y="573"/>
                </a:lnTo>
                <a:lnTo>
                  <a:pt x="90" y="555"/>
                </a:lnTo>
                <a:lnTo>
                  <a:pt x="93" y="540"/>
                </a:lnTo>
                <a:lnTo>
                  <a:pt x="96" y="523"/>
                </a:lnTo>
                <a:lnTo>
                  <a:pt x="99" y="503"/>
                </a:lnTo>
                <a:lnTo>
                  <a:pt x="104" y="473"/>
                </a:lnTo>
                <a:lnTo>
                  <a:pt x="110" y="433"/>
                </a:lnTo>
                <a:lnTo>
                  <a:pt x="120" y="379"/>
                </a:lnTo>
                <a:lnTo>
                  <a:pt x="107" y="363"/>
                </a:lnTo>
                <a:lnTo>
                  <a:pt x="98" y="350"/>
                </a:lnTo>
                <a:lnTo>
                  <a:pt x="90" y="339"/>
                </a:lnTo>
                <a:lnTo>
                  <a:pt x="81" y="328"/>
                </a:lnTo>
                <a:lnTo>
                  <a:pt x="68" y="313"/>
                </a:lnTo>
                <a:lnTo>
                  <a:pt x="53" y="293"/>
                </a:lnTo>
                <a:lnTo>
                  <a:pt x="30" y="267"/>
                </a:lnTo>
                <a:lnTo>
                  <a:pt x="0" y="230"/>
                </a:lnTo>
                <a:lnTo>
                  <a:pt x="17" y="227"/>
                </a:lnTo>
                <a:lnTo>
                  <a:pt x="30" y="224"/>
                </a:lnTo>
                <a:lnTo>
                  <a:pt x="43" y="223"/>
                </a:lnTo>
                <a:lnTo>
                  <a:pt x="55" y="220"/>
                </a:lnTo>
                <a:lnTo>
                  <a:pt x="70" y="217"/>
                </a:lnTo>
                <a:lnTo>
                  <a:pt x="92" y="214"/>
                </a:lnTo>
                <a:lnTo>
                  <a:pt x="122" y="209"/>
                </a:lnTo>
                <a:lnTo>
                  <a:pt x="163" y="202"/>
                </a:lnTo>
                <a:lnTo>
                  <a:pt x="170" y="180"/>
                </a:lnTo>
                <a:lnTo>
                  <a:pt x="176" y="165"/>
                </a:lnTo>
                <a:lnTo>
                  <a:pt x="181" y="149"/>
                </a:lnTo>
                <a:lnTo>
                  <a:pt x="186" y="134"/>
                </a:lnTo>
                <a:lnTo>
                  <a:pt x="192" y="115"/>
                </a:lnTo>
                <a:lnTo>
                  <a:pt x="202" y="88"/>
                </a:lnTo>
                <a:lnTo>
                  <a:pt x="214" y="51"/>
                </a:lnTo>
                <a:lnTo>
                  <a:pt x="230" y="0"/>
                </a:lnTo>
                <a:lnTo>
                  <a:pt x="238" y="20"/>
                </a:lnTo>
                <a:lnTo>
                  <a:pt x="244" y="37"/>
                </a:lnTo>
                <a:lnTo>
                  <a:pt x="249" y="51"/>
                </a:lnTo>
                <a:lnTo>
                  <a:pt x="254" y="66"/>
                </a:lnTo>
                <a:lnTo>
                  <a:pt x="260" y="86"/>
                </a:lnTo>
                <a:lnTo>
                  <a:pt x="269" y="113"/>
                </a:lnTo>
                <a:lnTo>
                  <a:pt x="282" y="151"/>
                </a:lnTo>
                <a:lnTo>
                  <a:pt x="298" y="202"/>
                </a:lnTo>
                <a:close/>
              </a:path>
            </a:pathLst>
          </a:custGeom>
          <a:solidFill>
            <a:srgbClr val="74D4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4" name="Freeform 442"/>
          <p:cNvSpPr>
            <a:spLocks/>
          </p:cNvSpPr>
          <p:nvPr/>
        </p:nvSpPr>
        <p:spPr bwMode="auto">
          <a:xfrm>
            <a:off x="5411788" y="3325813"/>
            <a:ext cx="690562" cy="449262"/>
          </a:xfrm>
          <a:custGeom>
            <a:avLst/>
            <a:gdLst>
              <a:gd name="T0" fmla="*/ 297 w 435"/>
              <a:gd name="T1" fmla="*/ 194 h 567"/>
              <a:gd name="T2" fmla="*/ 321 w 435"/>
              <a:gd name="T3" fmla="*/ 198 h 567"/>
              <a:gd name="T4" fmla="*/ 348 w 435"/>
              <a:gd name="T5" fmla="*/ 203 h 567"/>
              <a:gd name="T6" fmla="*/ 396 w 435"/>
              <a:gd name="T7" fmla="*/ 209 h 567"/>
              <a:gd name="T8" fmla="*/ 422 w 435"/>
              <a:gd name="T9" fmla="*/ 232 h 567"/>
              <a:gd name="T10" fmla="*/ 405 w 435"/>
              <a:gd name="T11" fmla="*/ 252 h 567"/>
              <a:gd name="T12" fmla="*/ 386 w 435"/>
              <a:gd name="T13" fmla="*/ 277 h 567"/>
              <a:gd name="T14" fmla="*/ 348 w 435"/>
              <a:gd name="T15" fmla="*/ 323 h 567"/>
              <a:gd name="T16" fmla="*/ 322 w 435"/>
              <a:gd name="T17" fmla="*/ 381 h 567"/>
              <a:gd name="T18" fmla="*/ 327 w 435"/>
              <a:gd name="T19" fmla="*/ 412 h 567"/>
              <a:gd name="T20" fmla="*/ 332 w 435"/>
              <a:gd name="T21" fmla="*/ 448 h 567"/>
              <a:gd name="T22" fmla="*/ 342 w 435"/>
              <a:gd name="T23" fmla="*/ 514 h 567"/>
              <a:gd name="T24" fmla="*/ 335 w 435"/>
              <a:gd name="T25" fmla="*/ 556 h 567"/>
              <a:gd name="T26" fmla="*/ 316 w 435"/>
              <a:gd name="T27" fmla="*/ 539 h 567"/>
              <a:gd name="T28" fmla="*/ 293 w 435"/>
              <a:gd name="T29" fmla="*/ 521 h 567"/>
              <a:gd name="T30" fmla="*/ 251 w 435"/>
              <a:gd name="T31" fmla="*/ 488 h 567"/>
              <a:gd name="T32" fmla="*/ 203 w 435"/>
              <a:gd name="T33" fmla="*/ 473 h 567"/>
              <a:gd name="T34" fmla="*/ 181 w 435"/>
              <a:gd name="T35" fmla="*/ 487 h 567"/>
              <a:gd name="T36" fmla="*/ 158 w 435"/>
              <a:gd name="T37" fmla="*/ 505 h 567"/>
              <a:gd name="T38" fmla="*/ 114 w 435"/>
              <a:gd name="T39" fmla="*/ 539 h 567"/>
              <a:gd name="T40" fmla="*/ 82 w 435"/>
              <a:gd name="T41" fmla="*/ 543 h 567"/>
              <a:gd name="T42" fmla="*/ 87 w 435"/>
              <a:gd name="T43" fmla="*/ 511 h 567"/>
              <a:gd name="T44" fmla="*/ 93 w 435"/>
              <a:gd name="T45" fmla="*/ 475 h 567"/>
              <a:gd name="T46" fmla="*/ 105 w 435"/>
              <a:gd name="T47" fmla="*/ 410 h 567"/>
              <a:gd name="T48" fmla="*/ 101 w 435"/>
              <a:gd name="T49" fmla="*/ 344 h 567"/>
              <a:gd name="T50" fmla="*/ 84 w 435"/>
              <a:gd name="T51" fmla="*/ 322 h 567"/>
              <a:gd name="T52" fmla="*/ 66 w 435"/>
              <a:gd name="T53" fmla="*/ 297 h 567"/>
              <a:gd name="T54" fmla="*/ 29 w 435"/>
              <a:gd name="T55" fmla="*/ 252 h 567"/>
              <a:gd name="T56" fmla="*/ 16 w 435"/>
              <a:gd name="T57" fmla="*/ 215 h 567"/>
              <a:gd name="T58" fmla="*/ 40 w 435"/>
              <a:gd name="T59" fmla="*/ 211 h 567"/>
              <a:gd name="T60" fmla="*/ 67 w 435"/>
              <a:gd name="T61" fmla="*/ 207 h 567"/>
              <a:gd name="T62" fmla="*/ 115 w 435"/>
              <a:gd name="T63" fmla="*/ 200 h 567"/>
              <a:gd name="T64" fmla="*/ 161 w 435"/>
              <a:gd name="T65" fmla="*/ 172 h 567"/>
              <a:gd name="T66" fmla="*/ 171 w 435"/>
              <a:gd name="T67" fmla="*/ 143 h 567"/>
              <a:gd name="T68" fmla="*/ 183 w 435"/>
              <a:gd name="T69" fmla="*/ 110 h 567"/>
              <a:gd name="T70" fmla="*/ 202 w 435"/>
              <a:gd name="T71" fmla="*/ 49 h 567"/>
              <a:gd name="T72" fmla="*/ 226 w 435"/>
              <a:gd name="T73" fmla="*/ 21 h 567"/>
              <a:gd name="T74" fmla="*/ 235 w 435"/>
              <a:gd name="T75" fmla="*/ 50 h 567"/>
              <a:gd name="T76" fmla="*/ 246 w 435"/>
              <a:gd name="T77" fmla="*/ 82 h 567"/>
              <a:gd name="T78" fmla="*/ 266 w 435"/>
              <a:gd name="T79" fmla="*/ 143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5" h="567">
                <a:moveTo>
                  <a:pt x="281" y="191"/>
                </a:moveTo>
                <a:lnTo>
                  <a:pt x="297" y="194"/>
                </a:lnTo>
                <a:lnTo>
                  <a:pt x="311" y="196"/>
                </a:lnTo>
                <a:lnTo>
                  <a:pt x="321" y="198"/>
                </a:lnTo>
                <a:lnTo>
                  <a:pt x="333" y="200"/>
                </a:lnTo>
                <a:lnTo>
                  <a:pt x="348" y="203"/>
                </a:lnTo>
                <a:lnTo>
                  <a:pt x="368" y="205"/>
                </a:lnTo>
                <a:lnTo>
                  <a:pt x="396" y="209"/>
                </a:lnTo>
                <a:lnTo>
                  <a:pt x="435" y="216"/>
                </a:lnTo>
                <a:lnTo>
                  <a:pt x="422" y="232"/>
                </a:lnTo>
                <a:lnTo>
                  <a:pt x="413" y="243"/>
                </a:lnTo>
                <a:lnTo>
                  <a:pt x="405" y="252"/>
                </a:lnTo>
                <a:lnTo>
                  <a:pt x="397" y="264"/>
                </a:lnTo>
                <a:lnTo>
                  <a:pt x="386" y="277"/>
                </a:lnTo>
                <a:lnTo>
                  <a:pt x="370" y="297"/>
                </a:lnTo>
                <a:lnTo>
                  <a:pt x="348" y="323"/>
                </a:lnTo>
                <a:lnTo>
                  <a:pt x="318" y="359"/>
                </a:lnTo>
                <a:lnTo>
                  <a:pt x="322" y="381"/>
                </a:lnTo>
                <a:lnTo>
                  <a:pt x="324" y="398"/>
                </a:lnTo>
                <a:lnTo>
                  <a:pt x="327" y="412"/>
                </a:lnTo>
                <a:lnTo>
                  <a:pt x="329" y="427"/>
                </a:lnTo>
                <a:lnTo>
                  <a:pt x="332" y="448"/>
                </a:lnTo>
                <a:lnTo>
                  <a:pt x="336" y="475"/>
                </a:lnTo>
                <a:lnTo>
                  <a:pt x="342" y="514"/>
                </a:lnTo>
                <a:lnTo>
                  <a:pt x="350" y="567"/>
                </a:lnTo>
                <a:lnTo>
                  <a:pt x="335" y="556"/>
                </a:lnTo>
                <a:lnTo>
                  <a:pt x="325" y="546"/>
                </a:lnTo>
                <a:lnTo>
                  <a:pt x="316" y="539"/>
                </a:lnTo>
                <a:lnTo>
                  <a:pt x="307" y="531"/>
                </a:lnTo>
                <a:lnTo>
                  <a:pt x="293" y="521"/>
                </a:lnTo>
                <a:lnTo>
                  <a:pt x="276" y="507"/>
                </a:lnTo>
                <a:lnTo>
                  <a:pt x="251" y="488"/>
                </a:lnTo>
                <a:lnTo>
                  <a:pt x="217" y="462"/>
                </a:lnTo>
                <a:lnTo>
                  <a:pt x="203" y="473"/>
                </a:lnTo>
                <a:lnTo>
                  <a:pt x="192" y="480"/>
                </a:lnTo>
                <a:lnTo>
                  <a:pt x="181" y="487"/>
                </a:lnTo>
                <a:lnTo>
                  <a:pt x="171" y="495"/>
                </a:lnTo>
                <a:lnTo>
                  <a:pt x="158" y="505"/>
                </a:lnTo>
                <a:lnTo>
                  <a:pt x="139" y="518"/>
                </a:lnTo>
                <a:lnTo>
                  <a:pt x="114" y="539"/>
                </a:lnTo>
                <a:lnTo>
                  <a:pt x="78" y="566"/>
                </a:lnTo>
                <a:lnTo>
                  <a:pt x="82" y="543"/>
                </a:lnTo>
                <a:lnTo>
                  <a:pt x="85" y="527"/>
                </a:lnTo>
                <a:lnTo>
                  <a:pt x="87" y="511"/>
                </a:lnTo>
                <a:lnTo>
                  <a:pt x="90" y="496"/>
                </a:lnTo>
                <a:lnTo>
                  <a:pt x="93" y="475"/>
                </a:lnTo>
                <a:lnTo>
                  <a:pt x="98" y="449"/>
                </a:lnTo>
                <a:lnTo>
                  <a:pt x="105" y="410"/>
                </a:lnTo>
                <a:lnTo>
                  <a:pt x="113" y="359"/>
                </a:lnTo>
                <a:lnTo>
                  <a:pt x="101" y="344"/>
                </a:lnTo>
                <a:lnTo>
                  <a:pt x="92" y="331"/>
                </a:lnTo>
                <a:lnTo>
                  <a:pt x="84" y="322"/>
                </a:lnTo>
                <a:lnTo>
                  <a:pt x="76" y="311"/>
                </a:lnTo>
                <a:lnTo>
                  <a:pt x="66" y="297"/>
                </a:lnTo>
                <a:lnTo>
                  <a:pt x="50" y="277"/>
                </a:lnTo>
                <a:lnTo>
                  <a:pt x="29" y="252"/>
                </a:lnTo>
                <a:lnTo>
                  <a:pt x="0" y="218"/>
                </a:lnTo>
                <a:lnTo>
                  <a:pt x="16" y="215"/>
                </a:lnTo>
                <a:lnTo>
                  <a:pt x="30" y="214"/>
                </a:lnTo>
                <a:lnTo>
                  <a:pt x="40" y="211"/>
                </a:lnTo>
                <a:lnTo>
                  <a:pt x="52" y="209"/>
                </a:lnTo>
                <a:lnTo>
                  <a:pt x="67" y="207"/>
                </a:lnTo>
                <a:lnTo>
                  <a:pt x="87" y="204"/>
                </a:lnTo>
                <a:lnTo>
                  <a:pt x="115" y="200"/>
                </a:lnTo>
                <a:lnTo>
                  <a:pt x="154" y="193"/>
                </a:lnTo>
                <a:lnTo>
                  <a:pt x="161" y="172"/>
                </a:lnTo>
                <a:lnTo>
                  <a:pt x="166" y="157"/>
                </a:lnTo>
                <a:lnTo>
                  <a:pt x="171" y="143"/>
                </a:lnTo>
                <a:lnTo>
                  <a:pt x="176" y="128"/>
                </a:lnTo>
                <a:lnTo>
                  <a:pt x="183" y="110"/>
                </a:lnTo>
                <a:lnTo>
                  <a:pt x="191" y="85"/>
                </a:lnTo>
                <a:lnTo>
                  <a:pt x="202" y="49"/>
                </a:lnTo>
                <a:lnTo>
                  <a:pt x="218" y="0"/>
                </a:lnTo>
                <a:lnTo>
                  <a:pt x="226" y="21"/>
                </a:lnTo>
                <a:lnTo>
                  <a:pt x="231" y="36"/>
                </a:lnTo>
                <a:lnTo>
                  <a:pt x="235" y="50"/>
                </a:lnTo>
                <a:lnTo>
                  <a:pt x="240" y="64"/>
                </a:lnTo>
                <a:lnTo>
                  <a:pt x="246" y="82"/>
                </a:lnTo>
                <a:lnTo>
                  <a:pt x="254" y="108"/>
                </a:lnTo>
                <a:lnTo>
                  <a:pt x="266" y="143"/>
                </a:lnTo>
                <a:lnTo>
                  <a:pt x="281" y="191"/>
                </a:lnTo>
                <a:close/>
              </a:path>
            </a:pathLst>
          </a:custGeom>
          <a:solidFill>
            <a:srgbClr val="81D5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5" name="Freeform 443"/>
          <p:cNvSpPr>
            <a:spLocks/>
          </p:cNvSpPr>
          <p:nvPr/>
        </p:nvSpPr>
        <p:spPr bwMode="auto">
          <a:xfrm>
            <a:off x="5432425" y="3338513"/>
            <a:ext cx="647700" cy="425450"/>
          </a:xfrm>
          <a:custGeom>
            <a:avLst/>
            <a:gdLst>
              <a:gd name="T0" fmla="*/ 279 w 408"/>
              <a:gd name="T1" fmla="*/ 183 h 535"/>
              <a:gd name="T2" fmla="*/ 302 w 408"/>
              <a:gd name="T3" fmla="*/ 187 h 535"/>
              <a:gd name="T4" fmla="*/ 326 w 408"/>
              <a:gd name="T5" fmla="*/ 190 h 535"/>
              <a:gd name="T6" fmla="*/ 373 w 408"/>
              <a:gd name="T7" fmla="*/ 198 h 535"/>
              <a:gd name="T8" fmla="*/ 397 w 408"/>
              <a:gd name="T9" fmla="*/ 217 h 535"/>
              <a:gd name="T10" fmla="*/ 381 w 408"/>
              <a:gd name="T11" fmla="*/ 238 h 535"/>
              <a:gd name="T12" fmla="*/ 362 w 408"/>
              <a:gd name="T13" fmla="*/ 262 h 535"/>
              <a:gd name="T14" fmla="*/ 326 w 408"/>
              <a:gd name="T15" fmla="*/ 305 h 535"/>
              <a:gd name="T16" fmla="*/ 302 w 408"/>
              <a:gd name="T17" fmla="*/ 359 h 535"/>
              <a:gd name="T18" fmla="*/ 307 w 408"/>
              <a:gd name="T19" fmla="*/ 388 h 535"/>
              <a:gd name="T20" fmla="*/ 312 w 408"/>
              <a:gd name="T21" fmla="*/ 422 h 535"/>
              <a:gd name="T22" fmla="*/ 321 w 408"/>
              <a:gd name="T23" fmla="*/ 485 h 535"/>
              <a:gd name="T24" fmla="*/ 315 w 408"/>
              <a:gd name="T25" fmla="*/ 524 h 535"/>
              <a:gd name="T26" fmla="*/ 297 w 408"/>
              <a:gd name="T27" fmla="*/ 508 h 535"/>
              <a:gd name="T28" fmla="*/ 276 w 408"/>
              <a:gd name="T29" fmla="*/ 492 h 535"/>
              <a:gd name="T30" fmla="*/ 236 w 408"/>
              <a:gd name="T31" fmla="*/ 461 h 535"/>
              <a:gd name="T32" fmla="*/ 191 w 408"/>
              <a:gd name="T33" fmla="*/ 446 h 535"/>
              <a:gd name="T34" fmla="*/ 172 w 408"/>
              <a:gd name="T35" fmla="*/ 460 h 535"/>
              <a:gd name="T36" fmla="*/ 149 w 408"/>
              <a:gd name="T37" fmla="*/ 476 h 535"/>
              <a:gd name="T38" fmla="*/ 107 w 408"/>
              <a:gd name="T39" fmla="*/ 508 h 535"/>
              <a:gd name="T40" fmla="*/ 77 w 408"/>
              <a:gd name="T41" fmla="*/ 513 h 535"/>
              <a:gd name="T42" fmla="*/ 82 w 408"/>
              <a:gd name="T43" fmla="*/ 483 h 535"/>
              <a:gd name="T44" fmla="*/ 88 w 408"/>
              <a:gd name="T45" fmla="*/ 449 h 535"/>
              <a:gd name="T46" fmla="*/ 99 w 408"/>
              <a:gd name="T47" fmla="*/ 388 h 535"/>
              <a:gd name="T48" fmla="*/ 95 w 408"/>
              <a:gd name="T49" fmla="*/ 324 h 535"/>
              <a:gd name="T50" fmla="*/ 80 w 408"/>
              <a:gd name="T51" fmla="*/ 303 h 535"/>
              <a:gd name="T52" fmla="*/ 62 w 408"/>
              <a:gd name="T53" fmla="*/ 280 h 535"/>
              <a:gd name="T54" fmla="*/ 28 w 408"/>
              <a:gd name="T55" fmla="*/ 238 h 535"/>
              <a:gd name="T56" fmla="*/ 16 w 408"/>
              <a:gd name="T57" fmla="*/ 204 h 535"/>
              <a:gd name="T58" fmla="*/ 38 w 408"/>
              <a:gd name="T59" fmla="*/ 199 h 535"/>
              <a:gd name="T60" fmla="*/ 63 w 408"/>
              <a:gd name="T61" fmla="*/ 195 h 535"/>
              <a:gd name="T62" fmla="*/ 109 w 408"/>
              <a:gd name="T63" fmla="*/ 187 h 535"/>
              <a:gd name="T64" fmla="*/ 151 w 408"/>
              <a:gd name="T65" fmla="*/ 162 h 535"/>
              <a:gd name="T66" fmla="*/ 161 w 408"/>
              <a:gd name="T67" fmla="*/ 134 h 535"/>
              <a:gd name="T68" fmla="*/ 172 w 408"/>
              <a:gd name="T69" fmla="*/ 104 h 535"/>
              <a:gd name="T70" fmla="*/ 190 w 408"/>
              <a:gd name="T71" fmla="*/ 46 h 535"/>
              <a:gd name="T72" fmla="*/ 212 w 408"/>
              <a:gd name="T73" fmla="*/ 19 h 535"/>
              <a:gd name="T74" fmla="*/ 221 w 408"/>
              <a:gd name="T75" fmla="*/ 46 h 535"/>
              <a:gd name="T76" fmla="*/ 231 w 408"/>
              <a:gd name="T77" fmla="*/ 78 h 535"/>
              <a:gd name="T78" fmla="*/ 249 w 408"/>
              <a:gd name="T79" fmla="*/ 13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08" h="535">
                <a:moveTo>
                  <a:pt x="264" y="180"/>
                </a:moveTo>
                <a:lnTo>
                  <a:pt x="279" y="183"/>
                </a:lnTo>
                <a:lnTo>
                  <a:pt x="292" y="184"/>
                </a:lnTo>
                <a:lnTo>
                  <a:pt x="302" y="187"/>
                </a:lnTo>
                <a:lnTo>
                  <a:pt x="313" y="188"/>
                </a:lnTo>
                <a:lnTo>
                  <a:pt x="326" y="190"/>
                </a:lnTo>
                <a:lnTo>
                  <a:pt x="346" y="194"/>
                </a:lnTo>
                <a:lnTo>
                  <a:pt x="373" y="198"/>
                </a:lnTo>
                <a:lnTo>
                  <a:pt x="408" y="204"/>
                </a:lnTo>
                <a:lnTo>
                  <a:pt x="397" y="217"/>
                </a:lnTo>
                <a:lnTo>
                  <a:pt x="388" y="229"/>
                </a:lnTo>
                <a:lnTo>
                  <a:pt x="381" y="238"/>
                </a:lnTo>
                <a:lnTo>
                  <a:pt x="373" y="248"/>
                </a:lnTo>
                <a:lnTo>
                  <a:pt x="362" y="262"/>
                </a:lnTo>
                <a:lnTo>
                  <a:pt x="347" y="280"/>
                </a:lnTo>
                <a:lnTo>
                  <a:pt x="326" y="305"/>
                </a:lnTo>
                <a:lnTo>
                  <a:pt x="299" y="338"/>
                </a:lnTo>
                <a:lnTo>
                  <a:pt x="302" y="359"/>
                </a:lnTo>
                <a:lnTo>
                  <a:pt x="305" y="374"/>
                </a:lnTo>
                <a:lnTo>
                  <a:pt x="307" y="388"/>
                </a:lnTo>
                <a:lnTo>
                  <a:pt x="309" y="403"/>
                </a:lnTo>
                <a:lnTo>
                  <a:pt x="312" y="422"/>
                </a:lnTo>
                <a:lnTo>
                  <a:pt x="316" y="449"/>
                </a:lnTo>
                <a:lnTo>
                  <a:pt x="321" y="485"/>
                </a:lnTo>
                <a:lnTo>
                  <a:pt x="328" y="535"/>
                </a:lnTo>
                <a:lnTo>
                  <a:pt x="315" y="524"/>
                </a:lnTo>
                <a:lnTo>
                  <a:pt x="306" y="515"/>
                </a:lnTo>
                <a:lnTo>
                  <a:pt x="297" y="508"/>
                </a:lnTo>
                <a:lnTo>
                  <a:pt x="288" y="501"/>
                </a:lnTo>
                <a:lnTo>
                  <a:pt x="276" y="492"/>
                </a:lnTo>
                <a:lnTo>
                  <a:pt x="260" y="478"/>
                </a:lnTo>
                <a:lnTo>
                  <a:pt x="236" y="461"/>
                </a:lnTo>
                <a:lnTo>
                  <a:pt x="204" y="436"/>
                </a:lnTo>
                <a:lnTo>
                  <a:pt x="191" y="446"/>
                </a:lnTo>
                <a:lnTo>
                  <a:pt x="180" y="453"/>
                </a:lnTo>
                <a:lnTo>
                  <a:pt x="172" y="460"/>
                </a:lnTo>
                <a:lnTo>
                  <a:pt x="161" y="467"/>
                </a:lnTo>
                <a:lnTo>
                  <a:pt x="149" y="476"/>
                </a:lnTo>
                <a:lnTo>
                  <a:pt x="132" y="490"/>
                </a:lnTo>
                <a:lnTo>
                  <a:pt x="107" y="508"/>
                </a:lnTo>
                <a:lnTo>
                  <a:pt x="73" y="533"/>
                </a:lnTo>
                <a:lnTo>
                  <a:pt x="77" y="513"/>
                </a:lnTo>
                <a:lnTo>
                  <a:pt x="80" y="496"/>
                </a:lnTo>
                <a:lnTo>
                  <a:pt x="82" y="483"/>
                </a:lnTo>
                <a:lnTo>
                  <a:pt x="85" y="468"/>
                </a:lnTo>
                <a:lnTo>
                  <a:pt x="88" y="449"/>
                </a:lnTo>
                <a:lnTo>
                  <a:pt x="93" y="424"/>
                </a:lnTo>
                <a:lnTo>
                  <a:pt x="99" y="388"/>
                </a:lnTo>
                <a:lnTo>
                  <a:pt x="106" y="339"/>
                </a:lnTo>
                <a:lnTo>
                  <a:pt x="95" y="324"/>
                </a:lnTo>
                <a:lnTo>
                  <a:pt x="87" y="313"/>
                </a:lnTo>
                <a:lnTo>
                  <a:pt x="80" y="303"/>
                </a:lnTo>
                <a:lnTo>
                  <a:pt x="72" y="294"/>
                </a:lnTo>
                <a:lnTo>
                  <a:pt x="62" y="280"/>
                </a:lnTo>
                <a:lnTo>
                  <a:pt x="47" y="263"/>
                </a:lnTo>
                <a:lnTo>
                  <a:pt x="28" y="238"/>
                </a:lnTo>
                <a:lnTo>
                  <a:pt x="0" y="206"/>
                </a:lnTo>
                <a:lnTo>
                  <a:pt x="16" y="204"/>
                </a:lnTo>
                <a:lnTo>
                  <a:pt x="28" y="201"/>
                </a:lnTo>
                <a:lnTo>
                  <a:pt x="38" y="199"/>
                </a:lnTo>
                <a:lnTo>
                  <a:pt x="50" y="198"/>
                </a:lnTo>
                <a:lnTo>
                  <a:pt x="63" y="195"/>
                </a:lnTo>
                <a:lnTo>
                  <a:pt x="82" y="191"/>
                </a:lnTo>
                <a:lnTo>
                  <a:pt x="109" y="187"/>
                </a:lnTo>
                <a:lnTo>
                  <a:pt x="145" y="181"/>
                </a:lnTo>
                <a:lnTo>
                  <a:pt x="151" y="162"/>
                </a:lnTo>
                <a:lnTo>
                  <a:pt x="156" y="147"/>
                </a:lnTo>
                <a:lnTo>
                  <a:pt x="161" y="134"/>
                </a:lnTo>
                <a:lnTo>
                  <a:pt x="165" y="120"/>
                </a:lnTo>
                <a:lnTo>
                  <a:pt x="172" y="104"/>
                </a:lnTo>
                <a:lnTo>
                  <a:pt x="180" y="79"/>
                </a:lnTo>
                <a:lnTo>
                  <a:pt x="190" y="46"/>
                </a:lnTo>
                <a:lnTo>
                  <a:pt x="205" y="0"/>
                </a:lnTo>
                <a:lnTo>
                  <a:pt x="212" y="19"/>
                </a:lnTo>
                <a:lnTo>
                  <a:pt x="217" y="33"/>
                </a:lnTo>
                <a:lnTo>
                  <a:pt x="221" y="46"/>
                </a:lnTo>
                <a:lnTo>
                  <a:pt x="226" y="60"/>
                </a:lnTo>
                <a:lnTo>
                  <a:pt x="231" y="78"/>
                </a:lnTo>
                <a:lnTo>
                  <a:pt x="238" y="101"/>
                </a:lnTo>
                <a:lnTo>
                  <a:pt x="249" y="134"/>
                </a:lnTo>
                <a:lnTo>
                  <a:pt x="264" y="180"/>
                </a:lnTo>
                <a:close/>
              </a:path>
            </a:pathLst>
          </a:custGeom>
          <a:solidFill>
            <a:srgbClr val="81D5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6" name="Freeform 444"/>
          <p:cNvSpPr>
            <a:spLocks/>
          </p:cNvSpPr>
          <p:nvPr/>
        </p:nvSpPr>
        <p:spPr bwMode="auto">
          <a:xfrm>
            <a:off x="5453063" y="3352800"/>
            <a:ext cx="608012" cy="398463"/>
          </a:xfrm>
          <a:custGeom>
            <a:avLst/>
            <a:gdLst>
              <a:gd name="T0" fmla="*/ 261 w 383"/>
              <a:gd name="T1" fmla="*/ 171 h 502"/>
              <a:gd name="T2" fmla="*/ 283 w 383"/>
              <a:gd name="T3" fmla="*/ 174 h 502"/>
              <a:gd name="T4" fmla="*/ 306 w 383"/>
              <a:gd name="T5" fmla="*/ 178 h 502"/>
              <a:gd name="T6" fmla="*/ 349 w 383"/>
              <a:gd name="T7" fmla="*/ 185 h 502"/>
              <a:gd name="T8" fmla="*/ 372 w 383"/>
              <a:gd name="T9" fmla="*/ 205 h 502"/>
              <a:gd name="T10" fmla="*/ 356 w 383"/>
              <a:gd name="T11" fmla="*/ 224 h 502"/>
              <a:gd name="T12" fmla="*/ 338 w 383"/>
              <a:gd name="T13" fmla="*/ 245 h 502"/>
              <a:gd name="T14" fmla="*/ 305 w 383"/>
              <a:gd name="T15" fmla="*/ 285 h 502"/>
              <a:gd name="T16" fmla="*/ 282 w 383"/>
              <a:gd name="T17" fmla="*/ 336 h 502"/>
              <a:gd name="T18" fmla="*/ 287 w 383"/>
              <a:gd name="T19" fmla="*/ 364 h 502"/>
              <a:gd name="T20" fmla="*/ 292 w 383"/>
              <a:gd name="T21" fmla="*/ 396 h 502"/>
              <a:gd name="T22" fmla="*/ 300 w 383"/>
              <a:gd name="T23" fmla="*/ 455 h 502"/>
              <a:gd name="T24" fmla="*/ 295 w 383"/>
              <a:gd name="T25" fmla="*/ 493 h 502"/>
              <a:gd name="T26" fmla="*/ 278 w 383"/>
              <a:gd name="T27" fmla="*/ 477 h 502"/>
              <a:gd name="T28" fmla="*/ 258 w 383"/>
              <a:gd name="T29" fmla="*/ 462 h 502"/>
              <a:gd name="T30" fmla="*/ 220 w 383"/>
              <a:gd name="T31" fmla="*/ 433 h 502"/>
              <a:gd name="T32" fmla="*/ 178 w 383"/>
              <a:gd name="T33" fmla="*/ 419 h 502"/>
              <a:gd name="T34" fmla="*/ 161 w 383"/>
              <a:gd name="T35" fmla="*/ 432 h 502"/>
              <a:gd name="T36" fmla="*/ 139 w 383"/>
              <a:gd name="T37" fmla="*/ 447 h 502"/>
              <a:gd name="T38" fmla="*/ 100 w 383"/>
              <a:gd name="T39" fmla="*/ 477 h 502"/>
              <a:gd name="T40" fmla="*/ 72 w 383"/>
              <a:gd name="T41" fmla="*/ 482 h 502"/>
              <a:gd name="T42" fmla="*/ 78 w 383"/>
              <a:gd name="T43" fmla="*/ 454 h 502"/>
              <a:gd name="T44" fmla="*/ 83 w 383"/>
              <a:gd name="T45" fmla="*/ 422 h 502"/>
              <a:gd name="T46" fmla="*/ 93 w 383"/>
              <a:gd name="T47" fmla="*/ 364 h 502"/>
              <a:gd name="T48" fmla="*/ 90 w 383"/>
              <a:gd name="T49" fmla="*/ 304 h 502"/>
              <a:gd name="T50" fmla="*/ 74 w 383"/>
              <a:gd name="T51" fmla="*/ 285 h 502"/>
              <a:gd name="T52" fmla="*/ 58 w 383"/>
              <a:gd name="T53" fmla="*/ 263 h 502"/>
              <a:gd name="T54" fmla="*/ 25 w 383"/>
              <a:gd name="T55" fmla="*/ 224 h 502"/>
              <a:gd name="T56" fmla="*/ 15 w 383"/>
              <a:gd name="T57" fmla="*/ 191 h 502"/>
              <a:gd name="T58" fmla="*/ 36 w 383"/>
              <a:gd name="T59" fmla="*/ 187 h 502"/>
              <a:gd name="T60" fmla="*/ 59 w 383"/>
              <a:gd name="T61" fmla="*/ 182 h 502"/>
              <a:gd name="T62" fmla="*/ 102 w 383"/>
              <a:gd name="T63" fmla="*/ 175 h 502"/>
              <a:gd name="T64" fmla="*/ 142 w 383"/>
              <a:gd name="T65" fmla="*/ 152 h 502"/>
              <a:gd name="T66" fmla="*/ 151 w 383"/>
              <a:gd name="T67" fmla="*/ 126 h 502"/>
              <a:gd name="T68" fmla="*/ 161 w 383"/>
              <a:gd name="T69" fmla="*/ 97 h 502"/>
              <a:gd name="T70" fmla="*/ 178 w 383"/>
              <a:gd name="T71" fmla="*/ 43 h 502"/>
              <a:gd name="T72" fmla="*/ 199 w 383"/>
              <a:gd name="T73" fmla="*/ 18 h 502"/>
              <a:gd name="T74" fmla="*/ 208 w 383"/>
              <a:gd name="T75" fmla="*/ 44 h 502"/>
              <a:gd name="T76" fmla="*/ 217 w 383"/>
              <a:gd name="T77" fmla="*/ 72 h 502"/>
              <a:gd name="T78" fmla="*/ 233 w 383"/>
              <a:gd name="T79" fmla="*/ 126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83" h="502">
                <a:moveTo>
                  <a:pt x="247" y="169"/>
                </a:moveTo>
                <a:lnTo>
                  <a:pt x="261" y="171"/>
                </a:lnTo>
                <a:lnTo>
                  <a:pt x="272" y="173"/>
                </a:lnTo>
                <a:lnTo>
                  <a:pt x="283" y="174"/>
                </a:lnTo>
                <a:lnTo>
                  <a:pt x="293" y="175"/>
                </a:lnTo>
                <a:lnTo>
                  <a:pt x="306" y="178"/>
                </a:lnTo>
                <a:lnTo>
                  <a:pt x="324" y="181"/>
                </a:lnTo>
                <a:lnTo>
                  <a:pt x="349" y="185"/>
                </a:lnTo>
                <a:lnTo>
                  <a:pt x="383" y="191"/>
                </a:lnTo>
                <a:lnTo>
                  <a:pt x="372" y="205"/>
                </a:lnTo>
                <a:lnTo>
                  <a:pt x="364" y="214"/>
                </a:lnTo>
                <a:lnTo>
                  <a:pt x="356" y="224"/>
                </a:lnTo>
                <a:lnTo>
                  <a:pt x="348" y="232"/>
                </a:lnTo>
                <a:lnTo>
                  <a:pt x="338" y="245"/>
                </a:lnTo>
                <a:lnTo>
                  <a:pt x="324" y="261"/>
                </a:lnTo>
                <a:lnTo>
                  <a:pt x="305" y="285"/>
                </a:lnTo>
                <a:lnTo>
                  <a:pt x="279" y="317"/>
                </a:lnTo>
                <a:lnTo>
                  <a:pt x="282" y="336"/>
                </a:lnTo>
                <a:lnTo>
                  <a:pt x="285" y="351"/>
                </a:lnTo>
                <a:lnTo>
                  <a:pt x="287" y="364"/>
                </a:lnTo>
                <a:lnTo>
                  <a:pt x="289" y="378"/>
                </a:lnTo>
                <a:lnTo>
                  <a:pt x="292" y="396"/>
                </a:lnTo>
                <a:lnTo>
                  <a:pt x="296" y="421"/>
                </a:lnTo>
                <a:lnTo>
                  <a:pt x="300" y="455"/>
                </a:lnTo>
                <a:lnTo>
                  <a:pt x="307" y="502"/>
                </a:lnTo>
                <a:lnTo>
                  <a:pt x="295" y="493"/>
                </a:lnTo>
                <a:lnTo>
                  <a:pt x="286" y="484"/>
                </a:lnTo>
                <a:lnTo>
                  <a:pt x="278" y="477"/>
                </a:lnTo>
                <a:lnTo>
                  <a:pt x="269" y="471"/>
                </a:lnTo>
                <a:lnTo>
                  <a:pt x="258" y="462"/>
                </a:lnTo>
                <a:lnTo>
                  <a:pt x="243" y="450"/>
                </a:lnTo>
                <a:lnTo>
                  <a:pt x="220" y="433"/>
                </a:lnTo>
                <a:lnTo>
                  <a:pt x="190" y="410"/>
                </a:lnTo>
                <a:lnTo>
                  <a:pt x="178" y="419"/>
                </a:lnTo>
                <a:lnTo>
                  <a:pt x="169" y="426"/>
                </a:lnTo>
                <a:lnTo>
                  <a:pt x="161" y="432"/>
                </a:lnTo>
                <a:lnTo>
                  <a:pt x="151" y="439"/>
                </a:lnTo>
                <a:lnTo>
                  <a:pt x="139" y="447"/>
                </a:lnTo>
                <a:lnTo>
                  <a:pt x="123" y="459"/>
                </a:lnTo>
                <a:lnTo>
                  <a:pt x="100" y="477"/>
                </a:lnTo>
                <a:lnTo>
                  <a:pt x="68" y="501"/>
                </a:lnTo>
                <a:lnTo>
                  <a:pt x="72" y="482"/>
                </a:lnTo>
                <a:lnTo>
                  <a:pt x="74" y="466"/>
                </a:lnTo>
                <a:lnTo>
                  <a:pt x="78" y="454"/>
                </a:lnTo>
                <a:lnTo>
                  <a:pt x="80" y="440"/>
                </a:lnTo>
                <a:lnTo>
                  <a:pt x="83" y="422"/>
                </a:lnTo>
                <a:lnTo>
                  <a:pt x="87" y="397"/>
                </a:lnTo>
                <a:lnTo>
                  <a:pt x="93" y="364"/>
                </a:lnTo>
                <a:lnTo>
                  <a:pt x="100" y="318"/>
                </a:lnTo>
                <a:lnTo>
                  <a:pt x="90" y="304"/>
                </a:lnTo>
                <a:lnTo>
                  <a:pt x="82" y="293"/>
                </a:lnTo>
                <a:lnTo>
                  <a:pt x="74" y="285"/>
                </a:lnTo>
                <a:lnTo>
                  <a:pt x="67" y="275"/>
                </a:lnTo>
                <a:lnTo>
                  <a:pt x="58" y="263"/>
                </a:lnTo>
                <a:lnTo>
                  <a:pt x="45" y="246"/>
                </a:lnTo>
                <a:lnTo>
                  <a:pt x="25" y="224"/>
                </a:lnTo>
                <a:lnTo>
                  <a:pt x="0" y="194"/>
                </a:lnTo>
                <a:lnTo>
                  <a:pt x="15" y="191"/>
                </a:lnTo>
                <a:lnTo>
                  <a:pt x="26" y="188"/>
                </a:lnTo>
                <a:lnTo>
                  <a:pt x="36" y="187"/>
                </a:lnTo>
                <a:lnTo>
                  <a:pt x="47" y="185"/>
                </a:lnTo>
                <a:lnTo>
                  <a:pt x="59" y="182"/>
                </a:lnTo>
                <a:lnTo>
                  <a:pt x="78" y="180"/>
                </a:lnTo>
                <a:lnTo>
                  <a:pt x="102" y="175"/>
                </a:lnTo>
                <a:lnTo>
                  <a:pt x="136" y="170"/>
                </a:lnTo>
                <a:lnTo>
                  <a:pt x="142" y="152"/>
                </a:lnTo>
                <a:lnTo>
                  <a:pt x="147" y="138"/>
                </a:lnTo>
                <a:lnTo>
                  <a:pt x="151" y="126"/>
                </a:lnTo>
                <a:lnTo>
                  <a:pt x="155" y="113"/>
                </a:lnTo>
                <a:lnTo>
                  <a:pt x="161" y="97"/>
                </a:lnTo>
                <a:lnTo>
                  <a:pt x="168" y="74"/>
                </a:lnTo>
                <a:lnTo>
                  <a:pt x="178" y="43"/>
                </a:lnTo>
                <a:lnTo>
                  <a:pt x="192" y="0"/>
                </a:lnTo>
                <a:lnTo>
                  <a:pt x="199" y="18"/>
                </a:lnTo>
                <a:lnTo>
                  <a:pt x="204" y="31"/>
                </a:lnTo>
                <a:lnTo>
                  <a:pt x="208" y="44"/>
                </a:lnTo>
                <a:lnTo>
                  <a:pt x="212" y="56"/>
                </a:lnTo>
                <a:lnTo>
                  <a:pt x="217" y="72"/>
                </a:lnTo>
                <a:lnTo>
                  <a:pt x="224" y="95"/>
                </a:lnTo>
                <a:lnTo>
                  <a:pt x="233" y="126"/>
                </a:lnTo>
                <a:lnTo>
                  <a:pt x="247" y="169"/>
                </a:lnTo>
                <a:close/>
              </a:path>
            </a:pathLst>
          </a:custGeom>
          <a:solidFill>
            <a:srgbClr val="8FD6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7" name="Freeform 445"/>
          <p:cNvSpPr>
            <a:spLocks/>
          </p:cNvSpPr>
          <p:nvPr/>
        </p:nvSpPr>
        <p:spPr bwMode="auto">
          <a:xfrm>
            <a:off x="5473700" y="3367088"/>
            <a:ext cx="566738" cy="371475"/>
          </a:xfrm>
          <a:custGeom>
            <a:avLst/>
            <a:gdLst>
              <a:gd name="T0" fmla="*/ 244 w 357"/>
              <a:gd name="T1" fmla="*/ 159 h 468"/>
              <a:gd name="T2" fmla="*/ 263 w 357"/>
              <a:gd name="T3" fmla="*/ 162 h 468"/>
              <a:gd name="T4" fmla="*/ 285 w 357"/>
              <a:gd name="T5" fmla="*/ 166 h 468"/>
              <a:gd name="T6" fmla="*/ 325 w 357"/>
              <a:gd name="T7" fmla="*/ 171 h 468"/>
              <a:gd name="T8" fmla="*/ 347 w 357"/>
              <a:gd name="T9" fmla="*/ 189 h 468"/>
              <a:gd name="T10" fmla="*/ 331 w 357"/>
              <a:gd name="T11" fmla="*/ 207 h 468"/>
              <a:gd name="T12" fmla="*/ 315 w 357"/>
              <a:gd name="T13" fmla="*/ 228 h 468"/>
              <a:gd name="T14" fmla="*/ 284 w 357"/>
              <a:gd name="T15" fmla="*/ 267 h 468"/>
              <a:gd name="T16" fmla="*/ 262 w 357"/>
              <a:gd name="T17" fmla="*/ 314 h 468"/>
              <a:gd name="T18" fmla="*/ 267 w 357"/>
              <a:gd name="T19" fmla="*/ 340 h 468"/>
              <a:gd name="T20" fmla="*/ 272 w 357"/>
              <a:gd name="T21" fmla="*/ 369 h 468"/>
              <a:gd name="T22" fmla="*/ 280 w 357"/>
              <a:gd name="T23" fmla="*/ 425 h 468"/>
              <a:gd name="T24" fmla="*/ 275 w 357"/>
              <a:gd name="T25" fmla="*/ 458 h 468"/>
              <a:gd name="T26" fmla="*/ 258 w 357"/>
              <a:gd name="T27" fmla="*/ 446 h 468"/>
              <a:gd name="T28" fmla="*/ 240 w 357"/>
              <a:gd name="T29" fmla="*/ 430 h 468"/>
              <a:gd name="T30" fmla="*/ 205 w 357"/>
              <a:gd name="T31" fmla="*/ 404 h 468"/>
              <a:gd name="T32" fmla="*/ 166 w 357"/>
              <a:gd name="T33" fmla="*/ 390 h 468"/>
              <a:gd name="T34" fmla="*/ 150 w 357"/>
              <a:gd name="T35" fmla="*/ 403 h 468"/>
              <a:gd name="T36" fmla="*/ 130 w 357"/>
              <a:gd name="T37" fmla="*/ 418 h 468"/>
              <a:gd name="T38" fmla="*/ 93 w 357"/>
              <a:gd name="T39" fmla="*/ 446 h 468"/>
              <a:gd name="T40" fmla="*/ 68 w 357"/>
              <a:gd name="T41" fmla="*/ 450 h 468"/>
              <a:gd name="T42" fmla="*/ 72 w 357"/>
              <a:gd name="T43" fmla="*/ 423 h 468"/>
              <a:gd name="T44" fmla="*/ 77 w 357"/>
              <a:gd name="T45" fmla="*/ 394 h 468"/>
              <a:gd name="T46" fmla="*/ 86 w 357"/>
              <a:gd name="T47" fmla="*/ 340 h 468"/>
              <a:gd name="T48" fmla="*/ 84 w 357"/>
              <a:gd name="T49" fmla="*/ 285 h 468"/>
              <a:gd name="T50" fmla="*/ 71 w 357"/>
              <a:gd name="T51" fmla="*/ 266 h 468"/>
              <a:gd name="T52" fmla="*/ 54 w 357"/>
              <a:gd name="T53" fmla="*/ 245 h 468"/>
              <a:gd name="T54" fmla="*/ 25 w 357"/>
              <a:gd name="T55" fmla="*/ 209 h 468"/>
              <a:gd name="T56" fmla="*/ 14 w 357"/>
              <a:gd name="T57" fmla="*/ 177 h 468"/>
              <a:gd name="T58" fmla="*/ 34 w 357"/>
              <a:gd name="T59" fmla="*/ 174 h 468"/>
              <a:gd name="T60" fmla="*/ 55 w 357"/>
              <a:gd name="T61" fmla="*/ 170 h 468"/>
              <a:gd name="T62" fmla="*/ 95 w 357"/>
              <a:gd name="T63" fmla="*/ 163 h 468"/>
              <a:gd name="T64" fmla="*/ 133 w 357"/>
              <a:gd name="T65" fmla="*/ 141 h 468"/>
              <a:gd name="T66" fmla="*/ 141 w 357"/>
              <a:gd name="T67" fmla="*/ 116 h 468"/>
              <a:gd name="T68" fmla="*/ 150 w 357"/>
              <a:gd name="T69" fmla="*/ 90 h 468"/>
              <a:gd name="T70" fmla="*/ 166 w 357"/>
              <a:gd name="T71" fmla="*/ 40 h 468"/>
              <a:gd name="T72" fmla="*/ 186 w 357"/>
              <a:gd name="T73" fmla="*/ 16 h 468"/>
              <a:gd name="T74" fmla="*/ 194 w 357"/>
              <a:gd name="T75" fmla="*/ 40 h 468"/>
              <a:gd name="T76" fmla="*/ 202 w 357"/>
              <a:gd name="T77" fmla="*/ 66 h 468"/>
              <a:gd name="T78" fmla="*/ 218 w 357"/>
              <a:gd name="T79" fmla="*/ 116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7" h="468">
                <a:moveTo>
                  <a:pt x="231" y="156"/>
                </a:moveTo>
                <a:lnTo>
                  <a:pt x="244" y="159"/>
                </a:lnTo>
                <a:lnTo>
                  <a:pt x="254" y="160"/>
                </a:lnTo>
                <a:lnTo>
                  <a:pt x="263" y="162"/>
                </a:lnTo>
                <a:lnTo>
                  <a:pt x="273" y="163"/>
                </a:lnTo>
                <a:lnTo>
                  <a:pt x="285" y="166"/>
                </a:lnTo>
                <a:lnTo>
                  <a:pt x="301" y="169"/>
                </a:lnTo>
                <a:lnTo>
                  <a:pt x="325" y="171"/>
                </a:lnTo>
                <a:lnTo>
                  <a:pt x="357" y="177"/>
                </a:lnTo>
                <a:lnTo>
                  <a:pt x="347" y="189"/>
                </a:lnTo>
                <a:lnTo>
                  <a:pt x="338" y="199"/>
                </a:lnTo>
                <a:lnTo>
                  <a:pt x="331" y="207"/>
                </a:lnTo>
                <a:lnTo>
                  <a:pt x="324" y="217"/>
                </a:lnTo>
                <a:lnTo>
                  <a:pt x="315" y="228"/>
                </a:lnTo>
                <a:lnTo>
                  <a:pt x="302" y="245"/>
                </a:lnTo>
                <a:lnTo>
                  <a:pt x="284" y="267"/>
                </a:lnTo>
                <a:lnTo>
                  <a:pt x="259" y="296"/>
                </a:lnTo>
                <a:lnTo>
                  <a:pt x="262" y="314"/>
                </a:lnTo>
                <a:lnTo>
                  <a:pt x="265" y="328"/>
                </a:lnTo>
                <a:lnTo>
                  <a:pt x="267" y="340"/>
                </a:lnTo>
                <a:lnTo>
                  <a:pt x="269" y="353"/>
                </a:lnTo>
                <a:lnTo>
                  <a:pt x="272" y="369"/>
                </a:lnTo>
                <a:lnTo>
                  <a:pt x="275" y="392"/>
                </a:lnTo>
                <a:lnTo>
                  <a:pt x="280" y="425"/>
                </a:lnTo>
                <a:lnTo>
                  <a:pt x="286" y="468"/>
                </a:lnTo>
                <a:lnTo>
                  <a:pt x="275" y="458"/>
                </a:lnTo>
                <a:lnTo>
                  <a:pt x="266" y="451"/>
                </a:lnTo>
                <a:lnTo>
                  <a:pt x="258" y="446"/>
                </a:lnTo>
                <a:lnTo>
                  <a:pt x="250" y="439"/>
                </a:lnTo>
                <a:lnTo>
                  <a:pt x="240" y="430"/>
                </a:lnTo>
                <a:lnTo>
                  <a:pt x="226" y="419"/>
                </a:lnTo>
                <a:lnTo>
                  <a:pt x="205" y="404"/>
                </a:lnTo>
                <a:lnTo>
                  <a:pt x="177" y="382"/>
                </a:lnTo>
                <a:lnTo>
                  <a:pt x="166" y="390"/>
                </a:lnTo>
                <a:lnTo>
                  <a:pt x="157" y="397"/>
                </a:lnTo>
                <a:lnTo>
                  <a:pt x="150" y="403"/>
                </a:lnTo>
                <a:lnTo>
                  <a:pt x="140" y="410"/>
                </a:lnTo>
                <a:lnTo>
                  <a:pt x="130" y="418"/>
                </a:lnTo>
                <a:lnTo>
                  <a:pt x="115" y="429"/>
                </a:lnTo>
                <a:lnTo>
                  <a:pt x="93" y="446"/>
                </a:lnTo>
                <a:lnTo>
                  <a:pt x="64" y="468"/>
                </a:lnTo>
                <a:lnTo>
                  <a:pt x="68" y="450"/>
                </a:lnTo>
                <a:lnTo>
                  <a:pt x="70" y="435"/>
                </a:lnTo>
                <a:lnTo>
                  <a:pt x="72" y="423"/>
                </a:lnTo>
                <a:lnTo>
                  <a:pt x="75" y="410"/>
                </a:lnTo>
                <a:lnTo>
                  <a:pt x="77" y="394"/>
                </a:lnTo>
                <a:lnTo>
                  <a:pt x="81" y="371"/>
                </a:lnTo>
                <a:lnTo>
                  <a:pt x="86" y="340"/>
                </a:lnTo>
                <a:lnTo>
                  <a:pt x="93" y="297"/>
                </a:lnTo>
                <a:lnTo>
                  <a:pt x="84" y="285"/>
                </a:lnTo>
                <a:lnTo>
                  <a:pt x="77" y="274"/>
                </a:lnTo>
                <a:lnTo>
                  <a:pt x="71" y="266"/>
                </a:lnTo>
                <a:lnTo>
                  <a:pt x="64" y="257"/>
                </a:lnTo>
                <a:lnTo>
                  <a:pt x="54" y="245"/>
                </a:lnTo>
                <a:lnTo>
                  <a:pt x="42" y="230"/>
                </a:lnTo>
                <a:lnTo>
                  <a:pt x="25" y="209"/>
                </a:lnTo>
                <a:lnTo>
                  <a:pt x="0" y="180"/>
                </a:lnTo>
                <a:lnTo>
                  <a:pt x="14" y="177"/>
                </a:lnTo>
                <a:lnTo>
                  <a:pt x="25" y="176"/>
                </a:lnTo>
                <a:lnTo>
                  <a:pt x="34" y="174"/>
                </a:lnTo>
                <a:lnTo>
                  <a:pt x="44" y="173"/>
                </a:lnTo>
                <a:lnTo>
                  <a:pt x="55" y="170"/>
                </a:lnTo>
                <a:lnTo>
                  <a:pt x="73" y="167"/>
                </a:lnTo>
                <a:lnTo>
                  <a:pt x="95" y="163"/>
                </a:lnTo>
                <a:lnTo>
                  <a:pt x="127" y="157"/>
                </a:lnTo>
                <a:lnTo>
                  <a:pt x="133" y="141"/>
                </a:lnTo>
                <a:lnTo>
                  <a:pt x="137" y="128"/>
                </a:lnTo>
                <a:lnTo>
                  <a:pt x="141" y="116"/>
                </a:lnTo>
                <a:lnTo>
                  <a:pt x="146" y="105"/>
                </a:lnTo>
                <a:lnTo>
                  <a:pt x="150" y="90"/>
                </a:lnTo>
                <a:lnTo>
                  <a:pt x="157" y="69"/>
                </a:lnTo>
                <a:lnTo>
                  <a:pt x="166" y="40"/>
                </a:lnTo>
                <a:lnTo>
                  <a:pt x="179" y="0"/>
                </a:lnTo>
                <a:lnTo>
                  <a:pt x="186" y="16"/>
                </a:lnTo>
                <a:lnTo>
                  <a:pt x="190" y="29"/>
                </a:lnTo>
                <a:lnTo>
                  <a:pt x="194" y="40"/>
                </a:lnTo>
                <a:lnTo>
                  <a:pt x="198" y="51"/>
                </a:lnTo>
                <a:lnTo>
                  <a:pt x="202" y="66"/>
                </a:lnTo>
                <a:lnTo>
                  <a:pt x="209" y="87"/>
                </a:lnTo>
                <a:lnTo>
                  <a:pt x="218" y="116"/>
                </a:lnTo>
                <a:lnTo>
                  <a:pt x="231" y="156"/>
                </a:lnTo>
                <a:close/>
              </a:path>
            </a:pathLst>
          </a:custGeom>
          <a:solidFill>
            <a:srgbClr val="8FD6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8" name="Freeform 446"/>
          <p:cNvSpPr>
            <a:spLocks/>
          </p:cNvSpPr>
          <p:nvPr/>
        </p:nvSpPr>
        <p:spPr bwMode="auto">
          <a:xfrm>
            <a:off x="5494338" y="3379788"/>
            <a:ext cx="523875" cy="346075"/>
          </a:xfrm>
          <a:custGeom>
            <a:avLst/>
            <a:gdLst>
              <a:gd name="T0" fmla="*/ 226 w 330"/>
              <a:gd name="T1" fmla="*/ 148 h 437"/>
              <a:gd name="T2" fmla="*/ 243 w 330"/>
              <a:gd name="T3" fmla="*/ 151 h 437"/>
              <a:gd name="T4" fmla="*/ 264 w 330"/>
              <a:gd name="T5" fmla="*/ 154 h 437"/>
              <a:gd name="T6" fmla="*/ 301 w 330"/>
              <a:gd name="T7" fmla="*/ 161 h 437"/>
              <a:gd name="T8" fmla="*/ 321 w 330"/>
              <a:gd name="T9" fmla="*/ 178 h 437"/>
              <a:gd name="T10" fmla="*/ 307 w 330"/>
              <a:gd name="T11" fmla="*/ 194 h 437"/>
              <a:gd name="T12" fmla="*/ 291 w 330"/>
              <a:gd name="T13" fmla="*/ 214 h 437"/>
              <a:gd name="T14" fmla="*/ 263 w 330"/>
              <a:gd name="T15" fmla="*/ 248 h 437"/>
              <a:gd name="T16" fmla="*/ 243 w 330"/>
              <a:gd name="T17" fmla="*/ 292 h 437"/>
              <a:gd name="T18" fmla="*/ 247 w 330"/>
              <a:gd name="T19" fmla="*/ 317 h 437"/>
              <a:gd name="T20" fmla="*/ 252 w 330"/>
              <a:gd name="T21" fmla="*/ 345 h 437"/>
              <a:gd name="T22" fmla="*/ 259 w 330"/>
              <a:gd name="T23" fmla="*/ 396 h 437"/>
              <a:gd name="T24" fmla="*/ 255 w 330"/>
              <a:gd name="T25" fmla="*/ 428 h 437"/>
              <a:gd name="T26" fmla="*/ 239 w 330"/>
              <a:gd name="T27" fmla="*/ 416 h 437"/>
              <a:gd name="T28" fmla="*/ 223 w 330"/>
              <a:gd name="T29" fmla="*/ 402 h 437"/>
              <a:gd name="T30" fmla="*/ 190 w 330"/>
              <a:gd name="T31" fmla="*/ 377 h 437"/>
              <a:gd name="T32" fmla="*/ 153 w 330"/>
              <a:gd name="T33" fmla="*/ 366 h 437"/>
              <a:gd name="T34" fmla="*/ 139 w 330"/>
              <a:gd name="T35" fmla="*/ 377 h 437"/>
              <a:gd name="T36" fmla="*/ 120 w 330"/>
              <a:gd name="T37" fmla="*/ 389 h 437"/>
              <a:gd name="T38" fmla="*/ 86 w 330"/>
              <a:gd name="T39" fmla="*/ 414 h 437"/>
              <a:gd name="T40" fmla="*/ 63 w 330"/>
              <a:gd name="T41" fmla="*/ 419 h 437"/>
              <a:gd name="T42" fmla="*/ 67 w 330"/>
              <a:gd name="T43" fmla="*/ 394 h 437"/>
              <a:gd name="T44" fmla="*/ 72 w 330"/>
              <a:gd name="T45" fmla="*/ 367 h 437"/>
              <a:gd name="T46" fmla="*/ 80 w 330"/>
              <a:gd name="T47" fmla="*/ 317 h 437"/>
              <a:gd name="T48" fmla="*/ 77 w 330"/>
              <a:gd name="T49" fmla="*/ 266 h 437"/>
              <a:gd name="T50" fmla="*/ 65 w 330"/>
              <a:gd name="T51" fmla="*/ 250 h 437"/>
              <a:gd name="T52" fmla="*/ 51 w 330"/>
              <a:gd name="T53" fmla="*/ 230 h 437"/>
              <a:gd name="T54" fmla="*/ 23 w 330"/>
              <a:gd name="T55" fmla="*/ 196 h 437"/>
              <a:gd name="T56" fmla="*/ 14 w 330"/>
              <a:gd name="T57" fmla="*/ 166 h 437"/>
              <a:gd name="T58" fmla="*/ 32 w 330"/>
              <a:gd name="T59" fmla="*/ 164 h 437"/>
              <a:gd name="T60" fmla="*/ 52 w 330"/>
              <a:gd name="T61" fmla="*/ 160 h 437"/>
              <a:gd name="T62" fmla="*/ 88 w 330"/>
              <a:gd name="T63" fmla="*/ 153 h 437"/>
              <a:gd name="T64" fmla="*/ 123 w 330"/>
              <a:gd name="T65" fmla="*/ 130 h 437"/>
              <a:gd name="T66" fmla="*/ 131 w 330"/>
              <a:gd name="T67" fmla="*/ 108 h 437"/>
              <a:gd name="T68" fmla="*/ 140 w 330"/>
              <a:gd name="T69" fmla="*/ 83 h 437"/>
              <a:gd name="T70" fmla="*/ 154 w 330"/>
              <a:gd name="T71" fmla="*/ 38 h 437"/>
              <a:gd name="T72" fmla="*/ 172 w 330"/>
              <a:gd name="T73" fmla="*/ 15 h 437"/>
              <a:gd name="T74" fmla="*/ 179 w 330"/>
              <a:gd name="T75" fmla="*/ 38 h 437"/>
              <a:gd name="T76" fmla="*/ 187 w 330"/>
              <a:gd name="T77" fmla="*/ 63 h 437"/>
              <a:gd name="T78" fmla="*/ 202 w 330"/>
              <a:gd name="T79" fmla="*/ 108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30" h="437">
                <a:moveTo>
                  <a:pt x="214" y="146"/>
                </a:moveTo>
                <a:lnTo>
                  <a:pt x="226" y="148"/>
                </a:lnTo>
                <a:lnTo>
                  <a:pt x="235" y="150"/>
                </a:lnTo>
                <a:lnTo>
                  <a:pt x="243" y="151"/>
                </a:lnTo>
                <a:lnTo>
                  <a:pt x="253" y="153"/>
                </a:lnTo>
                <a:lnTo>
                  <a:pt x="264" y="154"/>
                </a:lnTo>
                <a:lnTo>
                  <a:pt x="279" y="157"/>
                </a:lnTo>
                <a:lnTo>
                  <a:pt x="301" y="161"/>
                </a:lnTo>
                <a:lnTo>
                  <a:pt x="330" y="165"/>
                </a:lnTo>
                <a:lnTo>
                  <a:pt x="321" y="178"/>
                </a:lnTo>
                <a:lnTo>
                  <a:pt x="314" y="186"/>
                </a:lnTo>
                <a:lnTo>
                  <a:pt x="307" y="194"/>
                </a:lnTo>
                <a:lnTo>
                  <a:pt x="301" y="202"/>
                </a:lnTo>
                <a:lnTo>
                  <a:pt x="291" y="214"/>
                </a:lnTo>
                <a:lnTo>
                  <a:pt x="279" y="229"/>
                </a:lnTo>
                <a:lnTo>
                  <a:pt x="263" y="248"/>
                </a:lnTo>
                <a:lnTo>
                  <a:pt x="240" y="276"/>
                </a:lnTo>
                <a:lnTo>
                  <a:pt x="243" y="292"/>
                </a:lnTo>
                <a:lnTo>
                  <a:pt x="245" y="305"/>
                </a:lnTo>
                <a:lnTo>
                  <a:pt x="247" y="317"/>
                </a:lnTo>
                <a:lnTo>
                  <a:pt x="249" y="329"/>
                </a:lnTo>
                <a:lnTo>
                  <a:pt x="252" y="345"/>
                </a:lnTo>
                <a:lnTo>
                  <a:pt x="255" y="366"/>
                </a:lnTo>
                <a:lnTo>
                  <a:pt x="259" y="396"/>
                </a:lnTo>
                <a:lnTo>
                  <a:pt x="265" y="437"/>
                </a:lnTo>
                <a:lnTo>
                  <a:pt x="255" y="428"/>
                </a:lnTo>
                <a:lnTo>
                  <a:pt x="246" y="421"/>
                </a:lnTo>
                <a:lnTo>
                  <a:pt x="239" y="416"/>
                </a:lnTo>
                <a:lnTo>
                  <a:pt x="232" y="410"/>
                </a:lnTo>
                <a:lnTo>
                  <a:pt x="223" y="402"/>
                </a:lnTo>
                <a:lnTo>
                  <a:pt x="209" y="392"/>
                </a:lnTo>
                <a:lnTo>
                  <a:pt x="190" y="377"/>
                </a:lnTo>
                <a:lnTo>
                  <a:pt x="164" y="358"/>
                </a:lnTo>
                <a:lnTo>
                  <a:pt x="153" y="366"/>
                </a:lnTo>
                <a:lnTo>
                  <a:pt x="146" y="371"/>
                </a:lnTo>
                <a:lnTo>
                  <a:pt x="139" y="377"/>
                </a:lnTo>
                <a:lnTo>
                  <a:pt x="131" y="383"/>
                </a:lnTo>
                <a:lnTo>
                  <a:pt x="120" y="389"/>
                </a:lnTo>
                <a:lnTo>
                  <a:pt x="106" y="401"/>
                </a:lnTo>
                <a:lnTo>
                  <a:pt x="86" y="414"/>
                </a:lnTo>
                <a:lnTo>
                  <a:pt x="60" y="435"/>
                </a:lnTo>
                <a:lnTo>
                  <a:pt x="63" y="419"/>
                </a:lnTo>
                <a:lnTo>
                  <a:pt x="65" y="406"/>
                </a:lnTo>
                <a:lnTo>
                  <a:pt x="67" y="394"/>
                </a:lnTo>
                <a:lnTo>
                  <a:pt x="69" y="383"/>
                </a:lnTo>
                <a:lnTo>
                  <a:pt x="72" y="367"/>
                </a:lnTo>
                <a:lnTo>
                  <a:pt x="75" y="347"/>
                </a:lnTo>
                <a:lnTo>
                  <a:pt x="80" y="317"/>
                </a:lnTo>
                <a:lnTo>
                  <a:pt x="86" y="279"/>
                </a:lnTo>
                <a:lnTo>
                  <a:pt x="77" y="266"/>
                </a:lnTo>
                <a:lnTo>
                  <a:pt x="71" y="258"/>
                </a:lnTo>
                <a:lnTo>
                  <a:pt x="65" y="250"/>
                </a:lnTo>
                <a:lnTo>
                  <a:pt x="59" y="240"/>
                </a:lnTo>
                <a:lnTo>
                  <a:pt x="51" y="230"/>
                </a:lnTo>
                <a:lnTo>
                  <a:pt x="39" y="215"/>
                </a:lnTo>
                <a:lnTo>
                  <a:pt x="23" y="196"/>
                </a:lnTo>
                <a:lnTo>
                  <a:pt x="0" y="169"/>
                </a:lnTo>
                <a:lnTo>
                  <a:pt x="14" y="166"/>
                </a:lnTo>
                <a:lnTo>
                  <a:pt x="23" y="165"/>
                </a:lnTo>
                <a:lnTo>
                  <a:pt x="32" y="164"/>
                </a:lnTo>
                <a:lnTo>
                  <a:pt x="41" y="161"/>
                </a:lnTo>
                <a:lnTo>
                  <a:pt x="52" y="160"/>
                </a:lnTo>
                <a:lnTo>
                  <a:pt x="68" y="155"/>
                </a:lnTo>
                <a:lnTo>
                  <a:pt x="88" y="153"/>
                </a:lnTo>
                <a:lnTo>
                  <a:pt x="118" y="147"/>
                </a:lnTo>
                <a:lnTo>
                  <a:pt x="123" y="130"/>
                </a:lnTo>
                <a:lnTo>
                  <a:pt x="127" y="119"/>
                </a:lnTo>
                <a:lnTo>
                  <a:pt x="131" y="108"/>
                </a:lnTo>
                <a:lnTo>
                  <a:pt x="135" y="97"/>
                </a:lnTo>
                <a:lnTo>
                  <a:pt x="140" y="83"/>
                </a:lnTo>
                <a:lnTo>
                  <a:pt x="146" y="64"/>
                </a:lnTo>
                <a:lnTo>
                  <a:pt x="154" y="38"/>
                </a:lnTo>
                <a:lnTo>
                  <a:pt x="166" y="0"/>
                </a:lnTo>
                <a:lnTo>
                  <a:pt x="172" y="15"/>
                </a:lnTo>
                <a:lnTo>
                  <a:pt x="176" y="28"/>
                </a:lnTo>
                <a:lnTo>
                  <a:pt x="179" y="38"/>
                </a:lnTo>
                <a:lnTo>
                  <a:pt x="183" y="49"/>
                </a:lnTo>
                <a:lnTo>
                  <a:pt x="187" y="63"/>
                </a:lnTo>
                <a:lnTo>
                  <a:pt x="193" y="82"/>
                </a:lnTo>
                <a:lnTo>
                  <a:pt x="202" y="108"/>
                </a:lnTo>
                <a:lnTo>
                  <a:pt x="214" y="146"/>
                </a:lnTo>
                <a:close/>
              </a:path>
            </a:pathLst>
          </a:custGeom>
          <a:solidFill>
            <a:srgbClr val="A7E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19" name="Freeform 447"/>
          <p:cNvSpPr>
            <a:spLocks/>
          </p:cNvSpPr>
          <p:nvPr/>
        </p:nvSpPr>
        <p:spPr bwMode="auto">
          <a:xfrm>
            <a:off x="5516563" y="3392488"/>
            <a:ext cx="481012" cy="322262"/>
          </a:xfrm>
          <a:custGeom>
            <a:avLst/>
            <a:gdLst>
              <a:gd name="T0" fmla="*/ 207 w 303"/>
              <a:gd name="T1" fmla="*/ 136 h 404"/>
              <a:gd name="T2" fmla="*/ 223 w 303"/>
              <a:gd name="T3" fmla="*/ 138 h 404"/>
              <a:gd name="T4" fmla="*/ 242 w 303"/>
              <a:gd name="T5" fmla="*/ 143 h 404"/>
              <a:gd name="T6" fmla="*/ 275 w 303"/>
              <a:gd name="T7" fmla="*/ 148 h 404"/>
              <a:gd name="T8" fmla="*/ 294 w 303"/>
              <a:gd name="T9" fmla="*/ 163 h 404"/>
              <a:gd name="T10" fmla="*/ 282 w 303"/>
              <a:gd name="T11" fmla="*/ 180 h 404"/>
              <a:gd name="T12" fmla="*/ 267 w 303"/>
              <a:gd name="T13" fmla="*/ 198 h 404"/>
              <a:gd name="T14" fmla="*/ 241 w 303"/>
              <a:gd name="T15" fmla="*/ 230 h 404"/>
              <a:gd name="T16" fmla="*/ 222 w 303"/>
              <a:gd name="T17" fmla="*/ 271 h 404"/>
              <a:gd name="T18" fmla="*/ 226 w 303"/>
              <a:gd name="T19" fmla="*/ 294 h 404"/>
              <a:gd name="T20" fmla="*/ 230 w 303"/>
              <a:gd name="T21" fmla="*/ 320 h 404"/>
              <a:gd name="T22" fmla="*/ 238 w 303"/>
              <a:gd name="T23" fmla="*/ 367 h 404"/>
              <a:gd name="T24" fmla="*/ 232 w 303"/>
              <a:gd name="T25" fmla="*/ 396 h 404"/>
              <a:gd name="T26" fmla="*/ 219 w 303"/>
              <a:gd name="T27" fmla="*/ 385 h 404"/>
              <a:gd name="T28" fmla="*/ 204 w 303"/>
              <a:gd name="T29" fmla="*/ 372 h 404"/>
              <a:gd name="T30" fmla="*/ 174 w 303"/>
              <a:gd name="T31" fmla="*/ 349 h 404"/>
              <a:gd name="T32" fmla="*/ 140 w 303"/>
              <a:gd name="T33" fmla="*/ 338 h 404"/>
              <a:gd name="T34" fmla="*/ 127 w 303"/>
              <a:gd name="T35" fmla="*/ 349 h 404"/>
              <a:gd name="T36" fmla="*/ 110 w 303"/>
              <a:gd name="T37" fmla="*/ 361 h 404"/>
              <a:gd name="T38" fmla="*/ 79 w 303"/>
              <a:gd name="T39" fmla="*/ 384 h 404"/>
              <a:gd name="T40" fmla="*/ 57 w 303"/>
              <a:gd name="T41" fmla="*/ 388 h 404"/>
              <a:gd name="T42" fmla="*/ 61 w 303"/>
              <a:gd name="T43" fmla="*/ 366 h 404"/>
              <a:gd name="T44" fmla="*/ 66 w 303"/>
              <a:gd name="T45" fmla="*/ 341 h 404"/>
              <a:gd name="T46" fmla="*/ 73 w 303"/>
              <a:gd name="T47" fmla="*/ 294 h 404"/>
              <a:gd name="T48" fmla="*/ 71 w 303"/>
              <a:gd name="T49" fmla="*/ 246 h 404"/>
              <a:gd name="T50" fmla="*/ 60 w 303"/>
              <a:gd name="T51" fmla="*/ 230 h 404"/>
              <a:gd name="T52" fmla="*/ 46 w 303"/>
              <a:gd name="T53" fmla="*/ 213 h 404"/>
              <a:gd name="T54" fmla="*/ 20 w 303"/>
              <a:gd name="T55" fmla="*/ 181 h 404"/>
              <a:gd name="T56" fmla="*/ 12 w 303"/>
              <a:gd name="T57" fmla="*/ 154 h 404"/>
              <a:gd name="T58" fmla="*/ 28 w 303"/>
              <a:gd name="T59" fmla="*/ 151 h 404"/>
              <a:gd name="T60" fmla="*/ 48 w 303"/>
              <a:gd name="T61" fmla="*/ 147 h 404"/>
              <a:gd name="T62" fmla="*/ 82 w 303"/>
              <a:gd name="T63" fmla="*/ 140 h 404"/>
              <a:gd name="T64" fmla="*/ 113 w 303"/>
              <a:gd name="T65" fmla="*/ 120 h 404"/>
              <a:gd name="T66" fmla="*/ 120 w 303"/>
              <a:gd name="T67" fmla="*/ 101 h 404"/>
              <a:gd name="T68" fmla="*/ 128 w 303"/>
              <a:gd name="T69" fmla="*/ 77 h 404"/>
              <a:gd name="T70" fmla="*/ 141 w 303"/>
              <a:gd name="T71" fmla="*/ 34 h 404"/>
              <a:gd name="T72" fmla="*/ 158 w 303"/>
              <a:gd name="T73" fmla="*/ 14 h 404"/>
              <a:gd name="T74" fmla="*/ 164 w 303"/>
              <a:gd name="T75" fmla="*/ 34 h 404"/>
              <a:gd name="T76" fmla="*/ 172 w 303"/>
              <a:gd name="T77" fmla="*/ 57 h 404"/>
              <a:gd name="T78" fmla="*/ 185 w 303"/>
              <a:gd name="T79" fmla="*/ 10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3" h="404">
                <a:moveTo>
                  <a:pt x="195" y="134"/>
                </a:moveTo>
                <a:lnTo>
                  <a:pt x="207" y="136"/>
                </a:lnTo>
                <a:lnTo>
                  <a:pt x="216" y="137"/>
                </a:lnTo>
                <a:lnTo>
                  <a:pt x="223" y="138"/>
                </a:lnTo>
                <a:lnTo>
                  <a:pt x="231" y="141"/>
                </a:lnTo>
                <a:lnTo>
                  <a:pt x="242" y="143"/>
                </a:lnTo>
                <a:lnTo>
                  <a:pt x="256" y="145"/>
                </a:lnTo>
                <a:lnTo>
                  <a:pt x="275" y="148"/>
                </a:lnTo>
                <a:lnTo>
                  <a:pt x="303" y="152"/>
                </a:lnTo>
                <a:lnTo>
                  <a:pt x="294" y="163"/>
                </a:lnTo>
                <a:lnTo>
                  <a:pt x="288" y="172"/>
                </a:lnTo>
                <a:lnTo>
                  <a:pt x="282" y="180"/>
                </a:lnTo>
                <a:lnTo>
                  <a:pt x="275" y="187"/>
                </a:lnTo>
                <a:lnTo>
                  <a:pt x="267" y="198"/>
                </a:lnTo>
                <a:lnTo>
                  <a:pt x="256" y="210"/>
                </a:lnTo>
                <a:lnTo>
                  <a:pt x="241" y="230"/>
                </a:lnTo>
                <a:lnTo>
                  <a:pt x="219" y="255"/>
                </a:lnTo>
                <a:lnTo>
                  <a:pt x="222" y="271"/>
                </a:lnTo>
                <a:lnTo>
                  <a:pt x="224" y="282"/>
                </a:lnTo>
                <a:lnTo>
                  <a:pt x="226" y="294"/>
                </a:lnTo>
                <a:lnTo>
                  <a:pt x="228" y="305"/>
                </a:lnTo>
                <a:lnTo>
                  <a:pt x="230" y="320"/>
                </a:lnTo>
                <a:lnTo>
                  <a:pt x="233" y="339"/>
                </a:lnTo>
                <a:lnTo>
                  <a:pt x="238" y="367"/>
                </a:lnTo>
                <a:lnTo>
                  <a:pt x="243" y="404"/>
                </a:lnTo>
                <a:lnTo>
                  <a:pt x="232" y="396"/>
                </a:lnTo>
                <a:lnTo>
                  <a:pt x="225" y="390"/>
                </a:lnTo>
                <a:lnTo>
                  <a:pt x="219" y="385"/>
                </a:lnTo>
                <a:lnTo>
                  <a:pt x="213" y="379"/>
                </a:lnTo>
                <a:lnTo>
                  <a:pt x="204" y="372"/>
                </a:lnTo>
                <a:lnTo>
                  <a:pt x="191" y="363"/>
                </a:lnTo>
                <a:lnTo>
                  <a:pt x="174" y="349"/>
                </a:lnTo>
                <a:lnTo>
                  <a:pt x="150" y="331"/>
                </a:lnTo>
                <a:lnTo>
                  <a:pt x="140" y="338"/>
                </a:lnTo>
                <a:lnTo>
                  <a:pt x="133" y="343"/>
                </a:lnTo>
                <a:lnTo>
                  <a:pt x="127" y="349"/>
                </a:lnTo>
                <a:lnTo>
                  <a:pt x="120" y="354"/>
                </a:lnTo>
                <a:lnTo>
                  <a:pt x="110" y="361"/>
                </a:lnTo>
                <a:lnTo>
                  <a:pt x="97" y="371"/>
                </a:lnTo>
                <a:lnTo>
                  <a:pt x="79" y="384"/>
                </a:lnTo>
                <a:lnTo>
                  <a:pt x="54" y="403"/>
                </a:lnTo>
                <a:lnTo>
                  <a:pt x="57" y="388"/>
                </a:lnTo>
                <a:lnTo>
                  <a:pt x="59" y="375"/>
                </a:lnTo>
                <a:lnTo>
                  <a:pt x="61" y="366"/>
                </a:lnTo>
                <a:lnTo>
                  <a:pt x="63" y="354"/>
                </a:lnTo>
                <a:lnTo>
                  <a:pt x="66" y="341"/>
                </a:lnTo>
                <a:lnTo>
                  <a:pt x="69" y="321"/>
                </a:lnTo>
                <a:lnTo>
                  <a:pt x="73" y="294"/>
                </a:lnTo>
                <a:lnTo>
                  <a:pt x="80" y="257"/>
                </a:lnTo>
                <a:lnTo>
                  <a:pt x="71" y="246"/>
                </a:lnTo>
                <a:lnTo>
                  <a:pt x="65" y="238"/>
                </a:lnTo>
                <a:lnTo>
                  <a:pt x="60" y="230"/>
                </a:lnTo>
                <a:lnTo>
                  <a:pt x="54" y="223"/>
                </a:lnTo>
                <a:lnTo>
                  <a:pt x="46" y="213"/>
                </a:lnTo>
                <a:lnTo>
                  <a:pt x="35" y="199"/>
                </a:lnTo>
                <a:lnTo>
                  <a:pt x="20" y="181"/>
                </a:lnTo>
                <a:lnTo>
                  <a:pt x="0" y="156"/>
                </a:lnTo>
                <a:lnTo>
                  <a:pt x="12" y="154"/>
                </a:lnTo>
                <a:lnTo>
                  <a:pt x="21" y="152"/>
                </a:lnTo>
                <a:lnTo>
                  <a:pt x="28" y="151"/>
                </a:lnTo>
                <a:lnTo>
                  <a:pt x="38" y="148"/>
                </a:lnTo>
                <a:lnTo>
                  <a:pt x="48" y="147"/>
                </a:lnTo>
                <a:lnTo>
                  <a:pt x="61" y="144"/>
                </a:lnTo>
                <a:lnTo>
                  <a:pt x="82" y="140"/>
                </a:lnTo>
                <a:lnTo>
                  <a:pt x="108" y="136"/>
                </a:lnTo>
                <a:lnTo>
                  <a:pt x="113" y="120"/>
                </a:lnTo>
                <a:lnTo>
                  <a:pt x="117" y="109"/>
                </a:lnTo>
                <a:lnTo>
                  <a:pt x="120" y="101"/>
                </a:lnTo>
                <a:lnTo>
                  <a:pt x="124" y="90"/>
                </a:lnTo>
                <a:lnTo>
                  <a:pt x="128" y="77"/>
                </a:lnTo>
                <a:lnTo>
                  <a:pt x="133" y="59"/>
                </a:lnTo>
                <a:lnTo>
                  <a:pt x="141" y="34"/>
                </a:lnTo>
                <a:lnTo>
                  <a:pt x="152" y="0"/>
                </a:lnTo>
                <a:lnTo>
                  <a:pt x="158" y="14"/>
                </a:lnTo>
                <a:lnTo>
                  <a:pt x="161" y="25"/>
                </a:lnTo>
                <a:lnTo>
                  <a:pt x="164" y="34"/>
                </a:lnTo>
                <a:lnTo>
                  <a:pt x="168" y="44"/>
                </a:lnTo>
                <a:lnTo>
                  <a:pt x="172" y="57"/>
                </a:lnTo>
                <a:lnTo>
                  <a:pt x="177" y="75"/>
                </a:lnTo>
                <a:lnTo>
                  <a:pt x="185" y="100"/>
                </a:lnTo>
                <a:lnTo>
                  <a:pt x="195" y="134"/>
                </a:lnTo>
                <a:close/>
              </a:path>
            </a:pathLst>
          </a:custGeom>
          <a:solidFill>
            <a:srgbClr val="A7E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0" name="Freeform 448"/>
          <p:cNvSpPr>
            <a:spLocks/>
          </p:cNvSpPr>
          <p:nvPr/>
        </p:nvSpPr>
        <p:spPr bwMode="auto">
          <a:xfrm>
            <a:off x="5537200" y="3406775"/>
            <a:ext cx="439738" cy="295275"/>
          </a:xfrm>
          <a:custGeom>
            <a:avLst/>
            <a:gdLst>
              <a:gd name="T0" fmla="*/ 189 w 277"/>
              <a:gd name="T1" fmla="*/ 125 h 373"/>
              <a:gd name="T2" fmla="*/ 204 w 277"/>
              <a:gd name="T3" fmla="*/ 128 h 373"/>
              <a:gd name="T4" fmla="*/ 220 w 277"/>
              <a:gd name="T5" fmla="*/ 132 h 373"/>
              <a:gd name="T6" fmla="*/ 252 w 277"/>
              <a:gd name="T7" fmla="*/ 136 h 373"/>
              <a:gd name="T8" fmla="*/ 269 w 277"/>
              <a:gd name="T9" fmla="*/ 150 h 373"/>
              <a:gd name="T10" fmla="*/ 257 w 277"/>
              <a:gd name="T11" fmla="*/ 165 h 373"/>
              <a:gd name="T12" fmla="*/ 244 w 277"/>
              <a:gd name="T13" fmla="*/ 182 h 373"/>
              <a:gd name="T14" fmla="*/ 219 w 277"/>
              <a:gd name="T15" fmla="*/ 212 h 373"/>
              <a:gd name="T16" fmla="*/ 202 w 277"/>
              <a:gd name="T17" fmla="*/ 250 h 373"/>
              <a:gd name="T18" fmla="*/ 206 w 277"/>
              <a:gd name="T19" fmla="*/ 271 h 373"/>
              <a:gd name="T20" fmla="*/ 210 w 277"/>
              <a:gd name="T21" fmla="*/ 294 h 373"/>
              <a:gd name="T22" fmla="*/ 216 w 277"/>
              <a:gd name="T23" fmla="*/ 338 h 373"/>
              <a:gd name="T24" fmla="*/ 212 w 277"/>
              <a:gd name="T25" fmla="*/ 366 h 373"/>
              <a:gd name="T26" fmla="*/ 201 w 277"/>
              <a:gd name="T27" fmla="*/ 355 h 373"/>
              <a:gd name="T28" fmla="*/ 187 w 277"/>
              <a:gd name="T29" fmla="*/ 344 h 373"/>
              <a:gd name="T30" fmla="*/ 159 w 277"/>
              <a:gd name="T31" fmla="*/ 322 h 373"/>
              <a:gd name="T32" fmla="*/ 128 w 277"/>
              <a:gd name="T33" fmla="*/ 312 h 373"/>
              <a:gd name="T34" fmla="*/ 116 w 277"/>
              <a:gd name="T35" fmla="*/ 322 h 373"/>
              <a:gd name="T36" fmla="*/ 100 w 277"/>
              <a:gd name="T37" fmla="*/ 333 h 373"/>
              <a:gd name="T38" fmla="*/ 72 w 277"/>
              <a:gd name="T39" fmla="*/ 354 h 373"/>
              <a:gd name="T40" fmla="*/ 52 w 277"/>
              <a:gd name="T41" fmla="*/ 358 h 373"/>
              <a:gd name="T42" fmla="*/ 56 w 277"/>
              <a:gd name="T43" fmla="*/ 337 h 373"/>
              <a:gd name="T44" fmla="*/ 60 w 277"/>
              <a:gd name="T45" fmla="*/ 314 h 373"/>
              <a:gd name="T46" fmla="*/ 68 w 277"/>
              <a:gd name="T47" fmla="*/ 272 h 373"/>
              <a:gd name="T48" fmla="*/ 66 w 277"/>
              <a:gd name="T49" fmla="*/ 229 h 373"/>
              <a:gd name="T50" fmla="*/ 54 w 277"/>
              <a:gd name="T51" fmla="*/ 214 h 373"/>
              <a:gd name="T52" fmla="*/ 42 w 277"/>
              <a:gd name="T53" fmla="*/ 197 h 373"/>
              <a:gd name="T54" fmla="*/ 18 w 277"/>
              <a:gd name="T55" fmla="*/ 168 h 373"/>
              <a:gd name="T56" fmla="*/ 11 w 277"/>
              <a:gd name="T57" fmla="*/ 143 h 373"/>
              <a:gd name="T58" fmla="*/ 27 w 277"/>
              <a:gd name="T59" fmla="*/ 139 h 373"/>
              <a:gd name="T60" fmla="*/ 44 w 277"/>
              <a:gd name="T61" fmla="*/ 136 h 373"/>
              <a:gd name="T62" fmla="*/ 75 w 277"/>
              <a:gd name="T63" fmla="*/ 129 h 373"/>
              <a:gd name="T64" fmla="*/ 104 w 277"/>
              <a:gd name="T65" fmla="*/ 111 h 373"/>
              <a:gd name="T66" fmla="*/ 111 w 277"/>
              <a:gd name="T67" fmla="*/ 93 h 373"/>
              <a:gd name="T68" fmla="*/ 117 w 277"/>
              <a:gd name="T69" fmla="*/ 71 h 373"/>
              <a:gd name="T70" fmla="*/ 129 w 277"/>
              <a:gd name="T71" fmla="*/ 32 h 373"/>
              <a:gd name="T72" fmla="*/ 143 w 277"/>
              <a:gd name="T73" fmla="*/ 14 h 373"/>
              <a:gd name="T74" fmla="*/ 151 w 277"/>
              <a:gd name="T75" fmla="*/ 32 h 373"/>
              <a:gd name="T76" fmla="*/ 157 w 277"/>
              <a:gd name="T77" fmla="*/ 53 h 373"/>
              <a:gd name="T78" fmla="*/ 169 w 277"/>
              <a:gd name="T79" fmla="*/ 9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77" h="373">
                <a:moveTo>
                  <a:pt x="178" y="124"/>
                </a:moveTo>
                <a:lnTo>
                  <a:pt x="189" y="125"/>
                </a:lnTo>
                <a:lnTo>
                  <a:pt x="197" y="127"/>
                </a:lnTo>
                <a:lnTo>
                  <a:pt x="204" y="128"/>
                </a:lnTo>
                <a:lnTo>
                  <a:pt x="211" y="129"/>
                </a:lnTo>
                <a:lnTo>
                  <a:pt x="220" y="132"/>
                </a:lnTo>
                <a:lnTo>
                  <a:pt x="234" y="133"/>
                </a:lnTo>
                <a:lnTo>
                  <a:pt x="252" y="136"/>
                </a:lnTo>
                <a:lnTo>
                  <a:pt x="277" y="140"/>
                </a:lnTo>
                <a:lnTo>
                  <a:pt x="269" y="150"/>
                </a:lnTo>
                <a:lnTo>
                  <a:pt x="262" y="158"/>
                </a:lnTo>
                <a:lnTo>
                  <a:pt x="257" y="165"/>
                </a:lnTo>
                <a:lnTo>
                  <a:pt x="251" y="174"/>
                </a:lnTo>
                <a:lnTo>
                  <a:pt x="244" y="182"/>
                </a:lnTo>
                <a:lnTo>
                  <a:pt x="234" y="196"/>
                </a:lnTo>
                <a:lnTo>
                  <a:pt x="219" y="212"/>
                </a:lnTo>
                <a:lnTo>
                  <a:pt x="200" y="236"/>
                </a:lnTo>
                <a:lnTo>
                  <a:pt x="202" y="250"/>
                </a:lnTo>
                <a:lnTo>
                  <a:pt x="204" y="261"/>
                </a:lnTo>
                <a:lnTo>
                  <a:pt x="206" y="271"/>
                </a:lnTo>
                <a:lnTo>
                  <a:pt x="208" y="282"/>
                </a:lnTo>
                <a:lnTo>
                  <a:pt x="210" y="294"/>
                </a:lnTo>
                <a:lnTo>
                  <a:pt x="212" y="314"/>
                </a:lnTo>
                <a:lnTo>
                  <a:pt x="216" y="338"/>
                </a:lnTo>
                <a:lnTo>
                  <a:pt x="221" y="373"/>
                </a:lnTo>
                <a:lnTo>
                  <a:pt x="212" y="366"/>
                </a:lnTo>
                <a:lnTo>
                  <a:pt x="206" y="361"/>
                </a:lnTo>
                <a:lnTo>
                  <a:pt x="201" y="355"/>
                </a:lnTo>
                <a:lnTo>
                  <a:pt x="195" y="350"/>
                </a:lnTo>
                <a:lnTo>
                  <a:pt x="187" y="344"/>
                </a:lnTo>
                <a:lnTo>
                  <a:pt x="175" y="334"/>
                </a:lnTo>
                <a:lnTo>
                  <a:pt x="159" y="322"/>
                </a:lnTo>
                <a:lnTo>
                  <a:pt x="137" y="305"/>
                </a:lnTo>
                <a:lnTo>
                  <a:pt x="128" y="312"/>
                </a:lnTo>
                <a:lnTo>
                  <a:pt x="121" y="318"/>
                </a:lnTo>
                <a:lnTo>
                  <a:pt x="116" y="322"/>
                </a:lnTo>
                <a:lnTo>
                  <a:pt x="109" y="326"/>
                </a:lnTo>
                <a:lnTo>
                  <a:pt x="100" y="333"/>
                </a:lnTo>
                <a:lnTo>
                  <a:pt x="89" y="341"/>
                </a:lnTo>
                <a:lnTo>
                  <a:pt x="72" y="354"/>
                </a:lnTo>
                <a:lnTo>
                  <a:pt x="49" y="372"/>
                </a:lnTo>
                <a:lnTo>
                  <a:pt x="52" y="358"/>
                </a:lnTo>
                <a:lnTo>
                  <a:pt x="54" y="347"/>
                </a:lnTo>
                <a:lnTo>
                  <a:pt x="56" y="337"/>
                </a:lnTo>
                <a:lnTo>
                  <a:pt x="58" y="327"/>
                </a:lnTo>
                <a:lnTo>
                  <a:pt x="60" y="314"/>
                </a:lnTo>
                <a:lnTo>
                  <a:pt x="64" y="297"/>
                </a:lnTo>
                <a:lnTo>
                  <a:pt x="68" y="272"/>
                </a:lnTo>
                <a:lnTo>
                  <a:pt x="73" y="239"/>
                </a:lnTo>
                <a:lnTo>
                  <a:pt x="66" y="229"/>
                </a:lnTo>
                <a:lnTo>
                  <a:pt x="59" y="221"/>
                </a:lnTo>
                <a:lnTo>
                  <a:pt x="54" y="214"/>
                </a:lnTo>
                <a:lnTo>
                  <a:pt x="49" y="205"/>
                </a:lnTo>
                <a:lnTo>
                  <a:pt x="42" y="197"/>
                </a:lnTo>
                <a:lnTo>
                  <a:pt x="33" y="185"/>
                </a:lnTo>
                <a:lnTo>
                  <a:pt x="18" y="168"/>
                </a:lnTo>
                <a:lnTo>
                  <a:pt x="0" y="145"/>
                </a:lnTo>
                <a:lnTo>
                  <a:pt x="11" y="143"/>
                </a:lnTo>
                <a:lnTo>
                  <a:pt x="19" y="142"/>
                </a:lnTo>
                <a:lnTo>
                  <a:pt x="27" y="139"/>
                </a:lnTo>
                <a:lnTo>
                  <a:pt x="35" y="138"/>
                </a:lnTo>
                <a:lnTo>
                  <a:pt x="44" y="136"/>
                </a:lnTo>
                <a:lnTo>
                  <a:pt x="56" y="133"/>
                </a:lnTo>
                <a:lnTo>
                  <a:pt x="75" y="129"/>
                </a:lnTo>
                <a:lnTo>
                  <a:pt x="99" y="125"/>
                </a:lnTo>
                <a:lnTo>
                  <a:pt x="104" y="111"/>
                </a:lnTo>
                <a:lnTo>
                  <a:pt x="108" y="102"/>
                </a:lnTo>
                <a:lnTo>
                  <a:pt x="111" y="93"/>
                </a:lnTo>
                <a:lnTo>
                  <a:pt x="114" y="84"/>
                </a:lnTo>
                <a:lnTo>
                  <a:pt x="117" y="71"/>
                </a:lnTo>
                <a:lnTo>
                  <a:pt x="122" y="54"/>
                </a:lnTo>
                <a:lnTo>
                  <a:pt x="129" y="32"/>
                </a:lnTo>
                <a:lnTo>
                  <a:pt x="139" y="0"/>
                </a:lnTo>
                <a:lnTo>
                  <a:pt x="143" y="14"/>
                </a:lnTo>
                <a:lnTo>
                  <a:pt x="148" y="24"/>
                </a:lnTo>
                <a:lnTo>
                  <a:pt x="151" y="32"/>
                </a:lnTo>
                <a:lnTo>
                  <a:pt x="153" y="42"/>
                </a:lnTo>
                <a:lnTo>
                  <a:pt x="157" y="53"/>
                </a:lnTo>
                <a:lnTo>
                  <a:pt x="162" y="70"/>
                </a:lnTo>
                <a:lnTo>
                  <a:pt x="169" y="93"/>
                </a:lnTo>
                <a:lnTo>
                  <a:pt x="178" y="124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1" name="Freeform 449"/>
          <p:cNvSpPr>
            <a:spLocks/>
          </p:cNvSpPr>
          <p:nvPr/>
        </p:nvSpPr>
        <p:spPr bwMode="auto">
          <a:xfrm>
            <a:off x="5557838" y="3421063"/>
            <a:ext cx="396875" cy="268287"/>
          </a:xfrm>
          <a:custGeom>
            <a:avLst/>
            <a:gdLst>
              <a:gd name="T0" fmla="*/ 172 w 250"/>
              <a:gd name="T1" fmla="*/ 114 h 338"/>
              <a:gd name="T2" fmla="*/ 185 w 250"/>
              <a:gd name="T3" fmla="*/ 115 h 338"/>
              <a:gd name="T4" fmla="*/ 200 w 250"/>
              <a:gd name="T5" fmla="*/ 118 h 338"/>
              <a:gd name="T6" fmla="*/ 228 w 250"/>
              <a:gd name="T7" fmla="*/ 124 h 338"/>
              <a:gd name="T8" fmla="*/ 243 w 250"/>
              <a:gd name="T9" fmla="*/ 136 h 338"/>
              <a:gd name="T10" fmla="*/ 232 w 250"/>
              <a:gd name="T11" fmla="*/ 150 h 338"/>
              <a:gd name="T12" fmla="*/ 220 w 250"/>
              <a:gd name="T13" fmla="*/ 165 h 338"/>
              <a:gd name="T14" fmla="*/ 197 w 250"/>
              <a:gd name="T15" fmla="*/ 192 h 338"/>
              <a:gd name="T16" fmla="*/ 182 w 250"/>
              <a:gd name="T17" fmla="*/ 228 h 338"/>
              <a:gd name="T18" fmla="*/ 186 w 250"/>
              <a:gd name="T19" fmla="*/ 246 h 338"/>
              <a:gd name="T20" fmla="*/ 189 w 250"/>
              <a:gd name="T21" fmla="*/ 268 h 338"/>
              <a:gd name="T22" fmla="*/ 195 w 250"/>
              <a:gd name="T23" fmla="*/ 308 h 338"/>
              <a:gd name="T24" fmla="*/ 192 w 250"/>
              <a:gd name="T25" fmla="*/ 332 h 338"/>
              <a:gd name="T26" fmla="*/ 181 w 250"/>
              <a:gd name="T27" fmla="*/ 323 h 338"/>
              <a:gd name="T28" fmla="*/ 168 w 250"/>
              <a:gd name="T29" fmla="*/ 312 h 338"/>
              <a:gd name="T30" fmla="*/ 144 w 250"/>
              <a:gd name="T31" fmla="*/ 294 h 338"/>
              <a:gd name="T32" fmla="*/ 116 w 250"/>
              <a:gd name="T33" fmla="*/ 284 h 338"/>
              <a:gd name="T34" fmla="*/ 105 w 250"/>
              <a:gd name="T35" fmla="*/ 293 h 338"/>
              <a:gd name="T36" fmla="*/ 92 w 250"/>
              <a:gd name="T37" fmla="*/ 302 h 338"/>
              <a:gd name="T38" fmla="*/ 65 w 250"/>
              <a:gd name="T39" fmla="*/ 323 h 338"/>
              <a:gd name="T40" fmla="*/ 47 w 250"/>
              <a:gd name="T41" fmla="*/ 325 h 338"/>
              <a:gd name="T42" fmla="*/ 51 w 250"/>
              <a:gd name="T43" fmla="*/ 307 h 338"/>
              <a:gd name="T44" fmla="*/ 55 w 250"/>
              <a:gd name="T45" fmla="*/ 286 h 338"/>
              <a:gd name="T46" fmla="*/ 61 w 250"/>
              <a:gd name="T47" fmla="*/ 247 h 338"/>
              <a:gd name="T48" fmla="*/ 60 w 250"/>
              <a:gd name="T49" fmla="*/ 207 h 338"/>
              <a:gd name="T50" fmla="*/ 51 w 250"/>
              <a:gd name="T51" fmla="*/ 193 h 338"/>
              <a:gd name="T52" fmla="*/ 39 w 250"/>
              <a:gd name="T53" fmla="*/ 179 h 338"/>
              <a:gd name="T54" fmla="*/ 18 w 250"/>
              <a:gd name="T55" fmla="*/ 153 h 338"/>
              <a:gd name="T56" fmla="*/ 11 w 250"/>
              <a:gd name="T57" fmla="*/ 129 h 338"/>
              <a:gd name="T58" fmla="*/ 24 w 250"/>
              <a:gd name="T59" fmla="*/ 127 h 338"/>
              <a:gd name="T60" fmla="*/ 39 w 250"/>
              <a:gd name="T61" fmla="*/ 122 h 338"/>
              <a:gd name="T62" fmla="*/ 67 w 250"/>
              <a:gd name="T63" fmla="*/ 118 h 338"/>
              <a:gd name="T64" fmla="*/ 94 w 250"/>
              <a:gd name="T65" fmla="*/ 102 h 338"/>
              <a:gd name="T66" fmla="*/ 100 w 250"/>
              <a:gd name="T67" fmla="*/ 84 h 338"/>
              <a:gd name="T68" fmla="*/ 106 w 250"/>
              <a:gd name="T69" fmla="*/ 64 h 338"/>
              <a:gd name="T70" fmla="*/ 118 w 250"/>
              <a:gd name="T71" fmla="*/ 28 h 338"/>
              <a:gd name="T72" fmla="*/ 132 w 250"/>
              <a:gd name="T73" fmla="*/ 12 h 338"/>
              <a:gd name="T74" fmla="*/ 137 w 250"/>
              <a:gd name="T75" fmla="*/ 28 h 338"/>
              <a:gd name="T76" fmla="*/ 143 w 250"/>
              <a:gd name="T77" fmla="*/ 48 h 338"/>
              <a:gd name="T78" fmla="*/ 153 w 250"/>
              <a:gd name="T79" fmla="*/ 84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0" h="338">
                <a:moveTo>
                  <a:pt x="162" y="113"/>
                </a:moveTo>
                <a:lnTo>
                  <a:pt x="172" y="114"/>
                </a:lnTo>
                <a:lnTo>
                  <a:pt x="179" y="115"/>
                </a:lnTo>
                <a:lnTo>
                  <a:pt x="185" y="115"/>
                </a:lnTo>
                <a:lnTo>
                  <a:pt x="191" y="117"/>
                </a:lnTo>
                <a:lnTo>
                  <a:pt x="200" y="118"/>
                </a:lnTo>
                <a:lnTo>
                  <a:pt x="212" y="121"/>
                </a:lnTo>
                <a:lnTo>
                  <a:pt x="228" y="124"/>
                </a:lnTo>
                <a:lnTo>
                  <a:pt x="250" y="128"/>
                </a:lnTo>
                <a:lnTo>
                  <a:pt x="243" y="136"/>
                </a:lnTo>
                <a:lnTo>
                  <a:pt x="237" y="143"/>
                </a:lnTo>
                <a:lnTo>
                  <a:pt x="232" y="150"/>
                </a:lnTo>
                <a:lnTo>
                  <a:pt x="227" y="156"/>
                </a:lnTo>
                <a:lnTo>
                  <a:pt x="220" y="165"/>
                </a:lnTo>
                <a:lnTo>
                  <a:pt x="210" y="176"/>
                </a:lnTo>
                <a:lnTo>
                  <a:pt x="197" y="192"/>
                </a:lnTo>
                <a:lnTo>
                  <a:pt x="180" y="214"/>
                </a:lnTo>
                <a:lnTo>
                  <a:pt x="182" y="228"/>
                </a:lnTo>
                <a:lnTo>
                  <a:pt x="184" y="237"/>
                </a:lnTo>
                <a:lnTo>
                  <a:pt x="186" y="246"/>
                </a:lnTo>
                <a:lnTo>
                  <a:pt x="187" y="255"/>
                </a:lnTo>
                <a:lnTo>
                  <a:pt x="189" y="268"/>
                </a:lnTo>
                <a:lnTo>
                  <a:pt x="192" y="284"/>
                </a:lnTo>
                <a:lnTo>
                  <a:pt x="195" y="308"/>
                </a:lnTo>
                <a:lnTo>
                  <a:pt x="200" y="338"/>
                </a:lnTo>
                <a:lnTo>
                  <a:pt x="192" y="332"/>
                </a:lnTo>
                <a:lnTo>
                  <a:pt x="186" y="327"/>
                </a:lnTo>
                <a:lnTo>
                  <a:pt x="181" y="323"/>
                </a:lnTo>
                <a:lnTo>
                  <a:pt x="176" y="319"/>
                </a:lnTo>
                <a:lnTo>
                  <a:pt x="168" y="312"/>
                </a:lnTo>
                <a:lnTo>
                  <a:pt x="158" y="305"/>
                </a:lnTo>
                <a:lnTo>
                  <a:pt x="144" y="294"/>
                </a:lnTo>
                <a:lnTo>
                  <a:pt x="124" y="279"/>
                </a:lnTo>
                <a:lnTo>
                  <a:pt x="116" y="284"/>
                </a:lnTo>
                <a:lnTo>
                  <a:pt x="110" y="289"/>
                </a:lnTo>
                <a:lnTo>
                  <a:pt x="105" y="293"/>
                </a:lnTo>
                <a:lnTo>
                  <a:pt x="99" y="297"/>
                </a:lnTo>
                <a:lnTo>
                  <a:pt x="92" y="302"/>
                </a:lnTo>
                <a:lnTo>
                  <a:pt x="80" y="311"/>
                </a:lnTo>
                <a:lnTo>
                  <a:pt x="65" y="323"/>
                </a:lnTo>
                <a:lnTo>
                  <a:pt x="44" y="338"/>
                </a:lnTo>
                <a:lnTo>
                  <a:pt x="47" y="325"/>
                </a:lnTo>
                <a:lnTo>
                  <a:pt x="49" y="315"/>
                </a:lnTo>
                <a:lnTo>
                  <a:pt x="51" y="307"/>
                </a:lnTo>
                <a:lnTo>
                  <a:pt x="53" y="297"/>
                </a:lnTo>
                <a:lnTo>
                  <a:pt x="55" y="286"/>
                </a:lnTo>
                <a:lnTo>
                  <a:pt x="58" y="269"/>
                </a:lnTo>
                <a:lnTo>
                  <a:pt x="61" y="247"/>
                </a:lnTo>
                <a:lnTo>
                  <a:pt x="66" y="217"/>
                </a:lnTo>
                <a:lnTo>
                  <a:pt x="60" y="207"/>
                </a:lnTo>
                <a:lnTo>
                  <a:pt x="55" y="200"/>
                </a:lnTo>
                <a:lnTo>
                  <a:pt x="51" y="193"/>
                </a:lnTo>
                <a:lnTo>
                  <a:pt x="45" y="186"/>
                </a:lnTo>
                <a:lnTo>
                  <a:pt x="39" y="179"/>
                </a:lnTo>
                <a:lnTo>
                  <a:pt x="30" y="168"/>
                </a:lnTo>
                <a:lnTo>
                  <a:pt x="18" y="153"/>
                </a:lnTo>
                <a:lnTo>
                  <a:pt x="0" y="132"/>
                </a:lnTo>
                <a:lnTo>
                  <a:pt x="11" y="129"/>
                </a:lnTo>
                <a:lnTo>
                  <a:pt x="18" y="128"/>
                </a:lnTo>
                <a:lnTo>
                  <a:pt x="24" y="127"/>
                </a:lnTo>
                <a:lnTo>
                  <a:pt x="31" y="125"/>
                </a:lnTo>
                <a:lnTo>
                  <a:pt x="39" y="122"/>
                </a:lnTo>
                <a:lnTo>
                  <a:pt x="51" y="121"/>
                </a:lnTo>
                <a:lnTo>
                  <a:pt x="67" y="118"/>
                </a:lnTo>
                <a:lnTo>
                  <a:pt x="89" y="114"/>
                </a:lnTo>
                <a:lnTo>
                  <a:pt x="94" y="102"/>
                </a:lnTo>
                <a:lnTo>
                  <a:pt x="97" y="92"/>
                </a:lnTo>
                <a:lnTo>
                  <a:pt x="100" y="84"/>
                </a:lnTo>
                <a:lnTo>
                  <a:pt x="103" y="75"/>
                </a:lnTo>
                <a:lnTo>
                  <a:pt x="106" y="64"/>
                </a:lnTo>
                <a:lnTo>
                  <a:pt x="111" y="49"/>
                </a:lnTo>
                <a:lnTo>
                  <a:pt x="118" y="28"/>
                </a:lnTo>
                <a:lnTo>
                  <a:pt x="127" y="0"/>
                </a:lnTo>
                <a:lnTo>
                  <a:pt x="132" y="12"/>
                </a:lnTo>
                <a:lnTo>
                  <a:pt x="135" y="21"/>
                </a:lnTo>
                <a:lnTo>
                  <a:pt x="137" y="28"/>
                </a:lnTo>
                <a:lnTo>
                  <a:pt x="139" y="36"/>
                </a:lnTo>
                <a:lnTo>
                  <a:pt x="143" y="48"/>
                </a:lnTo>
                <a:lnTo>
                  <a:pt x="147" y="63"/>
                </a:lnTo>
                <a:lnTo>
                  <a:pt x="153" y="84"/>
                </a:lnTo>
                <a:lnTo>
                  <a:pt x="162" y="113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2" name="Freeform 450"/>
          <p:cNvSpPr>
            <a:spLocks/>
          </p:cNvSpPr>
          <p:nvPr/>
        </p:nvSpPr>
        <p:spPr bwMode="auto">
          <a:xfrm>
            <a:off x="5580063" y="3433763"/>
            <a:ext cx="354012" cy="242887"/>
          </a:xfrm>
          <a:custGeom>
            <a:avLst/>
            <a:gdLst>
              <a:gd name="T0" fmla="*/ 152 w 223"/>
              <a:gd name="T1" fmla="*/ 103 h 306"/>
              <a:gd name="T2" fmla="*/ 165 w 223"/>
              <a:gd name="T3" fmla="*/ 104 h 306"/>
              <a:gd name="T4" fmla="*/ 178 w 223"/>
              <a:gd name="T5" fmla="*/ 107 h 306"/>
              <a:gd name="T6" fmla="*/ 203 w 223"/>
              <a:gd name="T7" fmla="*/ 111 h 306"/>
              <a:gd name="T8" fmla="*/ 216 w 223"/>
              <a:gd name="T9" fmla="*/ 123 h 306"/>
              <a:gd name="T10" fmla="*/ 207 w 223"/>
              <a:gd name="T11" fmla="*/ 134 h 306"/>
              <a:gd name="T12" fmla="*/ 195 w 223"/>
              <a:gd name="T13" fmla="*/ 148 h 306"/>
              <a:gd name="T14" fmla="*/ 176 w 223"/>
              <a:gd name="T15" fmla="*/ 175 h 306"/>
              <a:gd name="T16" fmla="*/ 162 w 223"/>
              <a:gd name="T17" fmla="*/ 205 h 306"/>
              <a:gd name="T18" fmla="*/ 165 w 223"/>
              <a:gd name="T19" fmla="*/ 222 h 306"/>
              <a:gd name="T20" fmla="*/ 168 w 223"/>
              <a:gd name="T21" fmla="*/ 243 h 306"/>
              <a:gd name="T22" fmla="*/ 174 w 223"/>
              <a:gd name="T23" fmla="*/ 277 h 306"/>
              <a:gd name="T24" fmla="*/ 171 w 223"/>
              <a:gd name="T25" fmla="*/ 301 h 306"/>
              <a:gd name="T26" fmla="*/ 161 w 223"/>
              <a:gd name="T27" fmla="*/ 292 h 306"/>
              <a:gd name="T28" fmla="*/ 149 w 223"/>
              <a:gd name="T29" fmla="*/ 283 h 306"/>
              <a:gd name="T30" fmla="*/ 128 w 223"/>
              <a:gd name="T31" fmla="*/ 266 h 306"/>
              <a:gd name="T32" fmla="*/ 103 w 223"/>
              <a:gd name="T33" fmla="*/ 258 h 306"/>
              <a:gd name="T34" fmla="*/ 93 w 223"/>
              <a:gd name="T35" fmla="*/ 265 h 306"/>
              <a:gd name="T36" fmla="*/ 81 w 223"/>
              <a:gd name="T37" fmla="*/ 274 h 306"/>
              <a:gd name="T38" fmla="*/ 57 w 223"/>
              <a:gd name="T39" fmla="*/ 292 h 306"/>
              <a:gd name="T40" fmla="*/ 41 w 223"/>
              <a:gd name="T41" fmla="*/ 294 h 306"/>
              <a:gd name="T42" fmla="*/ 45 w 223"/>
              <a:gd name="T43" fmla="*/ 277 h 306"/>
              <a:gd name="T44" fmla="*/ 48 w 223"/>
              <a:gd name="T45" fmla="*/ 259 h 306"/>
              <a:gd name="T46" fmla="*/ 54 w 223"/>
              <a:gd name="T47" fmla="*/ 224 h 306"/>
              <a:gd name="T48" fmla="*/ 52 w 223"/>
              <a:gd name="T49" fmla="*/ 188 h 306"/>
              <a:gd name="T50" fmla="*/ 44 w 223"/>
              <a:gd name="T51" fmla="*/ 176 h 306"/>
              <a:gd name="T52" fmla="*/ 34 w 223"/>
              <a:gd name="T53" fmla="*/ 162 h 306"/>
              <a:gd name="T54" fmla="*/ 15 w 223"/>
              <a:gd name="T55" fmla="*/ 137 h 306"/>
              <a:gd name="T56" fmla="*/ 9 w 223"/>
              <a:gd name="T57" fmla="*/ 118 h 306"/>
              <a:gd name="T58" fmla="*/ 21 w 223"/>
              <a:gd name="T59" fmla="*/ 115 h 306"/>
              <a:gd name="T60" fmla="*/ 34 w 223"/>
              <a:gd name="T61" fmla="*/ 111 h 306"/>
              <a:gd name="T62" fmla="*/ 60 w 223"/>
              <a:gd name="T63" fmla="*/ 107 h 306"/>
              <a:gd name="T64" fmla="*/ 84 w 223"/>
              <a:gd name="T65" fmla="*/ 92 h 306"/>
              <a:gd name="T66" fmla="*/ 89 w 223"/>
              <a:gd name="T67" fmla="*/ 76 h 306"/>
              <a:gd name="T68" fmla="*/ 95 w 223"/>
              <a:gd name="T69" fmla="*/ 58 h 306"/>
              <a:gd name="T70" fmla="*/ 105 w 223"/>
              <a:gd name="T71" fmla="*/ 26 h 306"/>
              <a:gd name="T72" fmla="*/ 116 w 223"/>
              <a:gd name="T73" fmla="*/ 11 h 306"/>
              <a:gd name="T74" fmla="*/ 122 w 223"/>
              <a:gd name="T75" fmla="*/ 26 h 306"/>
              <a:gd name="T76" fmla="*/ 127 w 223"/>
              <a:gd name="T77" fmla="*/ 43 h 306"/>
              <a:gd name="T78" fmla="*/ 136 w 223"/>
              <a:gd name="T79" fmla="*/ 75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23" h="306">
                <a:moveTo>
                  <a:pt x="144" y="101"/>
                </a:moveTo>
                <a:lnTo>
                  <a:pt x="152" y="103"/>
                </a:lnTo>
                <a:lnTo>
                  <a:pt x="159" y="104"/>
                </a:lnTo>
                <a:lnTo>
                  <a:pt x="165" y="104"/>
                </a:lnTo>
                <a:lnTo>
                  <a:pt x="170" y="105"/>
                </a:lnTo>
                <a:lnTo>
                  <a:pt x="178" y="107"/>
                </a:lnTo>
                <a:lnTo>
                  <a:pt x="188" y="108"/>
                </a:lnTo>
                <a:lnTo>
                  <a:pt x="203" y="111"/>
                </a:lnTo>
                <a:lnTo>
                  <a:pt x="223" y="115"/>
                </a:lnTo>
                <a:lnTo>
                  <a:pt x="216" y="123"/>
                </a:lnTo>
                <a:lnTo>
                  <a:pt x="211" y="129"/>
                </a:lnTo>
                <a:lnTo>
                  <a:pt x="207" y="134"/>
                </a:lnTo>
                <a:lnTo>
                  <a:pt x="202" y="141"/>
                </a:lnTo>
                <a:lnTo>
                  <a:pt x="195" y="148"/>
                </a:lnTo>
                <a:lnTo>
                  <a:pt x="187" y="159"/>
                </a:lnTo>
                <a:lnTo>
                  <a:pt x="176" y="175"/>
                </a:lnTo>
                <a:lnTo>
                  <a:pt x="160" y="194"/>
                </a:lnTo>
                <a:lnTo>
                  <a:pt x="162" y="205"/>
                </a:lnTo>
                <a:lnTo>
                  <a:pt x="164" y="215"/>
                </a:lnTo>
                <a:lnTo>
                  <a:pt x="165" y="222"/>
                </a:lnTo>
                <a:lnTo>
                  <a:pt x="166" y="231"/>
                </a:lnTo>
                <a:lnTo>
                  <a:pt x="168" y="243"/>
                </a:lnTo>
                <a:lnTo>
                  <a:pt x="171" y="256"/>
                </a:lnTo>
                <a:lnTo>
                  <a:pt x="174" y="277"/>
                </a:lnTo>
                <a:lnTo>
                  <a:pt x="178" y="306"/>
                </a:lnTo>
                <a:lnTo>
                  <a:pt x="171" y="301"/>
                </a:lnTo>
                <a:lnTo>
                  <a:pt x="166" y="297"/>
                </a:lnTo>
                <a:lnTo>
                  <a:pt x="161" y="292"/>
                </a:lnTo>
                <a:lnTo>
                  <a:pt x="156" y="288"/>
                </a:lnTo>
                <a:lnTo>
                  <a:pt x="149" y="283"/>
                </a:lnTo>
                <a:lnTo>
                  <a:pt x="141" y="276"/>
                </a:lnTo>
                <a:lnTo>
                  <a:pt x="128" y="266"/>
                </a:lnTo>
                <a:lnTo>
                  <a:pt x="110" y="252"/>
                </a:lnTo>
                <a:lnTo>
                  <a:pt x="103" y="258"/>
                </a:lnTo>
                <a:lnTo>
                  <a:pt x="97" y="262"/>
                </a:lnTo>
                <a:lnTo>
                  <a:pt x="93" y="265"/>
                </a:lnTo>
                <a:lnTo>
                  <a:pt x="88" y="269"/>
                </a:lnTo>
                <a:lnTo>
                  <a:pt x="81" y="274"/>
                </a:lnTo>
                <a:lnTo>
                  <a:pt x="71" y="281"/>
                </a:lnTo>
                <a:lnTo>
                  <a:pt x="57" y="292"/>
                </a:lnTo>
                <a:lnTo>
                  <a:pt x="39" y="306"/>
                </a:lnTo>
                <a:lnTo>
                  <a:pt x="41" y="294"/>
                </a:lnTo>
                <a:lnTo>
                  <a:pt x="43" y="285"/>
                </a:lnTo>
                <a:lnTo>
                  <a:pt x="45" y="277"/>
                </a:lnTo>
                <a:lnTo>
                  <a:pt x="46" y="269"/>
                </a:lnTo>
                <a:lnTo>
                  <a:pt x="48" y="259"/>
                </a:lnTo>
                <a:lnTo>
                  <a:pt x="51" y="244"/>
                </a:lnTo>
                <a:lnTo>
                  <a:pt x="54" y="224"/>
                </a:lnTo>
                <a:lnTo>
                  <a:pt x="58" y="197"/>
                </a:lnTo>
                <a:lnTo>
                  <a:pt x="52" y="188"/>
                </a:lnTo>
                <a:lnTo>
                  <a:pt x="48" y="182"/>
                </a:lnTo>
                <a:lnTo>
                  <a:pt x="44" y="176"/>
                </a:lnTo>
                <a:lnTo>
                  <a:pt x="40" y="169"/>
                </a:lnTo>
                <a:lnTo>
                  <a:pt x="34" y="162"/>
                </a:lnTo>
                <a:lnTo>
                  <a:pt x="26" y="151"/>
                </a:lnTo>
                <a:lnTo>
                  <a:pt x="15" y="137"/>
                </a:lnTo>
                <a:lnTo>
                  <a:pt x="0" y="119"/>
                </a:lnTo>
                <a:lnTo>
                  <a:pt x="9" y="118"/>
                </a:lnTo>
                <a:lnTo>
                  <a:pt x="15" y="116"/>
                </a:lnTo>
                <a:lnTo>
                  <a:pt x="21" y="115"/>
                </a:lnTo>
                <a:lnTo>
                  <a:pt x="27" y="112"/>
                </a:lnTo>
                <a:lnTo>
                  <a:pt x="34" y="111"/>
                </a:lnTo>
                <a:lnTo>
                  <a:pt x="45" y="110"/>
                </a:lnTo>
                <a:lnTo>
                  <a:pt x="60" y="107"/>
                </a:lnTo>
                <a:lnTo>
                  <a:pt x="80" y="103"/>
                </a:lnTo>
                <a:lnTo>
                  <a:pt x="84" y="92"/>
                </a:lnTo>
                <a:lnTo>
                  <a:pt x="87" y="83"/>
                </a:lnTo>
                <a:lnTo>
                  <a:pt x="89" y="76"/>
                </a:lnTo>
                <a:lnTo>
                  <a:pt x="92" y="68"/>
                </a:lnTo>
                <a:lnTo>
                  <a:pt x="95" y="58"/>
                </a:lnTo>
                <a:lnTo>
                  <a:pt x="99" y="44"/>
                </a:lnTo>
                <a:lnTo>
                  <a:pt x="105" y="26"/>
                </a:lnTo>
                <a:lnTo>
                  <a:pt x="113" y="0"/>
                </a:lnTo>
                <a:lnTo>
                  <a:pt x="116" y="11"/>
                </a:lnTo>
                <a:lnTo>
                  <a:pt x="120" y="19"/>
                </a:lnTo>
                <a:lnTo>
                  <a:pt x="122" y="26"/>
                </a:lnTo>
                <a:lnTo>
                  <a:pt x="124" y="33"/>
                </a:lnTo>
                <a:lnTo>
                  <a:pt x="127" y="43"/>
                </a:lnTo>
                <a:lnTo>
                  <a:pt x="131" y="57"/>
                </a:lnTo>
                <a:lnTo>
                  <a:pt x="136" y="75"/>
                </a:lnTo>
                <a:lnTo>
                  <a:pt x="144" y="101"/>
                </a:lnTo>
                <a:close/>
              </a:path>
            </a:pathLst>
          </a:custGeom>
          <a:solidFill>
            <a:srgbClr val="B3E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3" name="Freeform 451"/>
          <p:cNvSpPr>
            <a:spLocks/>
          </p:cNvSpPr>
          <p:nvPr/>
        </p:nvSpPr>
        <p:spPr bwMode="auto">
          <a:xfrm>
            <a:off x="5600700" y="3446463"/>
            <a:ext cx="312738" cy="217487"/>
          </a:xfrm>
          <a:custGeom>
            <a:avLst/>
            <a:gdLst>
              <a:gd name="T0" fmla="*/ 134 w 197"/>
              <a:gd name="T1" fmla="*/ 91 h 274"/>
              <a:gd name="T2" fmla="*/ 145 w 197"/>
              <a:gd name="T3" fmla="*/ 93 h 274"/>
              <a:gd name="T4" fmla="*/ 157 w 197"/>
              <a:gd name="T5" fmla="*/ 95 h 274"/>
              <a:gd name="T6" fmla="*/ 179 w 197"/>
              <a:gd name="T7" fmla="*/ 99 h 274"/>
              <a:gd name="T8" fmla="*/ 191 w 197"/>
              <a:gd name="T9" fmla="*/ 109 h 274"/>
              <a:gd name="T10" fmla="*/ 181 w 197"/>
              <a:gd name="T11" fmla="*/ 120 h 274"/>
              <a:gd name="T12" fmla="*/ 172 w 197"/>
              <a:gd name="T13" fmla="*/ 133 h 274"/>
              <a:gd name="T14" fmla="*/ 154 w 197"/>
              <a:gd name="T15" fmla="*/ 155 h 274"/>
              <a:gd name="T16" fmla="*/ 141 w 197"/>
              <a:gd name="T17" fmla="*/ 184 h 274"/>
              <a:gd name="T18" fmla="*/ 145 w 197"/>
              <a:gd name="T19" fmla="*/ 199 h 274"/>
              <a:gd name="T20" fmla="*/ 148 w 197"/>
              <a:gd name="T21" fmla="*/ 217 h 274"/>
              <a:gd name="T22" fmla="*/ 153 w 197"/>
              <a:gd name="T23" fmla="*/ 249 h 274"/>
              <a:gd name="T24" fmla="*/ 151 w 197"/>
              <a:gd name="T25" fmla="*/ 268 h 274"/>
              <a:gd name="T26" fmla="*/ 141 w 197"/>
              <a:gd name="T27" fmla="*/ 262 h 274"/>
              <a:gd name="T28" fmla="*/ 132 w 197"/>
              <a:gd name="T29" fmla="*/ 253 h 274"/>
              <a:gd name="T30" fmla="*/ 113 w 197"/>
              <a:gd name="T31" fmla="*/ 238 h 274"/>
              <a:gd name="T32" fmla="*/ 91 w 197"/>
              <a:gd name="T33" fmla="*/ 230 h 274"/>
              <a:gd name="T34" fmla="*/ 82 w 197"/>
              <a:gd name="T35" fmla="*/ 237 h 274"/>
              <a:gd name="T36" fmla="*/ 72 w 197"/>
              <a:gd name="T37" fmla="*/ 245 h 274"/>
              <a:gd name="T38" fmla="*/ 50 w 197"/>
              <a:gd name="T39" fmla="*/ 262 h 274"/>
              <a:gd name="T40" fmla="*/ 36 w 197"/>
              <a:gd name="T41" fmla="*/ 263 h 274"/>
              <a:gd name="T42" fmla="*/ 40 w 197"/>
              <a:gd name="T43" fmla="*/ 248 h 274"/>
              <a:gd name="T44" fmla="*/ 43 w 197"/>
              <a:gd name="T45" fmla="*/ 231 h 274"/>
              <a:gd name="T46" fmla="*/ 48 w 197"/>
              <a:gd name="T47" fmla="*/ 201 h 274"/>
              <a:gd name="T48" fmla="*/ 47 w 197"/>
              <a:gd name="T49" fmla="*/ 167 h 274"/>
              <a:gd name="T50" fmla="*/ 40 w 197"/>
              <a:gd name="T51" fmla="*/ 156 h 274"/>
              <a:gd name="T52" fmla="*/ 31 w 197"/>
              <a:gd name="T53" fmla="*/ 145 h 274"/>
              <a:gd name="T54" fmla="*/ 14 w 197"/>
              <a:gd name="T55" fmla="*/ 123 h 274"/>
              <a:gd name="T56" fmla="*/ 8 w 197"/>
              <a:gd name="T57" fmla="*/ 105 h 274"/>
              <a:gd name="T58" fmla="*/ 18 w 197"/>
              <a:gd name="T59" fmla="*/ 102 h 274"/>
              <a:gd name="T60" fmla="*/ 31 w 197"/>
              <a:gd name="T61" fmla="*/ 99 h 274"/>
              <a:gd name="T62" fmla="*/ 53 w 197"/>
              <a:gd name="T63" fmla="*/ 94 h 274"/>
              <a:gd name="T64" fmla="*/ 75 w 197"/>
              <a:gd name="T65" fmla="*/ 81 h 274"/>
              <a:gd name="T66" fmla="*/ 79 w 197"/>
              <a:gd name="T67" fmla="*/ 68 h 274"/>
              <a:gd name="T68" fmla="*/ 84 w 197"/>
              <a:gd name="T69" fmla="*/ 51 h 274"/>
              <a:gd name="T70" fmla="*/ 93 w 197"/>
              <a:gd name="T71" fmla="*/ 23 h 274"/>
              <a:gd name="T72" fmla="*/ 103 w 197"/>
              <a:gd name="T73" fmla="*/ 9 h 274"/>
              <a:gd name="T74" fmla="*/ 108 w 197"/>
              <a:gd name="T75" fmla="*/ 22 h 274"/>
              <a:gd name="T76" fmla="*/ 112 w 197"/>
              <a:gd name="T77" fmla="*/ 38 h 274"/>
              <a:gd name="T78" fmla="*/ 120 w 197"/>
              <a:gd name="T79" fmla="*/ 66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7" h="274">
                <a:moveTo>
                  <a:pt x="127" y="90"/>
                </a:moveTo>
                <a:lnTo>
                  <a:pt x="134" y="91"/>
                </a:lnTo>
                <a:lnTo>
                  <a:pt x="140" y="91"/>
                </a:lnTo>
                <a:lnTo>
                  <a:pt x="145" y="93"/>
                </a:lnTo>
                <a:lnTo>
                  <a:pt x="150" y="94"/>
                </a:lnTo>
                <a:lnTo>
                  <a:pt x="157" y="95"/>
                </a:lnTo>
                <a:lnTo>
                  <a:pt x="166" y="97"/>
                </a:lnTo>
                <a:lnTo>
                  <a:pt x="179" y="99"/>
                </a:lnTo>
                <a:lnTo>
                  <a:pt x="197" y="102"/>
                </a:lnTo>
                <a:lnTo>
                  <a:pt x="191" y="109"/>
                </a:lnTo>
                <a:lnTo>
                  <a:pt x="186" y="115"/>
                </a:lnTo>
                <a:lnTo>
                  <a:pt x="181" y="120"/>
                </a:lnTo>
                <a:lnTo>
                  <a:pt x="177" y="126"/>
                </a:lnTo>
                <a:lnTo>
                  <a:pt x="172" y="133"/>
                </a:lnTo>
                <a:lnTo>
                  <a:pt x="164" y="142"/>
                </a:lnTo>
                <a:lnTo>
                  <a:pt x="154" y="155"/>
                </a:lnTo>
                <a:lnTo>
                  <a:pt x="139" y="173"/>
                </a:lnTo>
                <a:lnTo>
                  <a:pt x="141" y="184"/>
                </a:lnTo>
                <a:lnTo>
                  <a:pt x="143" y="192"/>
                </a:lnTo>
                <a:lnTo>
                  <a:pt x="145" y="199"/>
                </a:lnTo>
                <a:lnTo>
                  <a:pt x="146" y="206"/>
                </a:lnTo>
                <a:lnTo>
                  <a:pt x="148" y="217"/>
                </a:lnTo>
                <a:lnTo>
                  <a:pt x="150" y="230"/>
                </a:lnTo>
                <a:lnTo>
                  <a:pt x="153" y="249"/>
                </a:lnTo>
                <a:lnTo>
                  <a:pt x="157" y="274"/>
                </a:lnTo>
                <a:lnTo>
                  <a:pt x="151" y="268"/>
                </a:lnTo>
                <a:lnTo>
                  <a:pt x="146" y="264"/>
                </a:lnTo>
                <a:lnTo>
                  <a:pt x="141" y="262"/>
                </a:lnTo>
                <a:lnTo>
                  <a:pt x="137" y="257"/>
                </a:lnTo>
                <a:lnTo>
                  <a:pt x="132" y="253"/>
                </a:lnTo>
                <a:lnTo>
                  <a:pt x="124" y="246"/>
                </a:lnTo>
                <a:lnTo>
                  <a:pt x="113" y="238"/>
                </a:lnTo>
                <a:lnTo>
                  <a:pt x="97" y="226"/>
                </a:lnTo>
                <a:lnTo>
                  <a:pt x="91" y="230"/>
                </a:lnTo>
                <a:lnTo>
                  <a:pt x="86" y="234"/>
                </a:lnTo>
                <a:lnTo>
                  <a:pt x="82" y="237"/>
                </a:lnTo>
                <a:lnTo>
                  <a:pt x="78" y="241"/>
                </a:lnTo>
                <a:lnTo>
                  <a:pt x="72" y="245"/>
                </a:lnTo>
                <a:lnTo>
                  <a:pt x="62" y="252"/>
                </a:lnTo>
                <a:lnTo>
                  <a:pt x="50" y="262"/>
                </a:lnTo>
                <a:lnTo>
                  <a:pt x="34" y="274"/>
                </a:lnTo>
                <a:lnTo>
                  <a:pt x="36" y="263"/>
                </a:lnTo>
                <a:lnTo>
                  <a:pt x="38" y="256"/>
                </a:lnTo>
                <a:lnTo>
                  <a:pt x="40" y="248"/>
                </a:lnTo>
                <a:lnTo>
                  <a:pt x="41" y="241"/>
                </a:lnTo>
                <a:lnTo>
                  <a:pt x="43" y="231"/>
                </a:lnTo>
                <a:lnTo>
                  <a:pt x="45" y="219"/>
                </a:lnTo>
                <a:lnTo>
                  <a:pt x="48" y="201"/>
                </a:lnTo>
                <a:lnTo>
                  <a:pt x="52" y="176"/>
                </a:lnTo>
                <a:lnTo>
                  <a:pt x="47" y="167"/>
                </a:lnTo>
                <a:lnTo>
                  <a:pt x="43" y="162"/>
                </a:lnTo>
                <a:lnTo>
                  <a:pt x="40" y="156"/>
                </a:lnTo>
                <a:lnTo>
                  <a:pt x="36" y="151"/>
                </a:lnTo>
                <a:lnTo>
                  <a:pt x="31" y="145"/>
                </a:lnTo>
                <a:lnTo>
                  <a:pt x="24" y="135"/>
                </a:lnTo>
                <a:lnTo>
                  <a:pt x="14" y="123"/>
                </a:lnTo>
                <a:lnTo>
                  <a:pt x="0" y="106"/>
                </a:lnTo>
                <a:lnTo>
                  <a:pt x="8" y="105"/>
                </a:lnTo>
                <a:lnTo>
                  <a:pt x="13" y="104"/>
                </a:lnTo>
                <a:lnTo>
                  <a:pt x="18" y="102"/>
                </a:lnTo>
                <a:lnTo>
                  <a:pt x="25" y="101"/>
                </a:lnTo>
                <a:lnTo>
                  <a:pt x="31" y="99"/>
                </a:lnTo>
                <a:lnTo>
                  <a:pt x="40" y="97"/>
                </a:lnTo>
                <a:lnTo>
                  <a:pt x="53" y="94"/>
                </a:lnTo>
                <a:lnTo>
                  <a:pt x="71" y="91"/>
                </a:lnTo>
                <a:lnTo>
                  <a:pt x="75" y="81"/>
                </a:lnTo>
                <a:lnTo>
                  <a:pt x="77" y="75"/>
                </a:lnTo>
                <a:lnTo>
                  <a:pt x="79" y="68"/>
                </a:lnTo>
                <a:lnTo>
                  <a:pt x="81" y="61"/>
                </a:lnTo>
                <a:lnTo>
                  <a:pt x="84" y="51"/>
                </a:lnTo>
                <a:lnTo>
                  <a:pt x="88" y="40"/>
                </a:lnTo>
                <a:lnTo>
                  <a:pt x="93" y="23"/>
                </a:lnTo>
                <a:lnTo>
                  <a:pt x="100" y="0"/>
                </a:lnTo>
                <a:lnTo>
                  <a:pt x="103" y="9"/>
                </a:lnTo>
                <a:lnTo>
                  <a:pt x="106" y="16"/>
                </a:lnTo>
                <a:lnTo>
                  <a:pt x="108" y="22"/>
                </a:lnTo>
                <a:lnTo>
                  <a:pt x="110" y="29"/>
                </a:lnTo>
                <a:lnTo>
                  <a:pt x="112" y="38"/>
                </a:lnTo>
                <a:lnTo>
                  <a:pt x="115" y="50"/>
                </a:lnTo>
                <a:lnTo>
                  <a:pt x="120" y="66"/>
                </a:lnTo>
                <a:lnTo>
                  <a:pt x="127" y="90"/>
                </a:lnTo>
                <a:close/>
              </a:path>
            </a:pathLst>
          </a:custGeom>
          <a:solidFill>
            <a:srgbClr val="C2EC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4" name="Freeform 452"/>
          <p:cNvSpPr>
            <a:spLocks/>
          </p:cNvSpPr>
          <p:nvPr/>
        </p:nvSpPr>
        <p:spPr bwMode="auto">
          <a:xfrm>
            <a:off x="5621338" y="3460750"/>
            <a:ext cx="269875" cy="192088"/>
          </a:xfrm>
          <a:custGeom>
            <a:avLst/>
            <a:gdLst>
              <a:gd name="T0" fmla="*/ 116 w 170"/>
              <a:gd name="T1" fmla="*/ 81 h 243"/>
              <a:gd name="T2" fmla="*/ 125 w 170"/>
              <a:gd name="T3" fmla="*/ 82 h 243"/>
              <a:gd name="T4" fmla="*/ 136 w 170"/>
              <a:gd name="T5" fmla="*/ 83 h 243"/>
              <a:gd name="T6" fmla="*/ 155 w 170"/>
              <a:gd name="T7" fmla="*/ 88 h 243"/>
              <a:gd name="T8" fmla="*/ 165 w 170"/>
              <a:gd name="T9" fmla="*/ 97 h 243"/>
              <a:gd name="T10" fmla="*/ 157 w 170"/>
              <a:gd name="T11" fmla="*/ 107 h 243"/>
              <a:gd name="T12" fmla="*/ 149 w 170"/>
              <a:gd name="T13" fmla="*/ 118 h 243"/>
              <a:gd name="T14" fmla="*/ 133 w 170"/>
              <a:gd name="T15" fmla="*/ 137 h 243"/>
              <a:gd name="T16" fmla="*/ 122 w 170"/>
              <a:gd name="T17" fmla="*/ 162 h 243"/>
              <a:gd name="T18" fmla="*/ 124 w 170"/>
              <a:gd name="T19" fmla="*/ 176 h 243"/>
              <a:gd name="T20" fmla="*/ 127 w 170"/>
              <a:gd name="T21" fmla="*/ 191 h 243"/>
              <a:gd name="T22" fmla="*/ 133 w 170"/>
              <a:gd name="T23" fmla="*/ 221 h 243"/>
              <a:gd name="T24" fmla="*/ 130 w 170"/>
              <a:gd name="T25" fmla="*/ 239 h 243"/>
              <a:gd name="T26" fmla="*/ 123 w 170"/>
              <a:gd name="T27" fmla="*/ 232 h 243"/>
              <a:gd name="T28" fmla="*/ 114 w 170"/>
              <a:gd name="T29" fmla="*/ 225 h 243"/>
              <a:gd name="T30" fmla="*/ 98 w 170"/>
              <a:gd name="T31" fmla="*/ 211 h 243"/>
              <a:gd name="T32" fmla="*/ 79 w 170"/>
              <a:gd name="T33" fmla="*/ 205 h 243"/>
              <a:gd name="T34" fmla="*/ 71 w 170"/>
              <a:gd name="T35" fmla="*/ 211 h 243"/>
              <a:gd name="T36" fmla="*/ 62 w 170"/>
              <a:gd name="T37" fmla="*/ 218 h 243"/>
              <a:gd name="T38" fmla="*/ 44 w 170"/>
              <a:gd name="T39" fmla="*/ 230 h 243"/>
              <a:gd name="T40" fmla="*/ 32 w 170"/>
              <a:gd name="T41" fmla="*/ 233 h 243"/>
              <a:gd name="T42" fmla="*/ 34 w 170"/>
              <a:gd name="T43" fmla="*/ 219 h 243"/>
              <a:gd name="T44" fmla="*/ 37 w 170"/>
              <a:gd name="T45" fmla="*/ 205 h 243"/>
              <a:gd name="T46" fmla="*/ 42 w 170"/>
              <a:gd name="T47" fmla="*/ 178 h 243"/>
              <a:gd name="T48" fmla="*/ 41 w 170"/>
              <a:gd name="T49" fmla="*/ 150 h 243"/>
              <a:gd name="T50" fmla="*/ 34 w 170"/>
              <a:gd name="T51" fmla="*/ 140 h 243"/>
              <a:gd name="T52" fmla="*/ 27 w 170"/>
              <a:gd name="T53" fmla="*/ 129 h 243"/>
              <a:gd name="T54" fmla="*/ 13 w 170"/>
              <a:gd name="T55" fmla="*/ 110 h 243"/>
              <a:gd name="T56" fmla="*/ 7 w 170"/>
              <a:gd name="T57" fmla="*/ 95 h 243"/>
              <a:gd name="T58" fmla="*/ 17 w 170"/>
              <a:gd name="T59" fmla="*/ 90 h 243"/>
              <a:gd name="T60" fmla="*/ 27 w 170"/>
              <a:gd name="T61" fmla="*/ 88 h 243"/>
              <a:gd name="T62" fmla="*/ 46 w 170"/>
              <a:gd name="T63" fmla="*/ 83 h 243"/>
              <a:gd name="T64" fmla="*/ 65 w 170"/>
              <a:gd name="T65" fmla="*/ 72 h 243"/>
              <a:gd name="T66" fmla="*/ 69 w 170"/>
              <a:gd name="T67" fmla="*/ 60 h 243"/>
              <a:gd name="T68" fmla="*/ 73 w 170"/>
              <a:gd name="T69" fmla="*/ 46 h 243"/>
              <a:gd name="T70" fmla="*/ 81 w 170"/>
              <a:gd name="T71" fmla="*/ 21 h 243"/>
              <a:gd name="T72" fmla="*/ 90 w 170"/>
              <a:gd name="T73" fmla="*/ 9 h 243"/>
              <a:gd name="T74" fmla="*/ 94 w 170"/>
              <a:gd name="T75" fmla="*/ 21 h 243"/>
              <a:gd name="T76" fmla="*/ 97 w 170"/>
              <a:gd name="T77" fmla="*/ 34 h 243"/>
              <a:gd name="T78" fmla="*/ 104 w 170"/>
              <a:gd name="T79" fmla="*/ 5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0" h="243">
                <a:moveTo>
                  <a:pt x="110" y="79"/>
                </a:moveTo>
                <a:lnTo>
                  <a:pt x="116" y="81"/>
                </a:lnTo>
                <a:lnTo>
                  <a:pt x="121" y="81"/>
                </a:lnTo>
                <a:lnTo>
                  <a:pt x="125" y="82"/>
                </a:lnTo>
                <a:lnTo>
                  <a:pt x="129" y="82"/>
                </a:lnTo>
                <a:lnTo>
                  <a:pt x="136" y="83"/>
                </a:lnTo>
                <a:lnTo>
                  <a:pt x="144" y="85"/>
                </a:lnTo>
                <a:lnTo>
                  <a:pt x="155" y="88"/>
                </a:lnTo>
                <a:lnTo>
                  <a:pt x="170" y="90"/>
                </a:lnTo>
                <a:lnTo>
                  <a:pt x="165" y="97"/>
                </a:lnTo>
                <a:lnTo>
                  <a:pt x="161" y="103"/>
                </a:lnTo>
                <a:lnTo>
                  <a:pt x="157" y="107"/>
                </a:lnTo>
                <a:lnTo>
                  <a:pt x="153" y="111"/>
                </a:lnTo>
                <a:lnTo>
                  <a:pt x="149" y="118"/>
                </a:lnTo>
                <a:lnTo>
                  <a:pt x="142" y="126"/>
                </a:lnTo>
                <a:lnTo>
                  <a:pt x="133" y="137"/>
                </a:lnTo>
                <a:lnTo>
                  <a:pt x="120" y="153"/>
                </a:lnTo>
                <a:lnTo>
                  <a:pt x="122" y="162"/>
                </a:lnTo>
                <a:lnTo>
                  <a:pt x="123" y="169"/>
                </a:lnTo>
                <a:lnTo>
                  <a:pt x="124" y="176"/>
                </a:lnTo>
                <a:lnTo>
                  <a:pt x="126" y="183"/>
                </a:lnTo>
                <a:lnTo>
                  <a:pt x="127" y="191"/>
                </a:lnTo>
                <a:lnTo>
                  <a:pt x="129" y="204"/>
                </a:lnTo>
                <a:lnTo>
                  <a:pt x="133" y="221"/>
                </a:lnTo>
                <a:lnTo>
                  <a:pt x="136" y="243"/>
                </a:lnTo>
                <a:lnTo>
                  <a:pt x="130" y="239"/>
                </a:lnTo>
                <a:lnTo>
                  <a:pt x="126" y="234"/>
                </a:lnTo>
                <a:lnTo>
                  <a:pt x="123" y="232"/>
                </a:lnTo>
                <a:lnTo>
                  <a:pt x="119" y="229"/>
                </a:lnTo>
                <a:lnTo>
                  <a:pt x="114" y="225"/>
                </a:lnTo>
                <a:lnTo>
                  <a:pt x="108" y="219"/>
                </a:lnTo>
                <a:lnTo>
                  <a:pt x="98" y="211"/>
                </a:lnTo>
                <a:lnTo>
                  <a:pt x="84" y="201"/>
                </a:lnTo>
                <a:lnTo>
                  <a:pt x="79" y="205"/>
                </a:lnTo>
                <a:lnTo>
                  <a:pt x="75" y="208"/>
                </a:lnTo>
                <a:lnTo>
                  <a:pt x="71" y="211"/>
                </a:lnTo>
                <a:lnTo>
                  <a:pt x="67" y="214"/>
                </a:lnTo>
                <a:lnTo>
                  <a:pt x="62" y="218"/>
                </a:lnTo>
                <a:lnTo>
                  <a:pt x="55" y="223"/>
                </a:lnTo>
                <a:lnTo>
                  <a:pt x="44" y="230"/>
                </a:lnTo>
                <a:lnTo>
                  <a:pt x="30" y="241"/>
                </a:lnTo>
                <a:lnTo>
                  <a:pt x="32" y="233"/>
                </a:lnTo>
                <a:lnTo>
                  <a:pt x="33" y="226"/>
                </a:lnTo>
                <a:lnTo>
                  <a:pt x="34" y="219"/>
                </a:lnTo>
                <a:lnTo>
                  <a:pt x="36" y="214"/>
                </a:lnTo>
                <a:lnTo>
                  <a:pt x="37" y="205"/>
                </a:lnTo>
                <a:lnTo>
                  <a:pt x="39" y="194"/>
                </a:lnTo>
                <a:lnTo>
                  <a:pt x="42" y="178"/>
                </a:lnTo>
                <a:lnTo>
                  <a:pt x="45" y="157"/>
                </a:lnTo>
                <a:lnTo>
                  <a:pt x="41" y="150"/>
                </a:lnTo>
                <a:lnTo>
                  <a:pt x="37" y="144"/>
                </a:lnTo>
                <a:lnTo>
                  <a:pt x="34" y="140"/>
                </a:lnTo>
                <a:lnTo>
                  <a:pt x="31" y="135"/>
                </a:lnTo>
                <a:lnTo>
                  <a:pt x="27" y="129"/>
                </a:lnTo>
                <a:lnTo>
                  <a:pt x="21" y="121"/>
                </a:lnTo>
                <a:lnTo>
                  <a:pt x="13" y="110"/>
                </a:lnTo>
                <a:lnTo>
                  <a:pt x="0" y="96"/>
                </a:lnTo>
                <a:lnTo>
                  <a:pt x="7" y="95"/>
                </a:lnTo>
                <a:lnTo>
                  <a:pt x="13" y="92"/>
                </a:lnTo>
                <a:lnTo>
                  <a:pt x="17" y="90"/>
                </a:lnTo>
                <a:lnTo>
                  <a:pt x="22" y="89"/>
                </a:lnTo>
                <a:lnTo>
                  <a:pt x="27" y="88"/>
                </a:lnTo>
                <a:lnTo>
                  <a:pt x="35" y="86"/>
                </a:lnTo>
                <a:lnTo>
                  <a:pt x="46" y="83"/>
                </a:lnTo>
                <a:lnTo>
                  <a:pt x="62" y="81"/>
                </a:lnTo>
                <a:lnTo>
                  <a:pt x="65" y="72"/>
                </a:lnTo>
                <a:lnTo>
                  <a:pt x="67" y="65"/>
                </a:lnTo>
                <a:lnTo>
                  <a:pt x="69" y="60"/>
                </a:lnTo>
                <a:lnTo>
                  <a:pt x="71" y="53"/>
                </a:lnTo>
                <a:lnTo>
                  <a:pt x="73" y="46"/>
                </a:lnTo>
                <a:lnTo>
                  <a:pt x="76" y="35"/>
                </a:lnTo>
                <a:lnTo>
                  <a:pt x="81" y="21"/>
                </a:lnTo>
                <a:lnTo>
                  <a:pt x="87" y="0"/>
                </a:lnTo>
                <a:lnTo>
                  <a:pt x="90" y="9"/>
                </a:lnTo>
                <a:lnTo>
                  <a:pt x="92" y="16"/>
                </a:lnTo>
                <a:lnTo>
                  <a:pt x="94" y="21"/>
                </a:lnTo>
                <a:lnTo>
                  <a:pt x="95" y="27"/>
                </a:lnTo>
                <a:lnTo>
                  <a:pt x="97" y="34"/>
                </a:lnTo>
                <a:lnTo>
                  <a:pt x="100" y="45"/>
                </a:lnTo>
                <a:lnTo>
                  <a:pt x="104" y="59"/>
                </a:lnTo>
                <a:lnTo>
                  <a:pt x="110" y="79"/>
                </a:lnTo>
                <a:close/>
              </a:path>
            </a:pathLst>
          </a:custGeom>
          <a:solidFill>
            <a:srgbClr val="C2EC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5" name="Freeform 453"/>
          <p:cNvSpPr>
            <a:spLocks/>
          </p:cNvSpPr>
          <p:nvPr/>
        </p:nvSpPr>
        <p:spPr bwMode="auto">
          <a:xfrm>
            <a:off x="5643563" y="3475038"/>
            <a:ext cx="227012" cy="165100"/>
          </a:xfrm>
          <a:custGeom>
            <a:avLst/>
            <a:gdLst>
              <a:gd name="T0" fmla="*/ 98 w 143"/>
              <a:gd name="T1" fmla="*/ 68 h 208"/>
              <a:gd name="T2" fmla="*/ 105 w 143"/>
              <a:gd name="T3" fmla="*/ 70 h 208"/>
              <a:gd name="T4" fmla="*/ 113 w 143"/>
              <a:gd name="T5" fmla="*/ 71 h 208"/>
              <a:gd name="T6" fmla="*/ 130 w 143"/>
              <a:gd name="T7" fmla="*/ 74 h 208"/>
              <a:gd name="T8" fmla="*/ 138 w 143"/>
              <a:gd name="T9" fmla="*/ 82 h 208"/>
              <a:gd name="T10" fmla="*/ 132 w 143"/>
              <a:gd name="T11" fmla="*/ 90 h 208"/>
              <a:gd name="T12" fmla="*/ 125 w 143"/>
              <a:gd name="T13" fmla="*/ 101 h 208"/>
              <a:gd name="T14" fmla="*/ 110 w 143"/>
              <a:gd name="T15" fmla="*/ 118 h 208"/>
              <a:gd name="T16" fmla="*/ 101 w 143"/>
              <a:gd name="T17" fmla="*/ 140 h 208"/>
              <a:gd name="T18" fmla="*/ 103 w 143"/>
              <a:gd name="T19" fmla="*/ 151 h 208"/>
              <a:gd name="T20" fmla="*/ 106 w 143"/>
              <a:gd name="T21" fmla="*/ 165 h 208"/>
              <a:gd name="T22" fmla="*/ 110 w 143"/>
              <a:gd name="T23" fmla="*/ 189 h 208"/>
              <a:gd name="T24" fmla="*/ 109 w 143"/>
              <a:gd name="T25" fmla="*/ 204 h 208"/>
              <a:gd name="T26" fmla="*/ 103 w 143"/>
              <a:gd name="T27" fmla="*/ 200 h 208"/>
              <a:gd name="T28" fmla="*/ 96 w 143"/>
              <a:gd name="T29" fmla="*/ 194 h 208"/>
              <a:gd name="T30" fmla="*/ 82 w 143"/>
              <a:gd name="T31" fmla="*/ 182 h 208"/>
              <a:gd name="T32" fmla="*/ 65 w 143"/>
              <a:gd name="T33" fmla="*/ 178 h 208"/>
              <a:gd name="T34" fmla="*/ 59 w 143"/>
              <a:gd name="T35" fmla="*/ 182 h 208"/>
              <a:gd name="T36" fmla="*/ 52 w 143"/>
              <a:gd name="T37" fmla="*/ 187 h 208"/>
              <a:gd name="T38" fmla="*/ 37 w 143"/>
              <a:gd name="T39" fmla="*/ 198 h 208"/>
              <a:gd name="T40" fmla="*/ 26 w 143"/>
              <a:gd name="T41" fmla="*/ 200 h 208"/>
              <a:gd name="T42" fmla="*/ 28 w 143"/>
              <a:gd name="T43" fmla="*/ 189 h 208"/>
              <a:gd name="T44" fmla="*/ 30 w 143"/>
              <a:gd name="T45" fmla="*/ 176 h 208"/>
              <a:gd name="T46" fmla="*/ 34 w 143"/>
              <a:gd name="T47" fmla="*/ 154 h 208"/>
              <a:gd name="T48" fmla="*/ 34 w 143"/>
              <a:gd name="T49" fmla="*/ 131 h 208"/>
              <a:gd name="T50" fmla="*/ 29 w 143"/>
              <a:gd name="T51" fmla="*/ 121 h 208"/>
              <a:gd name="T52" fmla="*/ 22 w 143"/>
              <a:gd name="T53" fmla="*/ 111 h 208"/>
              <a:gd name="T54" fmla="*/ 10 w 143"/>
              <a:gd name="T55" fmla="*/ 95 h 208"/>
              <a:gd name="T56" fmla="*/ 6 w 143"/>
              <a:gd name="T57" fmla="*/ 81 h 208"/>
              <a:gd name="T58" fmla="*/ 14 w 143"/>
              <a:gd name="T59" fmla="*/ 78 h 208"/>
              <a:gd name="T60" fmla="*/ 22 w 143"/>
              <a:gd name="T61" fmla="*/ 75 h 208"/>
              <a:gd name="T62" fmla="*/ 39 w 143"/>
              <a:gd name="T63" fmla="*/ 71 h 208"/>
              <a:gd name="T64" fmla="*/ 55 w 143"/>
              <a:gd name="T65" fmla="*/ 61 h 208"/>
              <a:gd name="T66" fmla="*/ 58 w 143"/>
              <a:gd name="T67" fmla="*/ 50 h 208"/>
              <a:gd name="T68" fmla="*/ 61 w 143"/>
              <a:gd name="T69" fmla="*/ 39 h 208"/>
              <a:gd name="T70" fmla="*/ 68 w 143"/>
              <a:gd name="T71" fmla="*/ 17 h 208"/>
              <a:gd name="T72" fmla="*/ 75 w 143"/>
              <a:gd name="T73" fmla="*/ 7 h 208"/>
              <a:gd name="T74" fmla="*/ 79 w 143"/>
              <a:gd name="T75" fmla="*/ 17 h 208"/>
              <a:gd name="T76" fmla="*/ 82 w 143"/>
              <a:gd name="T77" fmla="*/ 28 h 208"/>
              <a:gd name="T78" fmla="*/ 88 w 143"/>
              <a:gd name="T79" fmla="*/ 5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3" h="208">
                <a:moveTo>
                  <a:pt x="93" y="67"/>
                </a:moveTo>
                <a:lnTo>
                  <a:pt x="98" y="68"/>
                </a:lnTo>
                <a:lnTo>
                  <a:pt x="102" y="68"/>
                </a:lnTo>
                <a:lnTo>
                  <a:pt x="105" y="70"/>
                </a:lnTo>
                <a:lnTo>
                  <a:pt x="109" y="70"/>
                </a:lnTo>
                <a:lnTo>
                  <a:pt x="113" y="71"/>
                </a:lnTo>
                <a:lnTo>
                  <a:pt x="121" y="72"/>
                </a:lnTo>
                <a:lnTo>
                  <a:pt x="130" y="74"/>
                </a:lnTo>
                <a:lnTo>
                  <a:pt x="143" y="77"/>
                </a:lnTo>
                <a:lnTo>
                  <a:pt x="138" y="82"/>
                </a:lnTo>
                <a:lnTo>
                  <a:pt x="135" y="88"/>
                </a:lnTo>
                <a:lnTo>
                  <a:pt x="132" y="90"/>
                </a:lnTo>
                <a:lnTo>
                  <a:pt x="129" y="96"/>
                </a:lnTo>
                <a:lnTo>
                  <a:pt x="125" y="101"/>
                </a:lnTo>
                <a:lnTo>
                  <a:pt x="119" y="108"/>
                </a:lnTo>
                <a:lnTo>
                  <a:pt x="110" y="118"/>
                </a:lnTo>
                <a:lnTo>
                  <a:pt x="100" y="132"/>
                </a:lnTo>
                <a:lnTo>
                  <a:pt x="101" y="140"/>
                </a:lnTo>
                <a:lnTo>
                  <a:pt x="102" y="146"/>
                </a:lnTo>
                <a:lnTo>
                  <a:pt x="103" y="151"/>
                </a:lnTo>
                <a:lnTo>
                  <a:pt x="105" y="157"/>
                </a:lnTo>
                <a:lnTo>
                  <a:pt x="106" y="165"/>
                </a:lnTo>
                <a:lnTo>
                  <a:pt x="108" y="175"/>
                </a:lnTo>
                <a:lnTo>
                  <a:pt x="110" y="189"/>
                </a:lnTo>
                <a:lnTo>
                  <a:pt x="113" y="208"/>
                </a:lnTo>
                <a:lnTo>
                  <a:pt x="109" y="204"/>
                </a:lnTo>
                <a:lnTo>
                  <a:pt x="105" y="203"/>
                </a:lnTo>
                <a:lnTo>
                  <a:pt x="103" y="200"/>
                </a:lnTo>
                <a:lnTo>
                  <a:pt x="100" y="197"/>
                </a:lnTo>
                <a:lnTo>
                  <a:pt x="96" y="194"/>
                </a:lnTo>
                <a:lnTo>
                  <a:pt x="90" y="189"/>
                </a:lnTo>
                <a:lnTo>
                  <a:pt x="82" y="182"/>
                </a:lnTo>
                <a:lnTo>
                  <a:pt x="70" y="173"/>
                </a:lnTo>
                <a:lnTo>
                  <a:pt x="65" y="178"/>
                </a:lnTo>
                <a:lnTo>
                  <a:pt x="62" y="179"/>
                </a:lnTo>
                <a:lnTo>
                  <a:pt x="59" y="182"/>
                </a:lnTo>
                <a:lnTo>
                  <a:pt x="56" y="185"/>
                </a:lnTo>
                <a:lnTo>
                  <a:pt x="52" y="187"/>
                </a:lnTo>
                <a:lnTo>
                  <a:pt x="46" y="192"/>
                </a:lnTo>
                <a:lnTo>
                  <a:pt x="37" y="198"/>
                </a:lnTo>
                <a:lnTo>
                  <a:pt x="24" y="208"/>
                </a:lnTo>
                <a:lnTo>
                  <a:pt x="26" y="200"/>
                </a:lnTo>
                <a:lnTo>
                  <a:pt x="27" y="194"/>
                </a:lnTo>
                <a:lnTo>
                  <a:pt x="28" y="189"/>
                </a:lnTo>
                <a:lnTo>
                  <a:pt x="29" y="183"/>
                </a:lnTo>
                <a:lnTo>
                  <a:pt x="30" y="176"/>
                </a:lnTo>
                <a:lnTo>
                  <a:pt x="32" y="167"/>
                </a:lnTo>
                <a:lnTo>
                  <a:pt x="34" y="154"/>
                </a:lnTo>
                <a:lnTo>
                  <a:pt x="38" y="136"/>
                </a:lnTo>
                <a:lnTo>
                  <a:pt x="34" y="131"/>
                </a:lnTo>
                <a:lnTo>
                  <a:pt x="31" y="125"/>
                </a:lnTo>
                <a:lnTo>
                  <a:pt x="29" y="121"/>
                </a:lnTo>
                <a:lnTo>
                  <a:pt x="26" y="117"/>
                </a:lnTo>
                <a:lnTo>
                  <a:pt x="22" y="111"/>
                </a:lnTo>
                <a:lnTo>
                  <a:pt x="17" y="104"/>
                </a:lnTo>
                <a:lnTo>
                  <a:pt x="10" y="95"/>
                </a:lnTo>
                <a:lnTo>
                  <a:pt x="0" y="82"/>
                </a:lnTo>
                <a:lnTo>
                  <a:pt x="6" y="81"/>
                </a:lnTo>
                <a:lnTo>
                  <a:pt x="10" y="79"/>
                </a:lnTo>
                <a:lnTo>
                  <a:pt x="14" y="78"/>
                </a:lnTo>
                <a:lnTo>
                  <a:pt x="18" y="77"/>
                </a:lnTo>
                <a:lnTo>
                  <a:pt x="22" y="75"/>
                </a:lnTo>
                <a:lnTo>
                  <a:pt x="29" y="74"/>
                </a:lnTo>
                <a:lnTo>
                  <a:pt x="39" y="71"/>
                </a:lnTo>
                <a:lnTo>
                  <a:pt x="52" y="68"/>
                </a:lnTo>
                <a:lnTo>
                  <a:pt x="55" y="61"/>
                </a:lnTo>
                <a:lnTo>
                  <a:pt x="56" y="56"/>
                </a:lnTo>
                <a:lnTo>
                  <a:pt x="58" y="50"/>
                </a:lnTo>
                <a:lnTo>
                  <a:pt x="60" y="45"/>
                </a:lnTo>
                <a:lnTo>
                  <a:pt x="61" y="39"/>
                </a:lnTo>
                <a:lnTo>
                  <a:pt x="64" y="29"/>
                </a:lnTo>
                <a:lnTo>
                  <a:pt x="68" y="17"/>
                </a:lnTo>
                <a:lnTo>
                  <a:pt x="73" y="0"/>
                </a:lnTo>
                <a:lnTo>
                  <a:pt x="75" y="7"/>
                </a:lnTo>
                <a:lnTo>
                  <a:pt x="78" y="11"/>
                </a:lnTo>
                <a:lnTo>
                  <a:pt x="79" y="17"/>
                </a:lnTo>
                <a:lnTo>
                  <a:pt x="80" y="21"/>
                </a:lnTo>
                <a:lnTo>
                  <a:pt x="82" y="28"/>
                </a:lnTo>
                <a:lnTo>
                  <a:pt x="84" y="38"/>
                </a:lnTo>
                <a:lnTo>
                  <a:pt x="88" y="50"/>
                </a:lnTo>
                <a:lnTo>
                  <a:pt x="93" y="67"/>
                </a:lnTo>
                <a:close/>
              </a:path>
            </a:pathLst>
          </a:custGeom>
          <a:solidFill>
            <a:srgbClr val="DDF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6" name="Freeform 454"/>
          <p:cNvSpPr>
            <a:spLocks/>
          </p:cNvSpPr>
          <p:nvPr/>
        </p:nvSpPr>
        <p:spPr bwMode="auto">
          <a:xfrm>
            <a:off x="5662613" y="3487738"/>
            <a:ext cx="188912" cy="139700"/>
          </a:xfrm>
          <a:custGeom>
            <a:avLst/>
            <a:gdLst>
              <a:gd name="T0" fmla="*/ 81 w 119"/>
              <a:gd name="T1" fmla="*/ 55 h 176"/>
              <a:gd name="T2" fmla="*/ 87 w 119"/>
              <a:gd name="T3" fmla="*/ 57 h 176"/>
              <a:gd name="T4" fmla="*/ 94 w 119"/>
              <a:gd name="T5" fmla="*/ 60 h 176"/>
              <a:gd name="T6" fmla="*/ 108 w 119"/>
              <a:gd name="T7" fmla="*/ 62 h 176"/>
              <a:gd name="T8" fmla="*/ 115 w 119"/>
              <a:gd name="T9" fmla="*/ 69 h 176"/>
              <a:gd name="T10" fmla="*/ 109 w 119"/>
              <a:gd name="T11" fmla="*/ 76 h 176"/>
              <a:gd name="T12" fmla="*/ 101 w 119"/>
              <a:gd name="T13" fmla="*/ 84 h 176"/>
              <a:gd name="T14" fmla="*/ 90 w 119"/>
              <a:gd name="T15" fmla="*/ 100 h 176"/>
              <a:gd name="T16" fmla="*/ 82 w 119"/>
              <a:gd name="T17" fmla="*/ 118 h 176"/>
              <a:gd name="T18" fmla="*/ 84 w 119"/>
              <a:gd name="T19" fmla="*/ 127 h 176"/>
              <a:gd name="T20" fmla="*/ 87 w 119"/>
              <a:gd name="T21" fmla="*/ 140 h 176"/>
              <a:gd name="T22" fmla="*/ 90 w 119"/>
              <a:gd name="T23" fmla="*/ 161 h 176"/>
              <a:gd name="T24" fmla="*/ 89 w 119"/>
              <a:gd name="T25" fmla="*/ 173 h 176"/>
              <a:gd name="T26" fmla="*/ 84 w 119"/>
              <a:gd name="T27" fmla="*/ 169 h 176"/>
              <a:gd name="T28" fmla="*/ 79 w 119"/>
              <a:gd name="T29" fmla="*/ 163 h 176"/>
              <a:gd name="T30" fmla="*/ 67 w 119"/>
              <a:gd name="T31" fmla="*/ 154 h 176"/>
              <a:gd name="T32" fmla="*/ 54 w 119"/>
              <a:gd name="T33" fmla="*/ 150 h 176"/>
              <a:gd name="T34" fmla="*/ 49 w 119"/>
              <a:gd name="T35" fmla="*/ 154 h 176"/>
              <a:gd name="T36" fmla="*/ 43 w 119"/>
              <a:gd name="T37" fmla="*/ 158 h 176"/>
              <a:gd name="T38" fmla="*/ 31 w 119"/>
              <a:gd name="T39" fmla="*/ 168 h 176"/>
              <a:gd name="T40" fmla="*/ 21 w 119"/>
              <a:gd name="T41" fmla="*/ 169 h 176"/>
              <a:gd name="T42" fmla="*/ 23 w 119"/>
              <a:gd name="T43" fmla="*/ 159 h 176"/>
              <a:gd name="T44" fmla="*/ 27 w 119"/>
              <a:gd name="T45" fmla="*/ 150 h 176"/>
              <a:gd name="T46" fmla="*/ 30 w 119"/>
              <a:gd name="T47" fmla="*/ 130 h 176"/>
              <a:gd name="T48" fmla="*/ 30 w 119"/>
              <a:gd name="T49" fmla="*/ 109 h 176"/>
              <a:gd name="T50" fmla="*/ 26 w 119"/>
              <a:gd name="T51" fmla="*/ 102 h 176"/>
              <a:gd name="T52" fmla="*/ 19 w 119"/>
              <a:gd name="T53" fmla="*/ 94 h 176"/>
              <a:gd name="T54" fmla="*/ 9 w 119"/>
              <a:gd name="T55" fmla="*/ 80 h 176"/>
              <a:gd name="T56" fmla="*/ 5 w 119"/>
              <a:gd name="T57" fmla="*/ 68 h 176"/>
              <a:gd name="T58" fmla="*/ 12 w 119"/>
              <a:gd name="T59" fmla="*/ 65 h 176"/>
              <a:gd name="T60" fmla="*/ 20 w 119"/>
              <a:gd name="T61" fmla="*/ 62 h 176"/>
              <a:gd name="T62" fmla="*/ 34 w 119"/>
              <a:gd name="T63" fmla="*/ 60 h 176"/>
              <a:gd name="T64" fmla="*/ 46 w 119"/>
              <a:gd name="T65" fmla="*/ 50 h 176"/>
              <a:gd name="T66" fmla="*/ 49 w 119"/>
              <a:gd name="T67" fmla="*/ 42 h 176"/>
              <a:gd name="T68" fmla="*/ 52 w 119"/>
              <a:gd name="T69" fmla="*/ 32 h 176"/>
              <a:gd name="T70" fmla="*/ 57 w 119"/>
              <a:gd name="T71" fmla="*/ 14 h 176"/>
              <a:gd name="T72" fmla="*/ 63 w 119"/>
              <a:gd name="T73" fmla="*/ 5 h 176"/>
              <a:gd name="T74" fmla="*/ 66 w 119"/>
              <a:gd name="T75" fmla="*/ 14 h 176"/>
              <a:gd name="T76" fmla="*/ 69 w 119"/>
              <a:gd name="T77" fmla="*/ 24 h 176"/>
              <a:gd name="T78" fmla="*/ 73 w 119"/>
              <a:gd name="T79" fmla="*/ 4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9" h="176">
                <a:moveTo>
                  <a:pt x="77" y="55"/>
                </a:moveTo>
                <a:lnTo>
                  <a:pt x="81" y="55"/>
                </a:lnTo>
                <a:lnTo>
                  <a:pt x="84" y="57"/>
                </a:lnTo>
                <a:lnTo>
                  <a:pt x="87" y="57"/>
                </a:lnTo>
                <a:lnTo>
                  <a:pt x="90" y="58"/>
                </a:lnTo>
                <a:lnTo>
                  <a:pt x="94" y="60"/>
                </a:lnTo>
                <a:lnTo>
                  <a:pt x="99" y="61"/>
                </a:lnTo>
                <a:lnTo>
                  <a:pt x="108" y="62"/>
                </a:lnTo>
                <a:lnTo>
                  <a:pt x="119" y="64"/>
                </a:lnTo>
                <a:lnTo>
                  <a:pt x="115" y="69"/>
                </a:lnTo>
                <a:lnTo>
                  <a:pt x="112" y="72"/>
                </a:lnTo>
                <a:lnTo>
                  <a:pt x="109" y="76"/>
                </a:lnTo>
                <a:lnTo>
                  <a:pt x="106" y="80"/>
                </a:lnTo>
                <a:lnTo>
                  <a:pt x="101" y="84"/>
                </a:lnTo>
                <a:lnTo>
                  <a:pt x="96" y="91"/>
                </a:lnTo>
                <a:lnTo>
                  <a:pt x="90" y="100"/>
                </a:lnTo>
                <a:lnTo>
                  <a:pt x="81" y="111"/>
                </a:lnTo>
                <a:lnTo>
                  <a:pt x="82" y="118"/>
                </a:lnTo>
                <a:lnTo>
                  <a:pt x="83" y="123"/>
                </a:lnTo>
                <a:lnTo>
                  <a:pt x="84" y="127"/>
                </a:lnTo>
                <a:lnTo>
                  <a:pt x="86" y="133"/>
                </a:lnTo>
                <a:lnTo>
                  <a:pt x="87" y="140"/>
                </a:lnTo>
                <a:lnTo>
                  <a:pt x="88" y="148"/>
                </a:lnTo>
                <a:lnTo>
                  <a:pt x="90" y="161"/>
                </a:lnTo>
                <a:lnTo>
                  <a:pt x="93" y="176"/>
                </a:lnTo>
                <a:lnTo>
                  <a:pt x="89" y="173"/>
                </a:lnTo>
                <a:lnTo>
                  <a:pt x="87" y="170"/>
                </a:lnTo>
                <a:lnTo>
                  <a:pt x="84" y="169"/>
                </a:lnTo>
                <a:lnTo>
                  <a:pt x="82" y="166"/>
                </a:lnTo>
                <a:lnTo>
                  <a:pt x="79" y="163"/>
                </a:lnTo>
                <a:lnTo>
                  <a:pt x="74" y="159"/>
                </a:lnTo>
                <a:lnTo>
                  <a:pt x="67" y="154"/>
                </a:lnTo>
                <a:lnTo>
                  <a:pt x="57" y="147"/>
                </a:lnTo>
                <a:lnTo>
                  <a:pt x="54" y="150"/>
                </a:lnTo>
                <a:lnTo>
                  <a:pt x="51" y="152"/>
                </a:lnTo>
                <a:lnTo>
                  <a:pt x="49" y="154"/>
                </a:lnTo>
                <a:lnTo>
                  <a:pt x="47" y="155"/>
                </a:lnTo>
                <a:lnTo>
                  <a:pt x="43" y="158"/>
                </a:lnTo>
                <a:lnTo>
                  <a:pt x="38" y="162"/>
                </a:lnTo>
                <a:lnTo>
                  <a:pt x="31" y="168"/>
                </a:lnTo>
                <a:lnTo>
                  <a:pt x="20" y="176"/>
                </a:lnTo>
                <a:lnTo>
                  <a:pt x="21" y="169"/>
                </a:lnTo>
                <a:lnTo>
                  <a:pt x="22" y="165"/>
                </a:lnTo>
                <a:lnTo>
                  <a:pt x="23" y="159"/>
                </a:lnTo>
                <a:lnTo>
                  <a:pt x="26" y="155"/>
                </a:lnTo>
                <a:lnTo>
                  <a:pt x="27" y="150"/>
                </a:lnTo>
                <a:lnTo>
                  <a:pt x="28" y="141"/>
                </a:lnTo>
                <a:lnTo>
                  <a:pt x="30" y="130"/>
                </a:lnTo>
                <a:lnTo>
                  <a:pt x="33" y="115"/>
                </a:lnTo>
                <a:lnTo>
                  <a:pt x="30" y="109"/>
                </a:lnTo>
                <a:lnTo>
                  <a:pt x="28" y="107"/>
                </a:lnTo>
                <a:lnTo>
                  <a:pt x="26" y="102"/>
                </a:lnTo>
                <a:lnTo>
                  <a:pt x="22" y="98"/>
                </a:lnTo>
                <a:lnTo>
                  <a:pt x="19" y="94"/>
                </a:lnTo>
                <a:lnTo>
                  <a:pt x="15" y="89"/>
                </a:lnTo>
                <a:lnTo>
                  <a:pt x="9" y="80"/>
                </a:lnTo>
                <a:lnTo>
                  <a:pt x="0" y="69"/>
                </a:lnTo>
                <a:lnTo>
                  <a:pt x="5" y="68"/>
                </a:lnTo>
                <a:lnTo>
                  <a:pt x="9" y="66"/>
                </a:lnTo>
                <a:lnTo>
                  <a:pt x="12" y="65"/>
                </a:lnTo>
                <a:lnTo>
                  <a:pt x="16" y="64"/>
                </a:lnTo>
                <a:lnTo>
                  <a:pt x="20" y="62"/>
                </a:lnTo>
                <a:lnTo>
                  <a:pt x="26" y="61"/>
                </a:lnTo>
                <a:lnTo>
                  <a:pt x="34" y="60"/>
                </a:lnTo>
                <a:lnTo>
                  <a:pt x="44" y="57"/>
                </a:lnTo>
                <a:lnTo>
                  <a:pt x="46" y="50"/>
                </a:lnTo>
                <a:lnTo>
                  <a:pt x="48" y="46"/>
                </a:lnTo>
                <a:lnTo>
                  <a:pt x="49" y="42"/>
                </a:lnTo>
                <a:lnTo>
                  <a:pt x="50" y="37"/>
                </a:lnTo>
                <a:lnTo>
                  <a:pt x="52" y="32"/>
                </a:lnTo>
                <a:lnTo>
                  <a:pt x="54" y="25"/>
                </a:lnTo>
                <a:lnTo>
                  <a:pt x="57" y="14"/>
                </a:lnTo>
                <a:lnTo>
                  <a:pt x="61" y="0"/>
                </a:lnTo>
                <a:lnTo>
                  <a:pt x="63" y="5"/>
                </a:lnTo>
                <a:lnTo>
                  <a:pt x="64" y="10"/>
                </a:lnTo>
                <a:lnTo>
                  <a:pt x="66" y="14"/>
                </a:lnTo>
                <a:lnTo>
                  <a:pt x="67" y="18"/>
                </a:lnTo>
                <a:lnTo>
                  <a:pt x="69" y="24"/>
                </a:lnTo>
                <a:lnTo>
                  <a:pt x="70" y="30"/>
                </a:lnTo>
                <a:lnTo>
                  <a:pt x="73" y="42"/>
                </a:lnTo>
                <a:lnTo>
                  <a:pt x="77" y="55"/>
                </a:lnTo>
                <a:close/>
              </a:path>
            </a:pathLst>
          </a:custGeom>
          <a:solidFill>
            <a:srgbClr val="DDF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7" name="Freeform 455"/>
          <p:cNvSpPr>
            <a:spLocks/>
          </p:cNvSpPr>
          <p:nvPr/>
        </p:nvSpPr>
        <p:spPr bwMode="auto">
          <a:xfrm>
            <a:off x="5683250" y="3500438"/>
            <a:ext cx="147638" cy="114300"/>
          </a:xfrm>
          <a:custGeom>
            <a:avLst/>
            <a:gdLst>
              <a:gd name="T0" fmla="*/ 63 w 93"/>
              <a:gd name="T1" fmla="*/ 44 h 144"/>
              <a:gd name="T2" fmla="*/ 67 w 93"/>
              <a:gd name="T3" fmla="*/ 45 h 144"/>
              <a:gd name="T4" fmla="*/ 73 w 93"/>
              <a:gd name="T5" fmla="*/ 47 h 144"/>
              <a:gd name="T6" fmla="*/ 83 w 93"/>
              <a:gd name="T7" fmla="*/ 49 h 144"/>
              <a:gd name="T8" fmla="*/ 88 w 93"/>
              <a:gd name="T9" fmla="*/ 55 h 144"/>
              <a:gd name="T10" fmla="*/ 83 w 93"/>
              <a:gd name="T11" fmla="*/ 62 h 144"/>
              <a:gd name="T12" fmla="*/ 78 w 93"/>
              <a:gd name="T13" fmla="*/ 69 h 144"/>
              <a:gd name="T14" fmla="*/ 69 w 93"/>
              <a:gd name="T15" fmla="*/ 80 h 144"/>
              <a:gd name="T16" fmla="*/ 63 w 93"/>
              <a:gd name="T17" fmla="*/ 95 h 144"/>
              <a:gd name="T18" fmla="*/ 65 w 93"/>
              <a:gd name="T19" fmla="*/ 105 h 144"/>
              <a:gd name="T20" fmla="*/ 67 w 93"/>
              <a:gd name="T21" fmla="*/ 115 h 144"/>
              <a:gd name="T22" fmla="*/ 70 w 93"/>
              <a:gd name="T23" fmla="*/ 131 h 144"/>
              <a:gd name="T24" fmla="*/ 67 w 93"/>
              <a:gd name="T25" fmla="*/ 139 h 144"/>
              <a:gd name="T26" fmla="*/ 58 w 93"/>
              <a:gd name="T27" fmla="*/ 131 h 144"/>
              <a:gd name="T28" fmla="*/ 40 w 93"/>
              <a:gd name="T29" fmla="*/ 126 h 144"/>
              <a:gd name="T30" fmla="*/ 30 w 93"/>
              <a:gd name="T31" fmla="*/ 133 h 144"/>
              <a:gd name="T32" fmla="*/ 17 w 93"/>
              <a:gd name="T33" fmla="*/ 138 h 144"/>
              <a:gd name="T34" fmla="*/ 19 w 93"/>
              <a:gd name="T35" fmla="*/ 131 h 144"/>
              <a:gd name="T36" fmla="*/ 21 w 93"/>
              <a:gd name="T37" fmla="*/ 123 h 144"/>
              <a:gd name="T38" fmla="*/ 24 w 93"/>
              <a:gd name="T39" fmla="*/ 108 h 144"/>
              <a:gd name="T40" fmla="*/ 22 w 93"/>
              <a:gd name="T41" fmla="*/ 88 h 144"/>
              <a:gd name="T42" fmla="*/ 13 w 93"/>
              <a:gd name="T43" fmla="*/ 73 h 144"/>
              <a:gd name="T44" fmla="*/ 4 w 93"/>
              <a:gd name="T45" fmla="*/ 56 h 144"/>
              <a:gd name="T46" fmla="*/ 10 w 93"/>
              <a:gd name="T47" fmla="*/ 54 h 144"/>
              <a:gd name="T48" fmla="*/ 17 w 93"/>
              <a:gd name="T49" fmla="*/ 51 h 144"/>
              <a:gd name="T50" fmla="*/ 27 w 93"/>
              <a:gd name="T51" fmla="*/ 47 h 144"/>
              <a:gd name="T52" fmla="*/ 37 w 93"/>
              <a:gd name="T53" fmla="*/ 40 h 144"/>
              <a:gd name="T54" fmla="*/ 39 w 93"/>
              <a:gd name="T55" fmla="*/ 33 h 144"/>
              <a:gd name="T56" fmla="*/ 41 w 93"/>
              <a:gd name="T57" fmla="*/ 26 h 144"/>
              <a:gd name="T58" fmla="*/ 45 w 93"/>
              <a:gd name="T59" fmla="*/ 11 h 144"/>
              <a:gd name="T60" fmla="*/ 50 w 93"/>
              <a:gd name="T61" fmla="*/ 4 h 144"/>
              <a:gd name="T62" fmla="*/ 51 w 93"/>
              <a:gd name="T63" fmla="*/ 11 h 144"/>
              <a:gd name="T64" fmla="*/ 54 w 93"/>
              <a:gd name="T65" fmla="*/ 18 h 144"/>
              <a:gd name="T66" fmla="*/ 57 w 93"/>
              <a:gd name="T67" fmla="*/ 33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3" h="144">
                <a:moveTo>
                  <a:pt x="60" y="44"/>
                </a:moveTo>
                <a:lnTo>
                  <a:pt x="63" y="44"/>
                </a:lnTo>
                <a:lnTo>
                  <a:pt x="65" y="45"/>
                </a:lnTo>
                <a:lnTo>
                  <a:pt x="67" y="45"/>
                </a:lnTo>
                <a:lnTo>
                  <a:pt x="70" y="47"/>
                </a:lnTo>
                <a:lnTo>
                  <a:pt x="73" y="47"/>
                </a:lnTo>
                <a:lnTo>
                  <a:pt x="77" y="48"/>
                </a:lnTo>
                <a:lnTo>
                  <a:pt x="83" y="49"/>
                </a:lnTo>
                <a:lnTo>
                  <a:pt x="93" y="51"/>
                </a:lnTo>
                <a:lnTo>
                  <a:pt x="88" y="55"/>
                </a:lnTo>
                <a:lnTo>
                  <a:pt x="86" y="58"/>
                </a:lnTo>
                <a:lnTo>
                  <a:pt x="83" y="62"/>
                </a:lnTo>
                <a:lnTo>
                  <a:pt x="81" y="65"/>
                </a:lnTo>
                <a:lnTo>
                  <a:pt x="78" y="69"/>
                </a:lnTo>
                <a:lnTo>
                  <a:pt x="74" y="73"/>
                </a:lnTo>
                <a:lnTo>
                  <a:pt x="69" y="80"/>
                </a:lnTo>
                <a:lnTo>
                  <a:pt x="62" y="90"/>
                </a:lnTo>
                <a:lnTo>
                  <a:pt x="63" y="95"/>
                </a:lnTo>
                <a:lnTo>
                  <a:pt x="64" y="101"/>
                </a:lnTo>
                <a:lnTo>
                  <a:pt x="65" y="105"/>
                </a:lnTo>
                <a:lnTo>
                  <a:pt x="66" y="109"/>
                </a:lnTo>
                <a:lnTo>
                  <a:pt x="67" y="115"/>
                </a:lnTo>
                <a:lnTo>
                  <a:pt x="68" y="121"/>
                </a:lnTo>
                <a:lnTo>
                  <a:pt x="70" y="131"/>
                </a:lnTo>
                <a:lnTo>
                  <a:pt x="72" y="144"/>
                </a:lnTo>
                <a:lnTo>
                  <a:pt x="67" y="139"/>
                </a:lnTo>
                <a:lnTo>
                  <a:pt x="64" y="137"/>
                </a:lnTo>
                <a:lnTo>
                  <a:pt x="58" y="131"/>
                </a:lnTo>
                <a:lnTo>
                  <a:pt x="44" y="121"/>
                </a:lnTo>
                <a:lnTo>
                  <a:pt x="40" y="126"/>
                </a:lnTo>
                <a:lnTo>
                  <a:pt x="36" y="128"/>
                </a:lnTo>
                <a:lnTo>
                  <a:pt x="30" y="133"/>
                </a:lnTo>
                <a:lnTo>
                  <a:pt x="16" y="144"/>
                </a:lnTo>
                <a:lnTo>
                  <a:pt x="17" y="138"/>
                </a:lnTo>
                <a:lnTo>
                  <a:pt x="18" y="134"/>
                </a:lnTo>
                <a:lnTo>
                  <a:pt x="19" y="131"/>
                </a:lnTo>
                <a:lnTo>
                  <a:pt x="20" y="127"/>
                </a:lnTo>
                <a:lnTo>
                  <a:pt x="21" y="123"/>
                </a:lnTo>
                <a:lnTo>
                  <a:pt x="22" y="116"/>
                </a:lnTo>
                <a:lnTo>
                  <a:pt x="24" y="108"/>
                </a:lnTo>
                <a:lnTo>
                  <a:pt x="26" y="95"/>
                </a:lnTo>
                <a:lnTo>
                  <a:pt x="22" y="88"/>
                </a:lnTo>
                <a:lnTo>
                  <a:pt x="19" y="81"/>
                </a:lnTo>
                <a:lnTo>
                  <a:pt x="13" y="73"/>
                </a:lnTo>
                <a:lnTo>
                  <a:pt x="0" y="58"/>
                </a:lnTo>
                <a:lnTo>
                  <a:pt x="4" y="56"/>
                </a:lnTo>
                <a:lnTo>
                  <a:pt x="7" y="55"/>
                </a:lnTo>
                <a:lnTo>
                  <a:pt x="10" y="54"/>
                </a:lnTo>
                <a:lnTo>
                  <a:pt x="14" y="52"/>
                </a:lnTo>
                <a:lnTo>
                  <a:pt x="17" y="51"/>
                </a:lnTo>
                <a:lnTo>
                  <a:pt x="21" y="49"/>
                </a:lnTo>
                <a:lnTo>
                  <a:pt x="27" y="47"/>
                </a:lnTo>
                <a:lnTo>
                  <a:pt x="35" y="45"/>
                </a:lnTo>
                <a:lnTo>
                  <a:pt x="37" y="40"/>
                </a:lnTo>
                <a:lnTo>
                  <a:pt x="38" y="37"/>
                </a:lnTo>
                <a:lnTo>
                  <a:pt x="39" y="33"/>
                </a:lnTo>
                <a:lnTo>
                  <a:pt x="40" y="30"/>
                </a:lnTo>
                <a:lnTo>
                  <a:pt x="41" y="26"/>
                </a:lnTo>
                <a:lnTo>
                  <a:pt x="42" y="19"/>
                </a:lnTo>
                <a:lnTo>
                  <a:pt x="45" y="11"/>
                </a:lnTo>
                <a:lnTo>
                  <a:pt x="48" y="0"/>
                </a:lnTo>
                <a:lnTo>
                  <a:pt x="50" y="4"/>
                </a:lnTo>
                <a:lnTo>
                  <a:pt x="51" y="8"/>
                </a:lnTo>
                <a:lnTo>
                  <a:pt x="51" y="11"/>
                </a:lnTo>
                <a:lnTo>
                  <a:pt x="53" y="13"/>
                </a:lnTo>
                <a:lnTo>
                  <a:pt x="54" y="18"/>
                </a:lnTo>
                <a:lnTo>
                  <a:pt x="55" y="23"/>
                </a:lnTo>
                <a:lnTo>
                  <a:pt x="57" y="33"/>
                </a:lnTo>
                <a:lnTo>
                  <a:pt x="60" y="44"/>
                </a:lnTo>
                <a:close/>
              </a:path>
            </a:pathLst>
          </a:custGeom>
          <a:solidFill>
            <a:srgbClr val="EEFF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8" name="Freeform 456"/>
          <p:cNvSpPr>
            <a:spLocks/>
          </p:cNvSpPr>
          <p:nvPr/>
        </p:nvSpPr>
        <p:spPr bwMode="auto">
          <a:xfrm>
            <a:off x="5705475" y="3514725"/>
            <a:ext cx="103188" cy="88900"/>
          </a:xfrm>
          <a:custGeom>
            <a:avLst/>
            <a:gdLst>
              <a:gd name="T0" fmla="*/ 42 w 65"/>
              <a:gd name="T1" fmla="*/ 33 h 112"/>
              <a:gd name="T2" fmla="*/ 46 w 65"/>
              <a:gd name="T3" fmla="*/ 35 h 112"/>
              <a:gd name="T4" fmla="*/ 49 w 65"/>
              <a:gd name="T5" fmla="*/ 35 h 112"/>
              <a:gd name="T6" fmla="*/ 54 w 65"/>
              <a:gd name="T7" fmla="*/ 38 h 112"/>
              <a:gd name="T8" fmla="*/ 65 w 65"/>
              <a:gd name="T9" fmla="*/ 40 h 112"/>
              <a:gd name="T10" fmla="*/ 60 w 65"/>
              <a:gd name="T11" fmla="*/ 46 h 112"/>
              <a:gd name="T12" fmla="*/ 56 w 65"/>
              <a:gd name="T13" fmla="*/ 50 h 112"/>
              <a:gd name="T14" fmla="*/ 51 w 65"/>
              <a:gd name="T15" fmla="*/ 58 h 112"/>
              <a:gd name="T16" fmla="*/ 41 w 65"/>
              <a:gd name="T17" fmla="*/ 71 h 112"/>
              <a:gd name="T18" fmla="*/ 42 w 65"/>
              <a:gd name="T19" fmla="*/ 75 h 112"/>
              <a:gd name="T20" fmla="*/ 43 w 65"/>
              <a:gd name="T21" fmla="*/ 78 h 112"/>
              <a:gd name="T22" fmla="*/ 44 w 65"/>
              <a:gd name="T23" fmla="*/ 82 h 112"/>
              <a:gd name="T24" fmla="*/ 44 w 65"/>
              <a:gd name="T25" fmla="*/ 85 h 112"/>
              <a:gd name="T26" fmla="*/ 45 w 65"/>
              <a:gd name="T27" fmla="*/ 89 h 112"/>
              <a:gd name="T28" fmla="*/ 46 w 65"/>
              <a:gd name="T29" fmla="*/ 94 h 112"/>
              <a:gd name="T30" fmla="*/ 48 w 65"/>
              <a:gd name="T31" fmla="*/ 103 h 112"/>
              <a:gd name="T32" fmla="*/ 50 w 65"/>
              <a:gd name="T33" fmla="*/ 112 h 112"/>
              <a:gd name="T34" fmla="*/ 46 w 65"/>
              <a:gd name="T35" fmla="*/ 110 h 112"/>
              <a:gd name="T36" fmla="*/ 44 w 65"/>
              <a:gd name="T37" fmla="*/ 107 h 112"/>
              <a:gd name="T38" fmla="*/ 40 w 65"/>
              <a:gd name="T39" fmla="*/ 103 h 112"/>
              <a:gd name="T40" fmla="*/ 30 w 65"/>
              <a:gd name="T41" fmla="*/ 96 h 112"/>
              <a:gd name="T42" fmla="*/ 27 w 65"/>
              <a:gd name="T43" fmla="*/ 99 h 112"/>
              <a:gd name="T44" fmla="*/ 25 w 65"/>
              <a:gd name="T45" fmla="*/ 100 h 112"/>
              <a:gd name="T46" fmla="*/ 20 w 65"/>
              <a:gd name="T47" fmla="*/ 104 h 112"/>
              <a:gd name="T48" fmla="*/ 10 w 65"/>
              <a:gd name="T49" fmla="*/ 112 h 112"/>
              <a:gd name="T50" fmla="*/ 12 w 65"/>
              <a:gd name="T51" fmla="*/ 105 h 112"/>
              <a:gd name="T52" fmla="*/ 14 w 65"/>
              <a:gd name="T53" fmla="*/ 100 h 112"/>
              <a:gd name="T54" fmla="*/ 15 w 65"/>
              <a:gd name="T55" fmla="*/ 92 h 112"/>
              <a:gd name="T56" fmla="*/ 18 w 65"/>
              <a:gd name="T57" fmla="*/ 75 h 112"/>
              <a:gd name="T58" fmla="*/ 15 w 65"/>
              <a:gd name="T59" fmla="*/ 69 h 112"/>
              <a:gd name="T60" fmla="*/ 14 w 65"/>
              <a:gd name="T61" fmla="*/ 64 h 112"/>
              <a:gd name="T62" fmla="*/ 9 w 65"/>
              <a:gd name="T63" fmla="*/ 57 h 112"/>
              <a:gd name="T64" fmla="*/ 0 w 65"/>
              <a:gd name="T65" fmla="*/ 46 h 112"/>
              <a:gd name="T66" fmla="*/ 5 w 65"/>
              <a:gd name="T67" fmla="*/ 43 h 112"/>
              <a:gd name="T68" fmla="*/ 9 w 65"/>
              <a:gd name="T69" fmla="*/ 40 h 112"/>
              <a:gd name="T70" fmla="*/ 14 w 65"/>
              <a:gd name="T71" fmla="*/ 39 h 112"/>
              <a:gd name="T72" fmla="*/ 25 w 65"/>
              <a:gd name="T73" fmla="*/ 36 h 112"/>
              <a:gd name="T74" fmla="*/ 27 w 65"/>
              <a:gd name="T75" fmla="*/ 29 h 112"/>
              <a:gd name="T76" fmla="*/ 29 w 65"/>
              <a:gd name="T77" fmla="*/ 24 h 112"/>
              <a:gd name="T78" fmla="*/ 31 w 65"/>
              <a:gd name="T79" fmla="*/ 15 h 112"/>
              <a:gd name="T80" fmla="*/ 35 w 65"/>
              <a:gd name="T81" fmla="*/ 0 h 112"/>
              <a:gd name="T82" fmla="*/ 36 w 65"/>
              <a:gd name="T83" fmla="*/ 6 h 112"/>
              <a:gd name="T84" fmla="*/ 37 w 65"/>
              <a:gd name="T85" fmla="*/ 11 h 112"/>
              <a:gd name="T86" fmla="*/ 39 w 65"/>
              <a:gd name="T87" fmla="*/ 18 h 112"/>
              <a:gd name="T88" fmla="*/ 42 w 65"/>
              <a:gd name="T89" fmla="*/ 3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5" h="112">
                <a:moveTo>
                  <a:pt x="42" y="33"/>
                </a:moveTo>
                <a:lnTo>
                  <a:pt x="46" y="35"/>
                </a:lnTo>
                <a:lnTo>
                  <a:pt x="49" y="35"/>
                </a:lnTo>
                <a:lnTo>
                  <a:pt x="54" y="38"/>
                </a:lnTo>
                <a:lnTo>
                  <a:pt x="65" y="40"/>
                </a:lnTo>
                <a:lnTo>
                  <a:pt x="60" y="46"/>
                </a:lnTo>
                <a:lnTo>
                  <a:pt x="56" y="50"/>
                </a:lnTo>
                <a:lnTo>
                  <a:pt x="51" y="58"/>
                </a:lnTo>
                <a:lnTo>
                  <a:pt x="41" y="71"/>
                </a:lnTo>
                <a:lnTo>
                  <a:pt x="42" y="75"/>
                </a:lnTo>
                <a:lnTo>
                  <a:pt x="43" y="78"/>
                </a:lnTo>
                <a:lnTo>
                  <a:pt x="44" y="82"/>
                </a:lnTo>
                <a:lnTo>
                  <a:pt x="44" y="85"/>
                </a:lnTo>
                <a:lnTo>
                  <a:pt x="45" y="89"/>
                </a:lnTo>
                <a:lnTo>
                  <a:pt x="46" y="94"/>
                </a:lnTo>
                <a:lnTo>
                  <a:pt x="48" y="103"/>
                </a:lnTo>
                <a:lnTo>
                  <a:pt x="50" y="112"/>
                </a:lnTo>
                <a:lnTo>
                  <a:pt x="46" y="110"/>
                </a:lnTo>
                <a:lnTo>
                  <a:pt x="44" y="107"/>
                </a:lnTo>
                <a:lnTo>
                  <a:pt x="40" y="103"/>
                </a:lnTo>
                <a:lnTo>
                  <a:pt x="30" y="96"/>
                </a:lnTo>
                <a:lnTo>
                  <a:pt x="27" y="99"/>
                </a:lnTo>
                <a:lnTo>
                  <a:pt x="25" y="100"/>
                </a:lnTo>
                <a:lnTo>
                  <a:pt x="20" y="104"/>
                </a:lnTo>
                <a:lnTo>
                  <a:pt x="10" y="112"/>
                </a:lnTo>
                <a:lnTo>
                  <a:pt x="12" y="105"/>
                </a:lnTo>
                <a:lnTo>
                  <a:pt x="14" y="100"/>
                </a:lnTo>
                <a:lnTo>
                  <a:pt x="15" y="92"/>
                </a:lnTo>
                <a:lnTo>
                  <a:pt x="18" y="75"/>
                </a:lnTo>
                <a:lnTo>
                  <a:pt x="15" y="69"/>
                </a:lnTo>
                <a:lnTo>
                  <a:pt x="14" y="64"/>
                </a:lnTo>
                <a:lnTo>
                  <a:pt x="9" y="57"/>
                </a:lnTo>
                <a:lnTo>
                  <a:pt x="0" y="46"/>
                </a:lnTo>
                <a:lnTo>
                  <a:pt x="5" y="43"/>
                </a:lnTo>
                <a:lnTo>
                  <a:pt x="9" y="40"/>
                </a:lnTo>
                <a:lnTo>
                  <a:pt x="14" y="39"/>
                </a:lnTo>
                <a:lnTo>
                  <a:pt x="25" y="36"/>
                </a:lnTo>
                <a:lnTo>
                  <a:pt x="27" y="29"/>
                </a:lnTo>
                <a:lnTo>
                  <a:pt x="29" y="24"/>
                </a:lnTo>
                <a:lnTo>
                  <a:pt x="31" y="15"/>
                </a:lnTo>
                <a:lnTo>
                  <a:pt x="35" y="0"/>
                </a:lnTo>
                <a:lnTo>
                  <a:pt x="36" y="6"/>
                </a:lnTo>
                <a:lnTo>
                  <a:pt x="37" y="11"/>
                </a:lnTo>
                <a:lnTo>
                  <a:pt x="39" y="18"/>
                </a:lnTo>
                <a:lnTo>
                  <a:pt x="42" y="33"/>
                </a:lnTo>
                <a:close/>
              </a:path>
            </a:pathLst>
          </a:custGeom>
          <a:solidFill>
            <a:srgbClr val="EEFF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29" name="Freeform 457"/>
          <p:cNvSpPr>
            <a:spLocks/>
          </p:cNvSpPr>
          <p:nvPr/>
        </p:nvSpPr>
        <p:spPr bwMode="auto">
          <a:xfrm>
            <a:off x="5726113" y="3529013"/>
            <a:ext cx="61912" cy="60325"/>
          </a:xfrm>
          <a:custGeom>
            <a:avLst/>
            <a:gdLst>
              <a:gd name="T0" fmla="*/ 26 w 39"/>
              <a:gd name="T1" fmla="*/ 21 h 78"/>
              <a:gd name="T2" fmla="*/ 28 w 39"/>
              <a:gd name="T3" fmla="*/ 22 h 78"/>
              <a:gd name="T4" fmla="*/ 29 w 39"/>
              <a:gd name="T5" fmla="*/ 22 h 78"/>
              <a:gd name="T6" fmla="*/ 32 w 39"/>
              <a:gd name="T7" fmla="*/ 24 h 78"/>
              <a:gd name="T8" fmla="*/ 39 w 39"/>
              <a:gd name="T9" fmla="*/ 27 h 78"/>
              <a:gd name="T10" fmla="*/ 35 w 39"/>
              <a:gd name="T11" fmla="*/ 31 h 78"/>
              <a:gd name="T12" fmla="*/ 32 w 39"/>
              <a:gd name="T13" fmla="*/ 35 h 78"/>
              <a:gd name="T14" fmla="*/ 28 w 39"/>
              <a:gd name="T15" fmla="*/ 40 h 78"/>
              <a:gd name="T16" fmla="*/ 21 w 39"/>
              <a:gd name="T17" fmla="*/ 49 h 78"/>
              <a:gd name="T18" fmla="*/ 22 w 39"/>
              <a:gd name="T19" fmla="*/ 54 h 78"/>
              <a:gd name="T20" fmla="*/ 24 w 39"/>
              <a:gd name="T21" fmla="*/ 60 h 78"/>
              <a:gd name="T22" fmla="*/ 27 w 39"/>
              <a:gd name="T23" fmla="*/ 67 h 78"/>
              <a:gd name="T24" fmla="*/ 29 w 39"/>
              <a:gd name="T25" fmla="*/ 78 h 78"/>
              <a:gd name="T26" fmla="*/ 27 w 39"/>
              <a:gd name="T27" fmla="*/ 76 h 78"/>
              <a:gd name="T28" fmla="*/ 26 w 39"/>
              <a:gd name="T29" fmla="*/ 75 h 78"/>
              <a:gd name="T30" fmla="*/ 22 w 39"/>
              <a:gd name="T31" fmla="*/ 72 h 78"/>
              <a:gd name="T32" fmla="*/ 17 w 39"/>
              <a:gd name="T33" fmla="*/ 68 h 78"/>
              <a:gd name="T34" fmla="*/ 16 w 39"/>
              <a:gd name="T35" fmla="*/ 69 h 78"/>
              <a:gd name="T36" fmla="*/ 15 w 39"/>
              <a:gd name="T37" fmla="*/ 71 h 78"/>
              <a:gd name="T38" fmla="*/ 12 w 39"/>
              <a:gd name="T39" fmla="*/ 72 h 78"/>
              <a:gd name="T40" fmla="*/ 6 w 39"/>
              <a:gd name="T41" fmla="*/ 78 h 78"/>
              <a:gd name="T42" fmla="*/ 7 w 39"/>
              <a:gd name="T43" fmla="*/ 74 h 78"/>
              <a:gd name="T44" fmla="*/ 8 w 39"/>
              <a:gd name="T45" fmla="*/ 69 h 78"/>
              <a:gd name="T46" fmla="*/ 9 w 39"/>
              <a:gd name="T47" fmla="*/ 64 h 78"/>
              <a:gd name="T48" fmla="*/ 11 w 39"/>
              <a:gd name="T49" fmla="*/ 54 h 78"/>
              <a:gd name="T50" fmla="*/ 10 w 39"/>
              <a:gd name="T51" fmla="*/ 50 h 78"/>
              <a:gd name="T52" fmla="*/ 9 w 39"/>
              <a:gd name="T53" fmla="*/ 46 h 78"/>
              <a:gd name="T54" fmla="*/ 6 w 39"/>
              <a:gd name="T55" fmla="*/ 40 h 78"/>
              <a:gd name="T56" fmla="*/ 0 w 39"/>
              <a:gd name="T57" fmla="*/ 32 h 78"/>
              <a:gd name="T58" fmla="*/ 4 w 39"/>
              <a:gd name="T59" fmla="*/ 29 h 78"/>
              <a:gd name="T60" fmla="*/ 6 w 39"/>
              <a:gd name="T61" fmla="*/ 28 h 78"/>
              <a:gd name="T62" fmla="*/ 9 w 39"/>
              <a:gd name="T63" fmla="*/ 25 h 78"/>
              <a:gd name="T64" fmla="*/ 16 w 39"/>
              <a:gd name="T65" fmla="*/ 24 h 78"/>
              <a:gd name="T66" fmla="*/ 18 w 39"/>
              <a:gd name="T67" fmla="*/ 18 h 78"/>
              <a:gd name="T68" fmla="*/ 18 w 39"/>
              <a:gd name="T69" fmla="*/ 14 h 78"/>
              <a:gd name="T70" fmla="*/ 19 w 39"/>
              <a:gd name="T71" fmla="*/ 10 h 78"/>
              <a:gd name="T72" fmla="*/ 22 w 39"/>
              <a:gd name="T73" fmla="*/ 0 h 78"/>
              <a:gd name="T74" fmla="*/ 22 w 39"/>
              <a:gd name="T75" fmla="*/ 3 h 78"/>
              <a:gd name="T76" fmla="*/ 22 w 39"/>
              <a:gd name="T77" fmla="*/ 6 h 78"/>
              <a:gd name="T78" fmla="*/ 23 w 39"/>
              <a:gd name="T79" fmla="*/ 11 h 78"/>
              <a:gd name="T80" fmla="*/ 26 w 39"/>
              <a:gd name="T81" fmla="*/ 21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9" h="78">
                <a:moveTo>
                  <a:pt x="26" y="21"/>
                </a:moveTo>
                <a:lnTo>
                  <a:pt x="28" y="22"/>
                </a:lnTo>
                <a:lnTo>
                  <a:pt x="29" y="22"/>
                </a:lnTo>
                <a:lnTo>
                  <a:pt x="32" y="24"/>
                </a:lnTo>
                <a:lnTo>
                  <a:pt x="39" y="27"/>
                </a:lnTo>
                <a:lnTo>
                  <a:pt x="35" y="31"/>
                </a:lnTo>
                <a:lnTo>
                  <a:pt x="32" y="35"/>
                </a:lnTo>
                <a:lnTo>
                  <a:pt x="28" y="40"/>
                </a:lnTo>
                <a:lnTo>
                  <a:pt x="21" y="49"/>
                </a:lnTo>
                <a:lnTo>
                  <a:pt x="22" y="54"/>
                </a:lnTo>
                <a:lnTo>
                  <a:pt x="24" y="60"/>
                </a:lnTo>
                <a:lnTo>
                  <a:pt x="27" y="67"/>
                </a:lnTo>
                <a:lnTo>
                  <a:pt x="29" y="78"/>
                </a:lnTo>
                <a:lnTo>
                  <a:pt x="27" y="76"/>
                </a:lnTo>
                <a:lnTo>
                  <a:pt x="26" y="75"/>
                </a:lnTo>
                <a:lnTo>
                  <a:pt x="22" y="72"/>
                </a:lnTo>
                <a:lnTo>
                  <a:pt x="17" y="68"/>
                </a:lnTo>
                <a:lnTo>
                  <a:pt x="16" y="69"/>
                </a:lnTo>
                <a:lnTo>
                  <a:pt x="15" y="71"/>
                </a:lnTo>
                <a:lnTo>
                  <a:pt x="12" y="72"/>
                </a:lnTo>
                <a:lnTo>
                  <a:pt x="6" y="78"/>
                </a:lnTo>
                <a:lnTo>
                  <a:pt x="7" y="74"/>
                </a:lnTo>
                <a:lnTo>
                  <a:pt x="8" y="69"/>
                </a:lnTo>
                <a:lnTo>
                  <a:pt x="9" y="64"/>
                </a:lnTo>
                <a:lnTo>
                  <a:pt x="11" y="54"/>
                </a:lnTo>
                <a:lnTo>
                  <a:pt x="10" y="50"/>
                </a:lnTo>
                <a:lnTo>
                  <a:pt x="9" y="46"/>
                </a:lnTo>
                <a:lnTo>
                  <a:pt x="6" y="40"/>
                </a:lnTo>
                <a:lnTo>
                  <a:pt x="0" y="32"/>
                </a:lnTo>
                <a:lnTo>
                  <a:pt x="4" y="29"/>
                </a:lnTo>
                <a:lnTo>
                  <a:pt x="6" y="28"/>
                </a:lnTo>
                <a:lnTo>
                  <a:pt x="9" y="25"/>
                </a:lnTo>
                <a:lnTo>
                  <a:pt x="16" y="24"/>
                </a:lnTo>
                <a:lnTo>
                  <a:pt x="18" y="18"/>
                </a:lnTo>
                <a:lnTo>
                  <a:pt x="18" y="14"/>
                </a:lnTo>
                <a:lnTo>
                  <a:pt x="19" y="10"/>
                </a:lnTo>
                <a:lnTo>
                  <a:pt x="22" y="0"/>
                </a:lnTo>
                <a:lnTo>
                  <a:pt x="22" y="3"/>
                </a:lnTo>
                <a:lnTo>
                  <a:pt x="22" y="6"/>
                </a:lnTo>
                <a:lnTo>
                  <a:pt x="23" y="11"/>
                </a:lnTo>
                <a:lnTo>
                  <a:pt x="26" y="21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0" name="Freeform 458"/>
          <p:cNvSpPr>
            <a:spLocks/>
          </p:cNvSpPr>
          <p:nvPr/>
        </p:nvSpPr>
        <p:spPr bwMode="auto">
          <a:xfrm>
            <a:off x="5746750" y="3541713"/>
            <a:ext cx="20638" cy="36512"/>
          </a:xfrm>
          <a:custGeom>
            <a:avLst/>
            <a:gdLst>
              <a:gd name="T0" fmla="*/ 8 w 13"/>
              <a:gd name="T1" fmla="*/ 10 h 46"/>
              <a:gd name="T2" fmla="*/ 8 w 13"/>
              <a:gd name="T3" fmla="*/ 10 h 46"/>
              <a:gd name="T4" fmla="*/ 8 w 13"/>
              <a:gd name="T5" fmla="*/ 11 h 46"/>
              <a:gd name="T6" fmla="*/ 9 w 13"/>
              <a:gd name="T7" fmla="*/ 12 h 46"/>
              <a:gd name="T8" fmla="*/ 13 w 13"/>
              <a:gd name="T9" fmla="*/ 14 h 46"/>
              <a:gd name="T10" fmla="*/ 10 w 13"/>
              <a:gd name="T11" fmla="*/ 16 h 46"/>
              <a:gd name="T12" fmla="*/ 8 w 13"/>
              <a:gd name="T13" fmla="*/ 19 h 46"/>
              <a:gd name="T14" fmla="*/ 5 w 13"/>
              <a:gd name="T15" fmla="*/ 23 h 46"/>
              <a:gd name="T16" fmla="*/ 1 w 13"/>
              <a:gd name="T17" fmla="*/ 29 h 46"/>
              <a:gd name="T18" fmla="*/ 2 w 13"/>
              <a:gd name="T19" fmla="*/ 32 h 46"/>
              <a:gd name="T20" fmla="*/ 4 w 13"/>
              <a:gd name="T21" fmla="*/ 34 h 46"/>
              <a:gd name="T22" fmla="*/ 5 w 13"/>
              <a:gd name="T23" fmla="*/ 39 h 46"/>
              <a:gd name="T24" fmla="*/ 7 w 13"/>
              <a:gd name="T25" fmla="*/ 46 h 46"/>
              <a:gd name="T26" fmla="*/ 6 w 13"/>
              <a:gd name="T27" fmla="*/ 46 h 46"/>
              <a:gd name="T28" fmla="*/ 6 w 13"/>
              <a:gd name="T29" fmla="*/ 46 h 46"/>
              <a:gd name="T30" fmla="*/ 6 w 13"/>
              <a:gd name="T31" fmla="*/ 44 h 46"/>
              <a:gd name="T32" fmla="*/ 4 w 13"/>
              <a:gd name="T33" fmla="*/ 43 h 46"/>
              <a:gd name="T34" fmla="*/ 4 w 13"/>
              <a:gd name="T35" fmla="*/ 43 h 46"/>
              <a:gd name="T36" fmla="*/ 4 w 13"/>
              <a:gd name="T37" fmla="*/ 43 h 46"/>
              <a:gd name="T38" fmla="*/ 3 w 13"/>
              <a:gd name="T39" fmla="*/ 43 h 46"/>
              <a:gd name="T40" fmla="*/ 1 w 13"/>
              <a:gd name="T41" fmla="*/ 46 h 46"/>
              <a:gd name="T42" fmla="*/ 2 w 13"/>
              <a:gd name="T43" fmla="*/ 43 h 46"/>
              <a:gd name="T44" fmla="*/ 3 w 13"/>
              <a:gd name="T45" fmla="*/ 41 h 46"/>
              <a:gd name="T46" fmla="*/ 4 w 13"/>
              <a:gd name="T47" fmla="*/ 39 h 46"/>
              <a:gd name="T48" fmla="*/ 5 w 13"/>
              <a:gd name="T49" fmla="*/ 33 h 46"/>
              <a:gd name="T50" fmla="*/ 5 w 13"/>
              <a:gd name="T51" fmla="*/ 30 h 46"/>
              <a:gd name="T52" fmla="*/ 4 w 13"/>
              <a:gd name="T53" fmla="*/ 28 h 46"/>
              <a:gd name="T54" fmla="*/ 3 w 13"/>
              <a:gd name="T55" fmla="*/ 25 h 46"/>
              <a:gd name="T56" fmla="*/ 0 w 13"/>
              <a:gd name="T57" fmla="*/ 21 h 46"/>
              <a:gd name="T58" fmla="*/ 2 w 13"/>
              <a:gd name="T59" fmla="*/ 18 h 46"/>
              <a:gd name="T60" fmla="*/ 3 w 13"/>
              <a:gd name="T61" fmla="*/ 16 h 46"/>
              <a:gd name="T62" fmla="*/ 4 w 13"/>
              <a:gd name="T63" fmla="*/ 14 h 46"/>
              <a:gd name="T64" fmla="*/ 7 w 13"/>
              <a:gd name="T65" fmla="*/ 12 h 46"/>
              <a:gd name="T66" fmla="*/ 7 w 13"/>
              <a:gd name="T67" fmla="*/ 10 h 46"/>
              <a:gd name="T68" fmla="*/ 8 w 13"/>
              <a:gd name="T69" fmla="*/ 7 h 46"/>
              <a:gd name="T70" fmla="*/ 8 w 13"/>
              <a:gd name="T71" fmla="*/ 4 h 46"/>
              <a:gd name="T72" fmla="*/ 9 w 13"/>
              <a:gd name="T73" fmla="*/ 0 h 46"/>
              <a:gd name="T74" fmla="*/ 9 w 13"/>
              <a:gd name="T75" fmla="*/ 1 h 46"/>
              <a:gd name="T76" fmla="*/ 8 w 13"/>
              <a:gd name="T77" fmla="*/ 3 h 46"/>
              <a:gd name="T78" fmla="*/ 8 w 13"/>
              <a:gd name="T79" fmla="*/ 5 h 46"/>
              <a:gd name="T80" fmla="*/ 8 w 13"/>
              <a:gd name="T81" fmla="*/ 1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" h="46">
                <a:moveTo>
                  <a:pt x="8" y="10"/>
                </a:moveTo>
                <a:lnTo>
                  <a:pt x="8" y="10"/>
                </a:lnTo>
                <a:lnTo>
                  <a:pt x="8" y="11"/>
                </a:lnTo>
                <a:lnTo>
                  <a:pt x="9" y="12"/>
                </a:lnTo>
                <a:lnTo>
                  <a:pt x="13" y="14"/>
                </a:lnTo>
                <a:lnTo>
                  <a:pt x="10" y="16"/>
                </a:lnTo>
                <a:lnTo>
                  <a:pt x="8" y="19"/>
                </a:lnTo>
                <a:lnTo>
                  <a:pt x="5" y="23"/>
                </a:lnTo>
                <a:lnTo>
                  <a:pt x="1" y="29"/>
                </a:lnTo>
                <a:lnTo>
                  <a:pt x="2" y="32"/>
                </a:lnTo>
                <a:lnTo>
                  <a:pt x="4" y="34"/>
                </a:lnTo>
                <a:lnTo>
                  <a:pt x="5" y="39"/>
                </a:lnTo>
                <a:lnTo>
                  <a:pt x="7" y="46"/>
                </a:lnTo>
                <a:lnTo>
                  <a:pt x="6" y="46"/>
                </a:lnTo>
                <a:lnTo>
                  <a:pt x="6" y="46"/>
                </a:lnTo>
                <a:lnTo>
                  <a:pt x="6" y="44"/>
                </a:lnTo>
                <a:lnTo>
                  <a:pt x="4" y="43"/>
                </a:lnTo>
                <a:lnTo>
                  <a:pt x="4" y="43"/>
                </a:lnTo>
                <a:lnTo>
                  <a:pt x="4" y="43"/>
                </a:lnTo>
                <a:lnTo>
                  <a:pt x="3" y="43"/>
                </a:lnTo>
                <a:lnTo>
                  <a:pt x="1" y="46"/>
                </a:lnTo>
                <a:lnTo>
                  <a:pt x="2" y="43"/>
                </a:lnTo>
                <a:lnTo>
                  <a:pt x="3" y="41"/>
                </a:lnTo>
                <a:lnTo>
                  <a:pt x="4" y="39"/>
                </a:lnTo>
                <a:lnTo>
                  <a:pt x="5" y="33"/>
                </a:lnTo>
                <a:lnTo>
                  <a:pt x="5" y="30"/>
                </a:lnTo>
                <a:lnTo>
                  <a:pt x="4" y="28"/>
                </a:lnTo>
                <a:lnTo>
                  <a:pt x="3" y="25"/>
                </a:lnTo>
                <a:lnTo>
                  <a:pt x="0" y="21"/>
                </a:lnTo>
                <a:lnTo>
                  <a:pt x="2" y="18"/>
                </a:lnTo>
                <a:lnTo>
                  <a:pt x="3" y="16"/>
                </a:lnTo>
                <a:lnTo>
                  <a:pt x="4" y="14"/>
                </a:lnTo>
                <a:lnTo>
                  <a:pt x="7" y="12"/>
                </a:lnTo>
                <a:lnTo>
                  <a:pt x="7" y="10"/>
                </a:lnTo>
                <a:lnTo>
                  <a:pt x="8" y="7"/>
                </a:lnTo>
                <a:lnTo>
                  <a:pt x="8" y="4"/>
                </a:lnTo>
                <a:lnTo>
                  <a:pt x="9" y="0"/>
                </a:lnTo>
                <a:lnTo>
                  <a:pt x="9" y="1"/>
                </a:lnTo>
                <a:lnTo>
                  <a:pt x="8" y="3"/>
                </a:lnTo>
                <a:lnTo>
                  <a:pt x="8" y="5"/>
                </a:lnTo>
                <a:lnTo>
                  <a:pt x="8" y="10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1" name="Freeform 459"/>
          <p:cNvSpPr>
            <a:spLocks/>
          </p:cNvSpPr>
          <p:nvPr/>
        </p:nvSpPr>
        <p:spPr bwMode="auto">
          <a:xfrm>
            <a:off x="5738813" y="3554413"/>
            <a:ext cx="30162" cy="14287"/>
          </a:xfrm>
          <a:custGeom>
            <a:avLst/>
            <a:gdLst>
              <a:gd name="T0" fmla="*/ 9 w 19"/>
              <a:gd name="T1" fmla="*/ 0 h 18"/>
              <a:gd name="T2" fmla="*/ 5 w 19"/>
              <a:gd name="T3" fmla="*/ 1 h 18"/>
              <a:gd name="T4" fmla="*/ 3 w 19"/>
              <a:gd name="T5" fmla="*/ 3 h 18"/>
              <a:gd name="T6" fmla="*/ 1 w 19"/>
              <a:gd name="T7" fmla="*/ 6 h 18"/>
              <a:gd name="T8" fmla="*/ 0 w 19"/>
              <a:gd name="T9" fmla="*/ 10 h 18"/>
              <a:gd name="T10" fmla="*/ 1 w 19"/>
              <a:gd name="T11" fmla="*/ 13 h 18"/>
              <a:gd name="T12" fmla="*/ 3 w 19"/>
              <a:gd name="T13" fmla="*/ 15 h 18"/>
              <a:gd name="T14" fmla="*/ 5 w 19"/>
              <a:gd name="T15" fmla="*/ 17 h 18"/>
              <a:gd name="T16" fmla="*/ 9 w 19"/>
              <a:gd name="T17" fmla="*/ 18 h 18"/>
              <a:gd name="T18" fmla="*/ 13 w 19"/>
              <a:gd name="T19" fmla="*/ 17 h 18"/>
              <a:gd name="T20" fmla="*/ 15 w 19"/>
              <a:gd name="T21" fmla="*/ 15 h 18"/>
              <a:gd name="T22" fmla="*/ 18 w 19"/>
              <a:gd name="T23" fmla="*/ 13 h 18"/>
              <a:gd name="T24" fmla="*/ 19 w 19"/>
              <a:gd name="T25" fmla="*/ 10 h 18"/>
              <a:gd name="T26" fmla="*/ 18 w 19"/>
              <a:gd name="T27" fmla="*/ 6 h 18"/>
              <a:gd name="T28" fmla="*/ 15 w 19"/>
              <a:gd name="T29" fmla="*/ 3 h 18"/>
              <a:gd name="T30" fmla="*/ 13 w 19"/>
              <a:gd name="T31" fmla="*/ 1 h 18"/>
              <a:gd name="T32" fmla="*/ 9 w 19"/>
              <a:gd name="T3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18">
                <a:moveTo>
                  <a:pt x="9" y="0"/>
                </a:moveTo>
                <a:lnTo>
                  <a:pt x="5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5"/>
                </a:lnTo>
                <a:lnTo>
                  <a:pt x="5" y="17"/>
                </a:lnTo>
                <a:lnTo>
                  <a:pt x="9" y="18"/>
                </a:lnTo>
                <a:lnTo>
                  <a:pt x="13" y="17"/>
                </a:lnTo>
                <a:lnTo>
                  <a:pt x="15" y="15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5" y="3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rgbClr val="FFF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2" name="Freeform 460"/>
          <p:cNvSpPr>
            <a:spLocks/>
          </p:cNvSpPr>
          <p:nvPr/>
        </p:nvSpPr>
        <p:spPr bwMode="auto">
          <a:xfrm>
            <a:off x="13765213" y="4356100"/>
            <a:ext cx="625475" cy="423863"/>
          </a:xfrm>
          <a:custGeom>
            <a:avLst/>
            <a:gdLst>
              <a:gd name="T0" fmla="*/ 178 w 394"/>
              <a:gd name="T1" fmla="*/ 2 h 534"/>
              <a:gd name="T2" fmla="*/ 139 w 394"/>
              <a:gd name="T3" fmla="*/ 13 h 534"/>
              <a:gd name="T4" fmla="*/ 104 w 394"/>
              <a:gd name="T5" fmla="*/ 32 h 534"/>
              <a:gd name="T6" fmla="*/ 72 w 394"/>
              <a:gd name="T7" fmla="*/ 61 h 534"/>
              <a:gd name="T8" fmla="*/ 46 w 394"/>
              <a:gd name="T9" fmla="*/ 97 h 534"/>
              <a:gd name="T10" fmla="*/ 24 w 394"/>
              <a:gd name="T11" fmla="*/ 139 h 534"/>
              <a:gd name="T12" fmla="*/ 10 w 394"/>
              <a:gd name="T13" fmla="*/ 187 h 534"/>
              <a:gd name="T14" fmla="*/ 2 w 394"/>
              <a:gd name="T15" fmla="*/ 239 h 534"/>
              <a:gd name="T16" fmla="*/ 2 w 394"/>
              <a:gd name="T17" fmla="*/ 294 h 534"/>
              <a:gd name="T18" fmla="*/ 10 w 394"/>
              <a:gd name="T19" fmla="*/ 345 h 534"/>
              <a:gd name="T20" fmla="*/ 24 w 394"/>
              <a:gd name="T21" fmla="*/ 394 h 534"/>
              <a:gd name="T22" fmla="*/ 46 w 394"/>
              <a:gd name="T23" fmla="*/ 437 h 534"/>
              <a:gd name="T24" fmla="*/ 72 w 394"/>
              <a:gd name="T25" fmla="*/ 473 h 534"/>
              <a:gd name="T26" fmla="*/ 104 w 394"/>
              <a:gd name="T27" fmla="*/ 502 h 534"/>
              <a:gd name="T28" fmla="*/ 139 w 394"/>
              <a:gd name="T29" fmla="*/ 521 h 534"/>
              <a:gd name="T30" fmla="*/ 178 w 394"/>
              <a:gd name="T31" fmla="*/ 532 h 534"/>
              <a:gd name="T32" fmla="*/ 218 w 394"/>
              <a:gd name="T33" fmla="*/ 532 h 534"/>
              <a:gd name="T34" fmla="*/ 256 w 394"/>
              <a:gd name="T35" fmla="*/ 521 h 534"/>
              <a:gd name="T36" fmla="*/ 292 w 394"/>
              <a:gd name="T37" fmla="*/ 502 h 534"/>
              <a:gd name="T38" fmla="*/ 322 w 394"/>
              <a:gd name="T39" fmla="*/ 473 h 534"/>
              <a:gd name="T40" fmla="*/ 349 w 394"/>
              <a:gd name="T41" fmla="*/ 437 h 534"/>
              <a:gd name="T42" fmla="*/ 371 w 394"/>
              <a:gd name="T43" fmla="*/ 394 h 534"/>
              <a:gd name="T44" fmla="*/ 385 w 394"/>
              <a:gd name="T45" fmla="*/ 345 h 534"/>
              <a:gd name="T46" fmla="*/ 393 w 394"/>
              <a:gd name="T47" fmla="*/ 294 h 534"/>
              <a:gd name="T48" fmla="*/ 393 w 394"/>
              <a:gd name="T49" fmla="*/ 239 h 534"/>
              <a:gd name="T50" fmla="*/ 385 w 394"/>
              <a:gd name="T51" fmla="*/ 187 h 534"/>
              <a:gd name="T52" fmla="*/ 371 w 394"/>
              <a:gd name="T53" fmla="*/ 139 h 534"/>
              <a:gd name="T54" fmla="*/ 349 w 394"/>
              <a:gd name="T55" fmla="*/ 97 h 534"/>
              <a:gd name="T56" fmla="*/ 322 w 394"/>
              <a:gd name="T57" fmla="*/ 61 h 534"/>
              <a:gd name="T58" fmla="*/ 292 w 394"/>
              <a:gd name="T59" fmla="*/ 32 h 534"/>
              <a:gd name="T60" fmla="*/ 256 w 394"/>
              <a:gd name="T61" fmla="*/ 13 h 534"/>
              <a:gd name="T62" fmla="*/ 218 w 394"/>
              <a:gd name="T63" fmla="*/ 2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4" h="534">
                <a:moveTo>
                  <a:pt x="197" y="0"/>
                </a:moveTo>
                <a:lnTo>
                  <a:pt x="178" y="2"/>
                </a:lnTo>
                <a:lnTo>
                  <a:pt x="158" y="6"/>
                </a:lnTo>
                <a:lnTo>
                  <a:pt x="139" y="13"/>
                </a:lnTo>
                <a:lnTo>
                  <a:pt x="121" y="21"/>
                </a:lnTo>
                <a:lnTo>
                  <a:pt x="104" y="32"/>
                </a:lnTo>
                <a:lnTo>
                  <a:pt x="88" y="46"/>
                </a:lnTo>
                <a:lnTo>
                  <a:pt x="72" y="61"/>
                </a:lnTo>
                <a:lnTo>
                  <a:pt x="59" y="78"/>
                </a:lnTo>
                <a:lnTo>
                  <a:pt x="46" y="97"/>
                </a:lnTo>
                <a:lnTo>
                  <a:pt x="34" y="118"/>
                </a:lnTo>
                <a:lnTo>
                  <a:pt x="24" y="139"/>
                </a:lnTo>
                <a:lnTo>
                  <a:pt x="16" y="162"/>
                </a:lnTo>
                <a:lnTo>
                  <a:pt x="10" y="187"/>
                </a:lnTo>
                <a:lnTo>
                  <a:pt x="5" y="212"/>
                </a:lnTo>
                <a:lnTo>
                  <a:pt x="2" y="239"/>
                </a:lnTo>
                <a:lnTo>
                  <a:pt x="0" y="266"/>
                </a:lnTo>
                <a:lnTo>
                  <a:pt x="2" y="294"/>
                </a:lnTo>
                <a:lnTo>
                  <a:pt x="5" y="320"/>
                </a:lnTo>
                <a:lnTo>
                  <a:pt x="10" y="345"/>
                </a:lnTo>
                <a:lnTo>
                  <a:pt x="16" y="370"/>
                </a:lnTo>
                <a:lnTo>
                  <a:pt x="24" y="394"/>
                </a:lnTo>
                <a:lnTo>
                  <a:pt x="34" y="416"/>
                </a:lnTo>
                <a:lnTo>
                  <a:pt x="46" y="437"/>
                </a:lnTo>
                <a:lnTo>
                  <a:pt x="59" y="455"/>
                </a:lnTo>
                <a:lnTo>
                  <a:pt x="72" y="473"/>
                </a:lnTo>
                <a:lnTo>
                  <a:pt x="88" y="488"/>
                </a:lnTo>
                <a:lnTo>
                  <a:pt x="104" y="502"/>
                </a:lnTo>
                <a:lnTo>
                  <a:pt x="121" y="513"/>
                </a:lnTo>
                <a:lnTo>
                  <a:pt x="139" y="521"/>
                </a:lnTo>
                <a:lnTo>
                  <a:pt x="158" y="528"/>
                </a:lnTo>
                <a:lnTo>
                  <a:pt x="178" y="532"/>
                </a:lnTo>
                <a:lnTo>
                  <a:pt x="197" y="534"/>
                </a:lnTo>
                <a:lnTo>
                  <a:pt x="218" y="532"/>
                </a:lnTo>
                <a:lnTo>
                  <a:pt x="237" y="528"/>
                </a:lnTo>
                <a:lnTo>
                  <a:pt x="256" y="521"/>
                </a:lnTo>
                <a:lnTo>
                  <a:pt x="274" y="513"/>
                </a:lnTo>
                <a:lnTo>
                  <a:pt x="292" y="502"/>
                </a:lnTo>
                <a:lnTo>
                  <a:pt x="307" y="488"/>
                </a:lnTo>
                <a:lnTo>
                  <a:pt x="322" y="473"/>
                </a:lnTo>
                <a:lnTo>
                  <a:pt x="337" y="455"/>
                </a:lnTo>
                <a:lnTo>
                  <a:pt x="349" y="437"/>
                </a:lnTo>
                <a:lnTo>
                  <a:pt x="360" y="416"/>
                </a:lnTo>
                <a:lnTo>
                  <a:pt x="371" y="394"/>
                </a:lnTo>
                <a:lnTo>
                  <a:pt x="379" y="370"/>
                </a:lnTo>
                <a:lnTo>
                  <a:pt x="385" y="345"/>
                </a:lnTo>
                <a:lnTo>
                  <a:pt x="390" y="320"/>
                </a:lnTo>
                <a:lnTo>
                  <a:pt x="393" y="294"/>
                </a:lnTo>
                <a:lnTo>
                  <a:pt x="394" y="266"/>
                </a:lnTo>
                <a:lnTo>
                  <a:pt x="393" y="239"/>
                </a:lnTo>
                <a:lnTo>
                  <a:pt x="390" y="212"/>
                </a:lnTo>
                <a:lnTo>
                  <a:pt x="385" y="187"/>
                </a:lnTo>
                <a:lnTo>
                  <a:pt x="379" y="162"/>
                </a:lnTo>
                <a:lnTo>
                  <a:pt x="371" y="139"/>
                </a:lnTo>
                <a:lnTo>
                  <a:pt x="360" y="118"/>
                </a:lnTo>
                <a:lnTo>
                  <a:pt x="349" y="97"/>
                </a:lnTo>
                <a:lnTo>
                  <a:pt x="337" y="78"/>
                </a:lnTo>
                <a:lnTo>
                  <a:pt x="322" y="61"/>
                </a:lnTo>
                <a:lnTo>
                  <a:pt x="307" y="46"/>
                </a:lnTo>
                <a:lnTo>
                  <a:pt x="292" y="32"/>
                </a:lnTo>
                <a:lnTo>
                  <a:pt x="274" y="21"/>
                </a:lnTo>
                <a:lnTo>
                  <a:pt x="256" y="13"/>
                </a:lnTo>
                <a:lnTo>
                  <a:pt x="237" y="6"/>
                </a:lnTo>
                <a:lnTo>
                  <a:pt x="218" y="2"/>
                </a:lnTo>
                <a:lnTo>
                  <a:pt x="197" y="0"/>
                </a:lnTo>
                <a:close/>
              </a:path>
            </a:pathLst>
          </a:custGeom>
          <a:solidFill>
            <a:srgbClr val="A552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3" name="Freeform 461"/>
          <p:cNvSpPr>
            <a:spLocks/>
          </p:cNvSpPr>
          <p:nvPr/>
        </p:nvSpPr>
        <p:spPr bwMode="auto">
          <a:xfrm>
            <a:off x="13781088" y="4367213"/>
            <a:ext cx="596900" cy="403225"/>
          </a:xfrm>
          <a:custGeom>
            <a:avLst/>
            <a:gdLst>
              <a:gd name="T0" fmla="*/ 169 w 376"/>
              <a:gd name="T1" fmla="*/ 2 h 507"/>
              <a:gd name="T2" fmla="*/ 133 w 376"/>
              <a:gd name="T3" fmla="*/ 11 h 507"/>
              <a:gd name="T4" fmla="*/ 99 w 376"/>
              <a:gd name="T5" fmla="*/ 31 h 507"/>
              <a:gd name="T6" fmla="*/ 68 w 376"/>
              <a:gd name="T7" fmla="*/ 58 h 507"/>
              <a:gd name="T8" fmla="*/ 43 w 376"/>
              <a:gd name="T9" fmla="*/ 93 h 507"/>
              <a:gd name="T10" fmla="*/ 22 w 376"/>
              <a:gd name="T11" fmla="*/ 133 h 507"/>
              <a:gd name="T12" fmla="*/ 8 w 376"/>
              <a:gd name="T13" fmla="*/ 179 h 507"/>
              <a:gd name="T14" fmla="*/ 1 w 376"/>
              <a:gd name="T15" fmla="*/ 227 h 507"/>
              <a:gd name="T16" fmla="*/ 1 w 376"/>
              <a:gd name="T17" fmla="*/ 280 h 507"/>
              <a:gd name="T18" fmla="*/ 8 w 376"/>
              <a:gd name="T19" fmla="*/ 329 h 507"/>
              <a:gd name="T20" fmla="*/ 22 w 376"/>
              <a:gd name="T21" fmla="*/ 374 h 507"/>
              <a:gd name="T22" fmla="*/ 43 w 376"/>
              <a:gd name="T23" fmla="*/ 414 h 507"/>
              <a:gd name="T24" fmla="*/ 68 w 376"/>
              <a:gd name="T25" fmla="*/ 449 h 507"/>
              <a:gd name="T26" fmla="*/ 99 w 376"/>
              <a:gd name="T27" fmla="*/ 477 h 507"/>
              <a:gd name="T28" fmla="*/ 133 w 376"/>
              <a:gd name="T29" fmla="*/ 496 h 507"/>
              <a:gd name="T30" fmla="*/ 169 w 376"/>
              <a:gd name="T31" fmla="*/ 506 h 507"/>
              <a:gd name="T32" fmla="*/ 208 w 376"/>
              <a:gd name="T33" fmla="*/ 506 h 507"/>
              <a:gd name="T34" fmla="*/ 244 w 376"/>
              <a:gd name="T35" fmla="*/ 496 h 507"/>
              <a:gd name="T36" fmla="*/ 278 w 376"/>
              <a:gd name="T37" fmla="*/ 477 h 507"/>
              <a:gd name="T38" fmla="*/ 307 w 376"/>
              <a:gd name="T39" fmla="*/ 449 h 507"/>
              <a:gd name="T40" fmla="*/ 333 w 376"/>
              <a:gd name="T41" fmla="*/ 414 h 507"/>
              <a:gd name="T42" fmla="*/ 353 w 376"/>
              <a:gd name="T43" fmla="*/ 374 h 507"/>
              <a:gd name="T44" fmla="*/ 368 w 376"/>
              <a:gd name="T45" fmla="*/ 329 h 507"/>
              <a:gd name="T46" fmla="*/ 375 w 376"/>
              <a:gd name="T47" fmla="*/ 280 h 507"/>
              <a:gd name="T48" fmla="*/ 375 w 376"/>
              <a:gd name="T49" fmla="*/ 227 h 507"/>
              <a:gd name="T50" fmla="*/ 368 w 376"/>
              <a:gd name="T51" fmla="*/ 179 h 507"/>
              <a:gd name="T52" fmla="*/ 353 w 376"/>
              <a:gd name="T53" fmla="*/ 133 h 507"/>
              <a:gd name="T54" fmla="*/ 333 w 376"/>
              <a:gd name="T55" fmla="*/ 93 h 507"/>
              <a:gd name="T56" fmla="*/ 307 w 376"/>
              <a:gd name="T57" fmla="*/ 58 h 507"/>
              <a:gd name="T58" fmla="*/ 278 w 376"/>
              <a:gd name="T59" fmla="*/ 31 h 507"/>
              <a:gd name="T60" fmla="*/ 244 w 376"/>
              <a:gd name="T61" fmla="*/ 11 h 507"/>
              <a:gd name="T62" fmla="*/ 208 w 376"/>
              <a:gd name="T63" fmla="*/ 2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" h="507">
                <a:moveTo>
                  <a:pt x="188" y="0"/>
                </a:moveTo>
                <a:lnTo>
                  <a:pt x="169" y="2"/>
                </a:lnTo>
                <a:lnTo>
                  <a:pt x="150" y="6"/>
                </a:lnTo>
                <a:lnTo>
                  <a:pt x="133" y="11"/>
                </a:lnTo>
                <a:lnTo>
                  <a:pt x="116" y="20"/>
                </a:lnTo>
                <a:lnTo>
                  <a:pt x="99" y="31"/>
                </a:lnTo>
                <a:lnTo>
                  <a:pt x="83" y="43"/>
                </a:lnTo>
                <a:lnTo>
                  <a:pt x="68" y="58"/>
                </a:lnTo>
                <a:lnTo>
                  <a:pt x="55" y="75"/>
                </a:lnTo>
                <a:lnTo>
                  <a:pt x="43" y="93"/>
                </a:lnTo>
                <a:lnTo>
                  <a:pt x="33" y="112"/>
                </a:lnTo>
                <a:lnTo>
                  <a:pt x="22" y="133"/>
                </a:lnTo>
                <a:lnTo>
                  <a:pt x="15" y="155"/>
                </a:lnTo>
                <a:lnTo>
                  <a:pt x="8" y="179"/>
                </a:lnTo>
                <a:lnTo>
                  <a:pt x="4" y="202"/>
                </a:lnTo>
                <a:lnTo>
                  <a:pt x="1" y="227"/>
                </a:lnTo>
                <a:lnTo>
                  <a:pt x="0" y="254"/>
                </a:lnTo>
                <a:lnTo>
                  <a:pt x="1" y="280"/>
                </a:lnTo>
                <a:lnTo>
                  <a:pt x="4" y="305"/>
                </a:lnTo>
                <a:lnTo>
                  <a:pt x="8" y="329"/>
                </a:lnTo>
                <a:lnTo>
                  <a:pt x="15" y="352"/>
                </a:lnTo>
                <a:lnTo>
                  <a:pt x="22" y="374"/>
                </a:lnTo>
                <a:lnTo>
                  <a:pt x="33" y="395"/>
                </a:lnTo>
                <a:lnTo>
                  <a:pt x="43" y="414"/>
                </a:lnTo>
                <a:lnTo>
                  <a:pt x="55" y="432"/>
                </a:lnTo>
                <a:lnTo>
                  <a:pt x="68" y="449"/>
                </a:lnTo>
                <a:lnTo>
                  <a:pt x="83" y="464"/>
                </a:lnTo>
                <a:lnTo>
                  <a:pt x="99" y="477"/>
                </a:lnTo>
                <a:lnTo>
                  <a:pt x="116" y="488"/>
                </a:lnTo>
                <a:lnTo>
                  <a:pt x="133" y="496"/>
                </a:lnTo>
                <a:lnTo>
                  <a:pt x="150" y="502"/>
                </a:lnTo>
                <a:lnTo>
                  <a:pt x="169" y="506"/>
                </a:lnTo>
                <a:lnTo>
                  <a:pt x="188" y="507"/>
                </a:lnTo>
                <a:lnTo>
                  <a:pt x="208" y="506"/>
                </a:lnTo>
                <a:lnTo>
                  <a:pt x="226" y="502"/>
                </a:lnTo>
                <a:lnTo>
                  <a:pt x="244" y="496"/>
                </a:lnTo>
                <a:lnTo>
                  <a:pt x="261" y="488"/>
                </a:lnTo>
                <a:lnTo>
                  <a:pt x="278" y="477"/>
                </a:lnTo>
                <a:lnTo>
                  <a:pt x="293" y="464"/>
                </a:lnTo>
                <a:lnTo>
                  <a:pt x="307" y="449"/>
                </a:lnTo>
                <a:lnTo>
                  <a:pt x="321" y="432"/>
                </a:lnTo>
                <a:lnTo>
                  <a:pt x="333" y="414"/>
                </a:lnTo>
                <a:lnTo>
                  <a:pt x="344" y="395"/>
                </a:lnTo>
                <a:lnTo>
                  <a:pt x="353" y="374"/>
                </a:lnTo>
                <a:lnTo>
                  <a:pt x="362" y="352"/>
                </a:lnTo>
                <a:lnTo>
                  <a:pt x="368" y="329"/>
                </a:lnTo>
                <a:lnTo>
                  <a:pt x="372" y="305"/>
                </a:lnTo>
                <a:lnTo>
                  <a:pt x="375" y="280"/>
                </a:lnTo>
                <a:lnTo>
                  <a:pt x="376" y="254"/>
                </a:lnTo>
                <a:lnTo>
                  <a:pt x="375" y="227"/>
                </a:lnTo>
                <a:lnTo>
                  <a:pt x="372" y="202"/>
                </a:lnTo>
                <a:lnTo>
                  <a:pt x="368" y="179"/>
                </a:lnTo>
                <a:lnTo>
                  <a:pt x="362" y="155"/>
                </a:lnTo>
                <a:lnTo>
                  <a:pt x="353" y="133"/>
                </a:lnTo>
                <a:lnTo>
                  <a:pt x="344" y="112"/>
                </a:lnTo>
                <a:lnTo>
                  <a:pt x="333" y="93"/>
                </a:lnTo>
                <a:lnTo>
                  <a:pt x="321" y="75"/>
                </a:lnTo>
                <a:lnTo>
                  <a:pt x="307" y="58"/>
                </a:lnTo>
                <a:lnTo>
                  <a:pt x="293" y="43"/>
                </a:lnTo>
                <a:lnTo>
                  <a:pt x="278" y="31"/>
                </a:lnTo>
                <a:lnTo>
                  <a:pt x="261" y="20"/>
                </a:lnTo>
                <a:lnTo>
                  <a:pt x="244" y="11"/>
                </a:lnTo>
                <a:lnTo>
                  <a:pt x="226" y="6"/>
                </a:lnTo>
                <a:lnTo>
                  <a:pt x="208" y="2"/>
                </a:lnTo>
                <a:lnTo>
                  <a:pt x="188" y="0"/>
                </a:lnTo>
                <a:close/>
              </a:path>
            </a:pathLst>
          </a:custGeom>
          <a:solidFill>
            <a:srgbClr val="A552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4" name="Freeform 462"/>
          <p:cNvSpPr>
            <a:spLocks/>
          </p:cNvSpPr>
          <p:nvPr/>
        </p:nvSpPr>
        <p:spPr bwMode="auto">
          <a:xfrm>
            <a:off x="13796963" y="4376738"/>
            <a:ext cx="566737" cy="382587"/>
          </a:xfrm>
          <a:custGeom>
            <a:avLst/>
            <a:gdLst>
              <a:gd name="T0" fmla="*/ 160 w 357"/>
              <a:gd name="T1" fmla="*/ 1 h 482"/>
              <a:gd name="T2" fmla="*/ 126 w 357"/>
              <a:gd name="T3" fmla="*/ 11 h 482"/>
              <a:gd name="T4" fmla="*/ 94 w 357"/>
              <a:gd name="T5" fmla="*/ 29 h 482"/>
              <a:gd name="T6" fmla="*/ 66 w 357"/>
              <a:gd name="T7" fmla="*/ 55 h 482"/>
              <a:gd name="T8" fmla="*/ 41 w 357"/>
              <a:gd name="T9" fmla="*/ 87 h 482"/>
              <a:gd name="T10" fmla="*/ 22 w 357"/>
              <a:gd name="T11" fmla="*/ 126 h 482"/>
              <a:gd name="T12" fmla="*/ 8 w 357"/>
              <a:gd name="T13" fmla="*/ 169 h 482"/>
              <a:gd name="T14" fmla="*/ 1 w 357"/>
              <a:gd name="T15" fmla="*/ 216 h 482"/>
              <a:gd name="T16" fmla="*/ 1 w 357"/>
              <a:gd name="T17" fmla="*/ 266 h 482"/>
              <a:gd name="T18" fmla="*/ 8 w 357"/>
              <a:gd name="T19" fmla="*/ 313 h 482"/>
              <a:gd name="T20" fmla="*/ 22 w 357"/>
              <a:gd name="T21" fmla="*/ 356 h 482"/>
              <a:gd name="T22" fmla="*/ 41 w 357"/>
              <a:gd name="T23" fmla="*/ 395 h 482"/>
              <a:gd name="T24" fmla="*/ 66 w 357"/>
              <a:gd name="T25" fmla="*/ 426 h 482"/>
              <a:gd name="T26" fmla="*/ 94 w 357"/>
              <a:gd name="T27" fmla="*/ 453 h 482"/>
              <a:gd name="T28" fmla="*/ 126 w 357"/>
              <a:gd name="T29" fmla="*/ 471 h 482"/>
              <a:gd name="T30" fmla="*/ 160 w 357"/>
              <a:gd name="T31" fmla="*/ 480 h 482"/>
              <a:gd name="T32" fmla="*/ 197 w 357"/>
              <a:gd name="T33" fmla="*/ 480 h 482"/>
              <a:gd name="T34" fmla="*/ 232 w 357"/>
              <a:gd name="T35" fmla="*/ 471 h 482"/>
              <a:gd name="T36" fmla="*/ 264 w 357"/>
              <a:gd name="T37" fmla="*/ 453 h 482"/>
              <a:gd name="T38" fmla="*/ 292 w 357"/>
              <a:gd name="T39" fmla="*/ 426 h 482"/>
              <a:gd name="T40" fmla="*/ 316 w 357"/>
              <a:gd name="T41" fmla="*/ 395 h 482"/>
              <a:gd name="T42" fmla="*/ 335 w 357"/>
              <a:gd name="T43" fmla="*/ 356 h 482"/>
              <a:gd name="T44" fmla="*/ 349 w 357"/>
              <a:gd name="T45" fmla="*/ 313 h 482"/>
              <a:gd name="T46" fmla="*/ 356 w 357"/>
              <a:gd name="T47" fmla="*/ 266 h 482"/>
              <a:gd name="T48" fmla="*/ 356 w 357"/>
              <a:gd name="T49" fmla="*/ 216 h 482"/>
              <a:gd name="T50" fmla="*/ 349 w 357"/>
              <a:gd name="T51" fmla="*/ 169 h 482"/>
              <a:gd name="T52" fmla="*/ 335 w 357"/>
              <a:gd name="T53" fmla="*/ 126 h 482"/>
              <a:gd name="T54" fmla="*/ 316 w 357"/>
              <a:gd name="T55" fmla="*/ 87 h 482"/>
              <a:gd name="T56" fmla="*/ 292 w 357"/>
              <a:gd name="T57" fmla="*/ 55 h 482"/>
              <a:gd name="T58" fmla="*/ 264 w 357"/>
              <a:gd name="T59" fmla="*/ 29 h 482"/>
              <a:gd name="T60" fmla="*/ 232 w 357"/>
              <a:gd name="T61" fmla="*/ 11 h 482"/>
              <a:gd name="T62" fmla="*/ 197 w 357"/>
              <a:gd name="T63" fmla="*/ 1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7" h="482">
                <a:moveTo>
                  <a:pt x="178" y="0"/>
                </a:moveTo>
                <a:lnTo>
                  <a:pt x="160" y="1"/>
                </a:lnTo>
                <a:lnTo>
                  <a:pt x="143" y="5"/>
                </a:lnTo>
                <a:lnTo>
                  <a:pt x="126" y="11"/>
                </a:lnTo>
                <a:lnTo>
                  <a:pt x="110" y="19"/>
                </a:lnTo>
                <a:lnTo>
                  <a:pt x="94" y="29"/>
                </a:lnTo>
                <a:lnTo>
                  <a:pt x="79" y="41"/>
                </a:lnTo>
                <a:lnTo>
                  <a:pt x="66" y="55"/>
                </a:lnTo>
                <a:lnTo>
                  <a:pt x="52" y="70"/>
                </a:lnTo>
                <a:lnTo>
                  <a:pt x="41" y="87"/>
                </a:lnTo>
                <a:lnTo>
                  <a:pt x="31" y="106"/>
                </a:lnTo>
                <a:lnTo>
                  <a:pt x="22" y="126"/>
                </a:lnTo>
                <a:lnTo>
                  <a:pt x="14" y="147"/>
                </a:lnTo>
                <a:lnTo>
                  <a:pt x="8" y="169"/>
                </a:lnTo>
                <a:lnTo>
                  <a:pt x="4" y="192"/>
                </a:lnTo>
                <a:lnTo>
                  <a:pt x="1" y="216"/>
                </a:lnTo>
                <a:lnTo>
                  <a:pt x="0" y="241"/>
                </a:lnTo>
                <a:lnTo>
                  <a:pt x="1" y="266"/>
                </a:lnTo>
                <a:lnTo>
                  <a:pt x="4" y="289"/>
                </a:lnTo>
                <a:lnTo>
                  <a:pt x="8" y="313"/>
                </a:lnTo>
                <a:lnTo>
                  <a:pt x="14" y="335"/>
                </a:lnTo>
                <a:lnTo>
                  <a:pt x="22" y="356"/>
                </a:lnTo>
                <a:lnTo>
                  <a:pt x="31" y="375"/>
                </a:lnTo>
                <a:lnTo>
                  <a:pt x="41" y="395"/>
                </a:lnTo>
                <a:lnTo>
                  <a:pt x="52" y="411"/>
                </a:lnTo>
                <a:lnTo>
                  <a:pt x="66" y="426"/>
                </a:lnTo>
                <a:lnTo>
                  <a:pt x="79" y="440"/>
                </a:lnTo>
                <a:lnTo>
                  <a:pt x="94" y="453"/>
                </a:lnTo>
                <a:lnTo>
                  <a:pt x="110" y="462"/>
                </a:lnTo>
                <a:lnTo>
                  <a:pt x="126" y="471"/>
                </a:lnTo>
                <a:lnTo>
                  <a:pt x="143" y="476"/>
                </a:lnTo>
                <a:lnTo>
                  <a:pt x="160" y="480"/>
                </a:lnTo>
                <a:lnTo>
                  <a:pt x="178" y="482"/>
                </a:lnTo>
                <a:lnTo>
                  <a:pt x="197" y="480"/>
                </a:lnTo>
                <a:lnTo>
                  <a:pt x="214" y="476"/>
                </a:lnTo>
                <a:lnTo>
                  <a:pt x="232" y="471"/>
                </a:lnTo>
                <a:lnTo>
                  <a:pt x="248" y="462"/>
                </a:lnTo>
                <a:lnTo>
                  <a:pt x="264" y="453"/>
                </a:lnTo>
                <a:lnTo>
                  <a:pt x="278" y="440"/>
                </a:lnTo>
                <a:lnTo>
                  <a:pt x="292" y="426"/>
                </a:lnTo>
                <a:lnTo>
                  <a:pt x="305" y="411"/>
                </a:lnTo>
                <a:lnTo>
                  <a:pt x="316" y="395"/>
                </a:lnTo>
                <a:lnTo>
                  <a:pt x="326" y="375"/>
                </a:lnTo>
                <a:lnTo>
                  <a:pt x="335" y="356"/>
                </a:lnTo>
                <a:lnTo>
                  <a:pt x="342" y="335"/>
                </a:lnTo>
                <a:lnTo>
                  <a:pt x="349" y="313"/>
                </a:lnTo>
                <a:lnTo>
                  <a:pt x="353" y="289"/>
                </a:lnTo>
                <a:lnTo>
                  <a:pt x="356" y="266"/>
                </a:lnTo>
                <a:lnTo>
                  <a:pt x="357" y="241"/>
                </a:lnTo>
                <a:lnTo>
                  <a:pt x="356" y="216"/>
                </a:lnTo>
                <a:lnTo>
                  <a:pt x="353" y="192"/>
                </a:lnTo>
                <a:lnTo>
                  <a:pt x="349" y="169"/>
                </a:lnTo>
                <a:lnTo>
                  <a:pt x="342" y="147"/>
                </a:lnTo>
                <a:lnTo>
                  <a:pt x="335" y="126"/>
                </a:lnTo>
                <a:lnTo>
                  <a:pt x="326" y="106"/>
                </a:lnTo>
                <a:lnTo>
                  <a:pt x="316" y="87"/>
                </a:lnTo>
                <a:lnTo>
                  <a:pt x="305" y="70"/>
                </a:lnTo>
                <a:lnTo>
                  <a:pt x="292" y="55"/>
                </a:lnTo>
                <a:lnTo>
                  <a:pt x="278" y="41"/>
                </a:lnTo>
                <a:lnTo>
                  <a:pt x="264" y="29"/>
                </a:lnTo>
                <a:lnTo>
                  <a:pt x="248" y="19"/>
                </a:lnTo>
                <a:lnTo>
                  <a:pt x="232" y="11"/>
                </a:lnTo>
                <a:lnTo>
                  <a:pt x="214" y="5"/>
                </a:lnTo>
                <a:lnTo>
                  <a:pt x="197" y="1"/>
                </a:lnTo>
                <a:lnTo>
                  <a:pt x="178" y="0"/>
                </a:lnTo>
                <a:close/>
              </a:path>
            </a:pathLst>
          </a:custGeom>
          <a:solidFill>
            <a:srgbClr val="B251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5" name="Freeform 463"/>
          <p:cNvSpPr>
            <a:spLocks/>
          </p:cNvSpPr>
          <p:nvPr/>
        </p:nvSpPr>
        <p:spPr bwMode="auto">
          <a:xfrm>
            <a:off x="13812838" y="4387850"/>
            <a:ext cx="536575" cy="363538"/>
          </a:xfrm>
          <a:custGeom>
            <a:avLst/>
            <a:gdLst>
              <a:gd name="T0" fmla="*/ 152 w 338"/>
              <a:gd name="T1" fmla="*/ 1 h 457"/>
              <a:gd name="T2" fmla="*/ 119 w 338"/>
              <a:gd name="T3" fmla="*/ 9 h 457"/>
              <a:gd name="T4" fmla="*/ 88 w 338"/>
              <a:gd name="T5" fmla="*/ 27 h 457"/>
              <a:gd name="T6" fmla="*/ 62 w 338"/>
              <a:gd name="T7" fmla="*/ 52 h 457"/>
              <a:gd name="T8" fmla="*/ 39 w 338"/>
              <a:gd name="T9" fmla="*/ 83 h 457"/>
              <a:gd name="T10" fmla="*/ 21 w 338"/>
              <a:gd name="T11" fmla="*/ 119 h 457"/>
              <a:gd name="T12" fmla="*/ 7 w 338"/>
              <a:gd name="T13" fmla="*/ 159 h 457"/>
              <a:gd name="T14" fmla="*/ 1 w 338"/>
              <a:gd name="T15" fmla="*/ 203 h 457"/>
              <a:gd name="T16" fmla="*/ 1 w 338"/>
              <a:gd name="T17" fmla="*/ 250 h 457"/>
              <a:gd name="T18" fmla="*/ 7 w 338"/>
              <a:gd name="T19" fmla="*/ 295 h 457"/>
              <a:gd name="T20" fmla="*/ 21 w 338"/>
              <a:gd name="T21" fmla="*/ 336 h 457"/>
              <a:gd name="T22" fmla="*/ 39 w 338"/>
              <a:gd name="T23" fmla="*/ 372 h 457"/>
              <a:gd name="T24" fmla="*/ 62 w 338"/>
              <a:gd name="T25" fmla="*/ 404 h 457"/>
              <a:gd name="T26" fmla="*/ 88 w 338"/>
              <a:gd name="T27" fmla="*/ 429 h 457"/>
              <a:gd name="T28" fmla="*/ 119 w 338"/>
              <a:gd name="T29" fmla="*/ 446 h 457"/>
              <a:gd name="T30" fmla="*/ 152 w 338"/>
              <a:gd name="T31" fmla="*/ 455 h 457"/>
              <a:gd name="T32" fmla="*/ 187 w 338"/>
              <a:gd name="T33" fmla="*/ 455 h 457"/>
              <a:gd name="T34" fmla="*/ 220 w 338"/>
              <a:gd name="T35" fmla="*/ 446 h 457"/>
              <a:gd name="T36" fmla="*/ 249 w 338"/>
              <a:gd name="T37" fmla="*/ 429 h 457"/>
              <a:gd name="T38" fmla="*/ 276 w 338"/>
              <a:gd name="T39" fmla="*/ 404 h 457"/>
              <a:gd name="T40" fmla="*/ 300 w 338"/>
              <a:gd name="T41" fmla="*/ 372 h 457"/>
              <a:gd name="T42" fmla="*/ 317 w 338"/>
              <a:gd name="T43" fmla="*/ 336 h 457"/>
              <a:gd name="T44" fmla="*/ 330 w 338"/>
              <a:gd name="T45" fmla="*/ 295 h 457"/>
              <a:gd name="T46" fmla="*/ 337 w 338"/>
              <a:gd name="T47" fmla="*/ 250 h 457"/>
              <a:gd name="T48" fmla="*/ 337 w 338"/>
              <a:gd name="T49" fmla="*/ 203 h 457"/>
              <a:gd name="T50" fmla="*/ 330 w 338"/>
              <a:gd name="T51" fmla="*/ 159 h 457"/>
              <a:gd name="T52" fmla="*/ 317 w 338"/>
              <a:gd name="T53" fmla="*/ 119 h 457"/>
              <a:gd name="T54" fmla="*/ 300 w 338"/>
              <a:gd name="T55" fmla="*/ 83 h 457"/>
              <a:gd name="T56" fmla="*/ 276 w 338"/>
              <a:gd name="T57" fmla="*/ 52 h 457"/>
              <a:gd name="T58" fmla="*/ 249 w 338"/>
              <a:gd name="T59" fmla="*/ 27 h 457"/>
              <a:gd name="T60" fmla="*/ 220 w 338"/>
              <a:gd name="T61" fmla="*/ 9 h 457"/>
              <a:gd name="T62" fmla="*/ 187 w 338"/>
              <a:gd name="T63" fmla="*/ 1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8" h="457">
                <a:moveTo>
                  <a:pt x="169" y="0"/>
                </a:moveTo>
                <a:lnTo>
                  <a:pt x="152" y="1"/>
                </a:lnTo>
                <a:lnTo>
                  <a:pt x="136" y="4"/>
                </a:lnTo>
                <a:lnTo>
                  <a:pt x="119" y="9"/>
                </a:lnTo>
                <a:lnTo>
                  <a:pt x="104" y="18"/>
                </a:lnTo>
                <a:lnTo>
                  <a:pt x="88" y="27"/>
                </a:lnTo>
                <a:lnTo>
                  <a:pt x="75" y="38"/>
                </a:lnTo>
                <a:lnTo>
                  <a:pt x="62" y="52"/>
                </a:lnTo>
                <a:lnTo>
                  <a:pt x="49" y="66"/>
                </a:lnTo>
                <a:lnTo>
                  <a:pt x="39" y="83"/>
                </a:lnTo>
                <a:lnTo>
                  <a:pt x="29" y="101"/>
                </a:lnTo>
                <a:lnTo>
                  <a:pt x="21" y="119"/>
                </a:lnTo>
                <a:lnTo>
                  <a:pt x="14" y="138"/>
                </a:lnTo>
                <a:lnTo>
                  <a:pt x="7" y="159"/>
                </a:lnTo>
                <a:lnTo>
                  <a:pt x="3" y="181"/>
                </a:lnTo>
                <a:lnTo>
                  <a:pt x="1" y="203"/>
                </a:lnTo>
                <a:lnTo>
                  <a:pt x="0" y="227"/>
                </a:lnTo>
                <a:lnTo>
                  <a:pt x="1" y="250"/>
                </a:lnTo>
                <a:lnTo>
                  <a:pt x="3" y="272"/>
                </a:lnTo>
                <a:lnTo>
                  <a:pt x="7" y="295"/>
                </a:lnTo>
                <a:lnTo>
                  <a:pt x="14" y="315"/>
                </a:lnTo>
                <a:lnTo>
                  <a:pt x="21" y="336"/>
                </a:lnTo>
                <a:lnTo>
                  <a:pt x="29" y="356"/>
                </a:lnTo>
                <a:lnTo>
                  <a:pt x="39" y="372"/>
                </a:lnTo>
                <a:lnTo>
                  <a:pt x="49" y="389"/>
                </a:lnTo>
                <a:lnTo>
                  <a:pt x="62" y="404"/>
                </a:lnTo>
                <a:lnTo>
                  <a:pt x="75" y="417"/>
                </a:lnTo>
                <a:lnTo>
                  <a:pt x="88" y="429"/>
                </a:lnTo>
                <a:lnTo>
                  <a:pt x="104" y="439"/>
                </a:lnTo>
                <a:lnTo>
                  <a:pt x="119" y="446"/>
                </a:lnTo>
                <a:lnTo>
                  <a:pt x="136" y="453"/>
                </a:lnTo>
                <a:lnTo>
                  <a:pt x="152" y="455"/>
                </a:lnTo>
                <a:lnTo>
                  <a:pt x="169" y="457"/>
                </a:lnTo>
                <a:lnTo>
                  <a:pt x="187" y="455"/>
                </a:lnTo>
                <a:lnTo>
                  <a:pt x="203" y="453"/>
                </a:lnTo>
                <a:lnTo>
                  <a:pt x="220" y="446"/>
                </a:lnTo>
                <a:lnTo>
                  <a:pt x="235" y="439"/>
                </a:lnTo>
                <a:lnTo>
                  <a:pt x="249" y="429"/>
                </a:lnTo>
                <a:lnTo>
                  <a:pt x="264" y="417"/>
                </a:lnTo>
                <a:lnTo>
                  <a:pt x="276" y="404"/>
                </a:lnTo>
                <a:lnTo>
                  <a:pt x="288" y="389"/>
                </a:lnTo>
                <a:lnTo>
                  <a:pt x="300" y="372"/>
                </a:lnTo>
                <a:lnTo>
                  <a:pt x="309" y="356"/>
                </a:lnTo>
                <a:lnTo>
                  <a:pt x="317" y="336"/>
                </a:lnTo>
                <a:lnTo>
                  <a:pt x="324" y="315"/>
                </a:lnTo>
                <a:lnTo>
                  <a:pt x="330" y="295"/>
                </a:lnTo>
                <a:lnTo>
                  <a:pt x="335" y="272"/>
                </a:lnTo>
                <a:lnTo>
                  <a:pt x="337" y="250"/>
                </a:lnTo>
                <a:lnTo>
                  <a:pt x="338" y="227"/>
                </a:lnTo>
                <a:lnTo>
                  <a:pt x="337" y="203"/>
                </a:lnTo>
                <a:lnTo>
                  <a:pt x="335" y="181"/>
                </a:lnTo>
                <a:lnTo>
                  <a:pt x="330" y="159"/>
                </a:lnTo>
                <a:lnTo>
                  <a:pt x="324" y="138"/>
                </a:lnTo>
                <a:lnTo>
                  <a:pt x="317" y="119"/>
                </a:lnTo>
                <a:lnTo>
                  <a:pt x="309" y="101"/>
                </a:lnTo>
                <a:lnTo>
                  <a:pt x="300" y="83"/>
                </a:lnTo>
                <a:lnTo>
                  <a:pt x="288" y="66"/>
                </a:lnTo>
                <a:lnTo>
                  <a:pt x="276" y="52"/>
                </a:lnTo>
                <a:lnTo>
                  <a:pt x="264" y="38"/>
                </a:lnTo>
                <a:lnTo>
                  <a:pt x="249" y="27"/>
                </a:lnTo>
                <a:lnTo>
                  <a:pt x="235" y="18"/>
                </a:lnTo>
                <a:lnTo>
                  <a:pt x="220" y="9"/>
                </a:lnTo>
                <a:lnTo>
                  <a:pt x="203" y="4"/>
                </a:lnTo>
                <a:lnTo>
                  <a:pt x="187" y="1"/>
                </a:lnTo>
                <a:lnTo>
                  <a:pt x="169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6" name="Freeform 464"/>
          <p:cNvSpPr>
            <a:spLocks/>
          </p:cNvSpPr>
          <p:nvPr/>
        </p:nvSpPr>
        <p:spPr bwMode="auto">
          <a:xfrm>
            <a:off x="13827125" y="4398963"/>
            <a:ext cx="508000" cy="342900"/>
          </a:xfrm>
          <a:custGeom>
            <a:avLst/>
            <a:gdLst>
              <a:gd name="T0" fmla="*/ 160 w 320"/>
              <a:gd name="T1" fmla="*/ 0 h 432"/>
              <a:gd name="T2" fmla="*/ 129 w 320"/>
              <a:gd name="T3" fmla="*/ 4 h 432"/>
              <a:gd name="T4" fmla="*/ 99 w 320"/>
              <a:gd name="T5" fmla="*/ 17 h 432"/>
              <a:gd name="T6" fmla="*/ 71 w 320"/>
              <a:gd name="T7" fmla="*/ 37 h 432"/>
              <a:gd name="T8" fmla="*/ 48 w 320"/>
              <a:gd name="T9" fmla="*/ 64 h 432"/>
              <a:gd name="T10" fmla="*/ 28 w 320"/>
              <a:gd name="T11" fmla="*/ 96 h 432"/>
              <a:gd name="T12" fmla="*/ 13 w 320"/>
              <a:gd name="T13" fmla="*/ 132 h 432"/>
              <a:gd name="T14" fmla="*/ 4 w 320"/>
              <a:gd name="T15" fmla="*/ 173 h 432"/>
              <a:gd name="T16" fmla="*/ 0 w 320"/>
              <a:gd name="T17" fmla="*/ 216 h 432"/>
              <a:gd name="T18" fmla="*/ 4 w 320"/>
              <a:gd name="T19" fmla="*/ 259 h 432"/>
              <a:gd name="T20" fmla="*/ 13 w 320"/>
              <a:gd name="T21" fmla="*/ 299 h 432"/>
              <a:gd name="T22" fmla="*/ 28 w 320"/>
              <a:gd name="T23" fmla="*/ 337 h 432"/>
              <a:gd name="T24" fmla="*/ 48 w 320"/>
              <a:gd name="T25" fmla="*/ 369 h 432"/>
              <a:gd name="T26" fmla="*/ 71 w 320"/>
              <a:gd name="T27" fmla="*/ 395 h 432"/>
              <a:gd name="T28" fmla="*/ 99 w 320"/>
              <a:gd name="T29" fmla="*/ 416 h 432"/>
              <a:gd name="T30" fmla="*/ 129 w 320"/>
              <a:gd name="T31" fmla="*/ 428 h 432"/>
              <a:gd name="T32" fmla="*/ 160 w 320"/>
              <a:gd name="T33" fmla="*/ 432 h 432"/>
              <a:gd name="T34" fmla="*/ 192 w 320"/>
              <a:gd name="T35" fmla="*/ 428 h 432"/>
              <a:gd name="T36" fmla="*/ 223 w 320"/>
              <a:gd name="T37" fmla="*/ 416 h 432"/>
              <a:gd name="T38" fmla="*/ 250 w 320"/>
              <a:gd name="T39" fmla="*/ 395 h 432"/>
              <a:gd name="T40" fmla="*/ 273 w 320"/>
              <a:gd name="T41" fmla="*/ 369 h 432"/>
              <a:gd name="T42" fmla="*/ 293 w 320"/>
              <a:gd name="T43" fmla="*/ 337 h 432"/>
              <a:gd name="T44" fmla="*/ 308 w 320"/>
              <a:gd name="T45" fmla="*/ 299 h 432"/>
              <a:gd name="T46" fmla="*/ 317 w 320"/>
              <a:gd name="T47" fmla="*/ 259 h 432"/>
              <a:gd name="T48" fmla="*/ 320 w 320"/>
              <a:gd name="T49" fmla="*/ 216 h 432"/>
              <a:gd name="T50" fmla="*/ 317 w 320"/>
              <a:gd name="T51" fmla="*/ 173 h 432"/>
              <a:gd name="T52" fmla="*/ 308 w 320"/>
              <a:gd name="T53" fmla="*/ 132 h 432"/>
              <a:gd name="T54" fmla="*/ 293 w 320"/>
              <a:gd name="T55" fmla="*/ 96 h 432"/>
              <a:gd name="T56" fmla="*/ 273 w 320"/>
              <a:gd name="T57" fmla="*/ 64 h 432"/>
              <a:gd name="T58" fmla="*/ 250 w 320"/>
              <a:gd name="T59" fmla="*/ 37 h 432"/>
              <a:gd name="T60" fmla="*/ 223 w 320"/>
              <a:gd name="T61" fmla="*/ 17 h 432"/>
              <a:gd name="T62" fmla="*/ 192 w 320"/>
              <a:gd name="T63" fmla="*/ 4 h 432"/>
              <a:gd name="T64" fmla="*/ 160 w 320"/>
              <a:gd name="T6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0" h="432">
                <a:moveTo>
                  <a:pt x="160" y="0"/>
                </a:moveTo>
                <a:lnTo>
                  <a:pt x="129" y="4"/>
                </a:lnTo>
                <a:lnTo>
                  <a:pt x="99" y="17"/>
                </a:lnTo>
                <a:lnTo>
                  <a:pt x="71" y="37"/>
                </a:lnTo>
                <a:lnTo>
                  <a:pt x="48" y="64"/>
                </a:lnTo>
                <a:lnTo>
                  <a:pt x="28" y="96"/>
                </a:lnTo>
                <a:lnTo>
                  <a:pt x="13" y="132"/>
                </a:lnTo>
                <a:lnTo>
                  <a:pt x="4" y="173"/>
                </a:lnTo>
                <a:lnTo>
                  <a:pt x="0" y="216"/>
                </a:lnTo>
                <a:lnTo>
                  <a:pt x="4" y="259"/>
                </a:lnTo>
                <a:lnTo>
                  <a:pt x="13" y="299"/>
                </a:lnTo>
                <a:lnTo>
                  <a:pt x="28" y="337"/>
                </a:lnTo>
                <a:lnTo>
                  <a:pt x="48" y="369"/>
                </a:lnTo>
                <a:lnTo>
                  <a:pt x="71" y="395"/>
                </a:lnTo>
                <a:lnTo>
                  <a:pt x="99" y="416"/>
                </a:lnTo>
                <a:lnTo>
                  <a:pt x="129" y="428"/>
                </a:lnTo>
                <a:lnTo>
                  <a:pt x="160" y="432"/>
                </a:lnTo>
                <a:lnTo>
                  <a:pt x="192" y="428"/>
                </a:lnTo>
                <a:lnTo>
                  <a:pt x="223" y="416"/>
                </a:lnTo>
                <a:lnTo>
                  <a:pt x="250" y="395"/>
                </a:lnTo>
                <a:lnTo>
                  <a:pt x="273" y="369"/>
                </a:lnTo>
                <a:lnTo>
                  <a:pt x="293" y="337"/>
                </a:lnTo>
                <a:lnTo>
                  <a:pt x="308" y="299"/>
                </a:lnTo>
                <a:lnTo>
                  <a:pt x="317" y="259"/>
                </a:lnTo>
                <a:lnTo>
                  <a:pt x="320" y="216"/>
                </a:lnTo>
                <a:lnTo>
                  <a:pt x="317" y="173"/>
                </a:lnTo>
                <a:lnTo>
                  <a:pt x="308" y="132"/>
                </a:lnTo>
                <a:lnTo>
                  <a:pt x="293" y="96"/>
                </a:lnTo>
                <a:lnTo>
                  <a:pt x="273" y="64"/>
                </a:lnTo>
                <a:lnTo>
                  <a:pt x="250" y="37"/>
                </a:lnTo>
                <a:lnTo>
                  <a:pt x="223" y="17"/>
                </a:lnTo>
                <a:lnTo>
                  <a:pt x="192" y="4"/>
                </a:lnTo>
                <a:lnTo>
                  <a:pt x="16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7" name="Freeform 465"/>
          <p:cNvSpPr>
            <a:spLocks/>
          </p:cNvSpPr>
          <p:nvPr/>
        </p:nvSpPr>
        <p:spPr bwMode="auto">
          <a:xfrm>
            <a:off x="13844588" y="4408488"/>
            <a:ext cx="476250" cy="322262"/>
          </a:xfrm>
          <a:custGeom>
            <a:avLst/>
            <a:gdLst>
              <a:gd name="T0" fmla="*/ 150 w 300"/>
              <a:gd name="T1" fmla="*/ 0 h 406"/>
              <a:gd name="T2" fmla="*/ 120 w 300"/>
              <a:gd name="T3" fmla="*/ 4 h 406"/>
              <a:gd name="T4" fmla="*/ 92 w 300"/>
              <a:gd name="T5" fmla="*/ 15 h 406"/>
              <a:gd name="T6" fmla="*/ 66 w 300"/>
              <a:gd name="T7" fmla="*/ 34 h 406"/>
              <a:gd name="T8" fmla="*/ 44 w 300"/>
              <a:gd name="T9" fmla="*/ 59 h 406"/>
              <a:gd name="T10" fmla="*/ 25 w 300"/>
              <a:gd name="T11" fmla="*/ 89 h 406"/>
              <a:gd name="T12" fmla="*/ 12 w 300"/>
              <a:gd name="T13" fmla="*/ 123 h 406"/>
              <a:gd name="T14" fmla="*/ 3 w 300"/>
              <a:gd name="T15" fmla="*/ 161 h 406"/>
              <a:gd name="T16" fmla="*/ 0 w 300"/>
              <a:gd name="T17" fmla="*/ 202 h 406"/>
              <a:gd name="T18" fmla="*/ 3 w 300"/>
              <a:gd name="T19" fmla="*/ 244 h 406"/>
              <a:gd name="T20" fmla="*/ 12 w 300"/>
              <a:gd name="T21" fmla="*/ 281 h 406"/>
              <a:gd name="T22" fmla="*/ 25 w 300"/>
              <a:gd name="T23" fmla="*/ 316 h 406"/>
              <a:gd name="T24" fmla="*/ 44 w 300"/>
              <a:gd name="T25" fmla="*/ 346 h 406"/>
              <a:gd name="T26" fmla="*/ 66 w 300"/>
              <a:gd name="T27" fmla="*/ 371 h 406"/>
              <a:gd name="T28" fmla="*/ 92 w 300"/>
              <a:gd name="T29" fmla="*/ 389 h 406"/>
              <a:gd name="T30" fmla="*/ 120 w 300"/>
              <a:gd name="T31" fmla="*/ 402 h 406"/>
              <a:gd name="T32" fmla="*/ 150 w 300"/>
              <a:gd name="T33" fmla="*/ 406 h 406"/>
              <a:gd name="T34" fmla="*/ 181 w 300"/>
              <a:gd name="T35" fmla="*/ 402 h 406"/>
              <a:gd name="T36" fmla="*/ 209 w 300"/>
              <a:gd name="T37" fmla="*/ 389 h 406"/>
              <a:gd name="T38" fmla="*/ 235 w 300"/>
              <a:gd name="T39" fmla="*/ 371 h 406"/>
              <a:gd name="T40" fmla="*/ 256 w 300"/>
              <a:gd name="T41" fmla="*/ 346 h 406"/>
              <a:gd name="T42" fmla="*/ 275 w 300"/>
              <a:gd name="T43" fmla="*/ 316 h 406"/>
              <a:gd name="T44" fmla="*/ 289 w 300"/>
              <a:gd name="T45" fmla="*/ 281 h 406"/>
              <a:gd name="T46" fmla="*/ 297 w 300"/>
              <a:gd name="T47" fmla="*/ 244 h 406"/>
              <a:gd name="T48" fmla="*/ 300 w 300"/>
              <a:gd name="T49" fmla="*/ 202 h 406"/>
              <a:gd name="T50" fmla="*/ 297 w 300"/>
              <a:gd name="T51" fmla="*/ 161 h 406"/>
              <a:gd name="T52" fmla="*/ 289 w 300"/>
              <a:gd name="T53" fmla="*/ 123 h 406"/>
              <a:gd name="T54" fmla="*/ 275 w 300"/>
              <a:gd name="T55" fmla="*/ 89 h 406"/>
              <a:gd name="T56" fmla="*/ 256 w 300"/>
              <a:gd name="T57" fmla="*/ 59 h 406"/>
              <a:gd name="T58" fmla="*/ 235 w 300"/>
              <a:gd name="T59" fmla="*/ 34 h 406"/>
              <a:gd name="T60" fmla="*/ 209 w 300"/>
              <a:gd name="T61" fmla="*/ 15 h 406"/>
              <a:gd name="T62" fmla="*/ 181 w 300"/>
              <a:gd name="T63" fmla="*/ 4 h 406"/>
              <a:gd name="T64" fmla="*/ 150 w 300"/>
              <a:gd name="T65" fmla="*/ 0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406">
                <a:moveTo>
                  <a:pt x="150" y="0"/>
                </a:moveTo>
                <a:lnTo>
                  <a:pt x="120" y="4"/>
                </a:lnTo>
                <a:lnTo>
                  <a:pt x="92" y="15"/>
                </a:lnTo>
                <a:lnTo>
                  <a:pt x="66" y="34"/>
                </a:lnTo>
                <a:lnTo>
                  <a:pt x="44" y="59"/>
                </a:lnTo>
                <a:lnTo>
                  <a:pt x="25" y="89"/>
                </a:lnTo>
                <a:lnTo>
                  <a:pt x="12" y="123"/>
                </a:lnTo>
                <a:lnTo>
                  <a:pt x="3" y="161"/>
                </a:lnTo>
                <a:lnTo>
                  <a:pt x="0" y="202"/>
                </a:lnTo>
                <a:lnTo>
                  <a:pt x="3" y="244"/>
                </a:lnTo>
                <a:lnTo>
                  <a:pt x="12" y="281"/>
                </a:lnTo>
                <a:lnTo>
                  <a:pt x="25" y="316"/>
                </a:lnTo>
                <a:lnTo>
                  <a:pt x="44" y="346"/>
                </a:lnTo>
                <a:lnTo>
                  <a:pt x="66" y="371"/>
                </a:lnTo>
                <a:lnTo>
                  <a:pt x="92" y="389"/>
                </a:lnTo>
                <a:lnTo>
                  <a:pt x="120" y="402"/>
                </a:lnTo>
                <a:lnTo>
                  <a:pt x="150" y="406"/>
                </a:lnTo>
                <a:lnTo>
                  <a:pt x="181" y="402"/>
                </a:lnTo>
                <a:lnTo>
                  <a:pt x="209" y="389"/>
                </a:lnTo>
                <a:lnTo>
                  <a:pt x="235" y="371"/>
                </a:lnTo>
                <a:lnTo>
                  <a:pt x="256" y="346"/>
                </a:lnTo>
                <a:lnTo>
                  <a:pt x="275" y="316"/>
                </a:lnTo>
                <a:lnTo>
                  <a:pt x="289" y="281"/>
                </a:lnTo>
                <a:lnTo>
                  <a:pt x="297" y="244"/>
                </a:lnTo>
                <a:lnTo>
                  <a:pt x="300" y="202"/>
                </a:lnTo>
                <a:lnTo>
                  <a:pt x="297" y="161"/>
                </a:lnTo>
                <a:lnTo>
                  <a:pt x="289" y="123"/>
                </a:lnTo>
                <a:lnTo>
                  <a:pt x="275" y="89"/>
                </a:lnTo>
                <a:lnTo>
                  <a:pt x="256" y="59"/>
                </a:lnTo>
                <a:lnTo>
                  <a:pt x="235" y="34"/>
                </a:lnTo>
                <a:lnTo>
                  <a:pt x="209" y="15"/>
                </a:lnTo>
                <a:lnTo>
                  <a:pt x="181" y="4"/>
                </a:lnTo>
                <a:lnTo>
                  <a:pt x="15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8" name="Freeform 466"/>
          <p:cNvSpPr>
            <a:spLocks/>
          </p:cNvSpPr>
          <p:nvPr/>
        </p:nvSpPr>
        <p:spPr bwMode="auto">
          <a:xfrm>
            <a:off x="13860463" y="4419600"/>
            <a:ext cx="446087" cy="301625"/>
          </a:xfrm>
          <a:custGeom>
            <a:avLst/>
            <a:gdLst>
              <a:gd name="T0" fmla="*/ 140 w 281"/>
              <a:gd name="T1" fmla="*/ 0 h 381"/>
              <a:gd name="T2" fmla="*/ 113 w 281"/>
              <a:gd name="T3" fmla="*/ 4 h 381"/>
              <a:gd name="T4" fmla="*/ 86 w 281"/>
              <a:gd name="T5" fmla="*/ 16 h 381"/>
              <a:gd name="T6" fmla="*/ 63 w 281"/>
              <a:gd name="T7" fmla="*/ 34 h 381"/>
              <a:gd name="T8" fmla="*/ 41 w 281"/>
              <a:gd name="T9" fmla="*/ 56 h 381"/>
              <a:gd name="T10" fmla="*/ 25 w 281"/>
              <a:gd name="T11" fmla="*/ 85 h 381"/>
              <a:gd name="T12" fmla="*/ 11 w 281"/>
              <a:gd name="T13" fmla="*/ 117 h 381"/>
              <a:gd name="T14" fmla="*/ 3 w 281"/>
              <a:gd name="T15" fmla="*/ 153 h 381"/>
              <a:gd name="T16" fmla="*/ 0 w 281"/>
              <a:gd name="T17" fmla="*/ 190 h 381"/>
              <a:gd name="T18" fmla="*/ 3 w 281"/>
              <a:gd name="T19" fmla="*/ 229 h 381"/>
              <a:gd name="T20" fmla="*/ 11 w 281"/>
              <a:gd name="T21" fmla="*/ 265 h 381"/>
              <a:gd name="T22" fmla="*/ 25 w 281"/>
              <a:gd name="T23" fmla="*/ 297 h 381"/>
              <a:gd name="T24" fmla="*/ 41 w 281"/>
              <a:gd name="T25" fmla="*/ 324 h 381"/>
              <a:gd name="T26" fmla="*/ 63 w 281"/>
              <a:gd name="T27" fmla="*/ 348 h 381"/>
              <a:gd name="T28" fmla="*/ 86 w 281"/>
              <a:gd name="T29" fmla="*/ 366 h 381"/>
              <a:gd name="T30" fmla="*/ 113 w 281"/>
              <a:gd name="T31" fmla="*/ 377 h 381"/>
              <a:gd name="T32" fmla="*/ 140 w 281"/>
              <a:gd name="T33" fmla="*/ 381 h 381"/>
              <a:gd name="T34" fmla="*/ 169 w 281"/>
              <a:gd name="T35" fmla="*/ 377 h 381"/>
              <a:gd name="T36" fmla="*/ 195 w 281"/>
              <a:gd name="T37" fmla="*/ 366 h 381"/>
              <a:gd name="T38" fmla="*/ 219 w 281"/>
              <a:gd name="T39" fmla="*/ 348 h 381"/>
              <a:gd name="T40" fmla="*/ 240 w 281"/>
              <a:gd name="T41" fmla="*/ 324 h 381"/>
              <a:gd name="T42" fmla="*/ 257 w 281"/>
              <a:gd name="T43" fmla="*/ 297 h 381"/>
              <a:gd name="T44" fmla="*/ 270 w 281"/>
              <a:gd name="T45" fmla="*/ 265 h 381"/>
              <a:gd name="T46" fmla="*/ 278 w 281"/>
              <a:gd name="T47" fmla="*/ 229 h 381"/>
              <a:gd name="T48" fmla="*/ 281 w 281"/>
              <a:gd name="T49" fmla="*/ 190 h 381"/>
              <a:gd name="T50" fmla="*/ 278 w 281"/>
              <a:gd name="T51" fmla="*/ 153 h 381"/>
              <a:gd name="T52" fmla="*/ 270 w 281"/>
              <a:gd name="T53" fmla="*/ 117 h 381"/>
              <a:gd name="T54" fmla="*/ 257 w 281"/>
              <a:gd name="T55" fmla="*/ 85 h 381"/>
              <a:gd name="T56" fmla="*/ 240 w 281"/>
              <a:gd name="T57" fmla="*/ 56 h 381"/>
              <a:gd name="T58" fmla="*/ 219 w 281"/>
              <a:gd name="T59" fmla="*/ 34 h 381"/>
              <a:gd name="T60" fmla="*/ 195 w 281"/>
              <a:gd name="T61" fmla="*/ 16 h 381"/>
              <a:gd name="T62" fmla="*/ 169 w 281"/>
              <a:gd name="T63" fmla="*/ 4 h 381"/>
              <a:gd name="T64" fmla="*/ 140 w 281"/>
              <a:gd name="T65" fmla="*/ 0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1" h="381">
                <a:moveTo>
                  <a:pt x="140" y="0"/>
                </a:moveTo>
                <a:lnTo>
                  <a:pt x="113" y="4"/>
                </a:lnTo>
                <a:lnTo>
                  <a:pt x="86" y="16"/>
                </a:lnTo>
                <a:lnTo>
                  <a:pt x="63" y="34"/>
                </a:lnTo>
                <a:lnTo>
                  <a:pt x="41" y="56"/>
                </a:lnTo>
                <a:lnTo>
                  <a:pt x="25" y="85"/>
                </a:lnTo>
                <a:lnTo>
                  <a:pt x="11" y="117"/>
                </a:lnTo>
                <a:lnTo>
                  <a:pt x="3" y="153"/>
                </a:lnTo>
                <a:lnTo>
                  <a:pt x="0" y="190"/>
                </a:lnTo>
                <a:lnTo>
                  <a:pt x="3" y="229"/>
                </a:lnTo>
                <a:lnTo>
                  <a:pt x="11" y="265"/>
                </a:lnTo>
                <a:lnTo>
                  <a:pt x="25" y="297"/>
                </a:lnTo>
                <a:lnTo>
                  <a:pt x="41" y="324"/>
                </a:lnTo>
                <a:lnTo>
                  <a:pt x="63" y="348"/>
                </a:lnTo>
                <a:lnTo>
                  <a:pt x="86" y="366"/>
                </a:lnTo>
                <a:lnTo>
                  <a:pt x="113" y="377"/>
                </a:lnTo>
                <a:lnTo>
                  <a:pt x="140" y="381"/>
                </a:lnTo>
                <a:lnTo>
                  <a:pt x="169" y="377"/>
                </a:lnTo>
                <a:lnTo>
                  <a:pt x="195" y="366"/>
                </a:lnTo>
                <a:lnTo>
                  <a:pt x="219" y="348"/>
                </a:lnTo>
                <a:lnTo>
                  <a:pt x="240" y="324"/>
                </a:lnTo>
                <a:lnTo>
                  <a:pt x="257" y="297"/>
                </a:lnTo>
                <a:lnTo>
                  <a:pt x="270" y="265"/>
                </a:lnTo>
                <a:lnTo>
                  <a:pt x="278" y="229"/>
                </a:lnTo>
                <a:lnTo>
                  <a:pt x="281" y="190"/>
                </a:lnTo>
                <a:lnTo>
                  <a:pt x="278" y="153"/>
                </a:lnTo>
                <a:lnTo>
                  <a:pt x="270" y="117"/>
                </a:lnTo>
                <a:lnTo>
                  <a:pt x="257" y="85"/>
                </a:lnTo>
                <a:lnTo>
                  <a:pt x="240" y="56"/>
                </a:lnTo>
                <a:lnTo>
                  <a:pt x="219" y="34"/>
                </a:lnTo>
                <a:lnTo>
                  <a:pt x="195" y="16"/>
                </a:lnTo>
                <a:lnTo>
                  <a:pt x="169" y="4"/>
                </a:lnTo>
                <a:lnTo>
                  <a:pt x="14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39" name="Freeform 467"/>
          <p:cNvSpPr>
            <a:spLocks/>
          </p:cNvSpPr>
          <p:nvPr/>
        </p:nvSpPr>
        <p:spPr bwMode="auto">
          <a:xfrm>
            <a:off x="13874750" y="4430713"/>
            <a:ext cx="419100" cy="280987"/>
          </a:xfrm>
          <a:custGeom>
            <a:avLst/>
            <a:gdLst>
              <a:gd name="T0" fmla="*/ 132 w 264"/>
              <a:gd name="T1" fmla="*/ 0 h 355"/>
              <a:gd name="T2" fmla="*/ 106 w 264"/>
              <a:gd name="T3" fmla="*/ 4 h 355"/>
              <a:gd name="T4" fmla="*/ 81 w 264"/>
              <a:gd name="T5" fmla="*/ 14 h 355"/>
              <a:gd name="T6" fmla="*/ 59 w 264"/>
              <a:gd name="T7" fmla="*/ 31 h 355"/>
              <a:gd name="T8" fmla="*/ 39 w 264"/>
              <a:gd name="T9" fmla="*/ 51 h 355"/>
              <a:gd name="T10" fmla="*/ 23 w 264"/>
              <a:gd name="T11" fmla="*/ 78 h 355"/>
              <a:gd name="T12" fmla="*/ 10 w 264"/>
              <a:gd name="T13" fmla="*/ 108 h 355"/>
              <a:gd name="T14" fmla="*/ 3 w 264"/>
              <a:gd name="T15" fmla="*/ 141 h 355"/>
              <a:gd name="T16" fmla="*/ 0 w 264"/>
              <a:gd name="T17" fmla="*/ 178 h 355"/>
              <a:gd name="T18" fmla="*/ 3 w 264"/>
              <a:gd name="T19" fmla="*/ 214 h 355"/>
              <a:gd name="T20" fmla="*/ 10 w 264"/>
              <a:gd name="T21" fmla="*/ 247 h 355"/>
              <a:gd name="T22" fmla="*/ 23 w 264"/>
              <a:gd name="T23" fmla="*/ 276 h 355"/>
              <a:gd name="T24" fmla="*/ 39 w 264"/>
              <a:gd name="T25" fmla="*/ 302 h 355"/>
              <a:gd name="T26" fmla="*/ 59 w 264"/>
              <a:gd name="T27" fmla="*/ 324 h 355"/>
              <a:gd name="T28" fmla="*/ 81 w 264"/>
              <a:gd name="T29" fmla="*/ 341 h 355"/>
              <a:gd name="T30" fmla="*/ 106 w 264"/>
              <a:gd name="T31" fmla="*/ 351 h 355"/>
              <a:gd name="T32" fmla="*/ 132 w 264"/>
              <a:gd name="T33" fmla="*/ 355 h 355"/>
              <a:gd name="T34" fmla="*/ 159 w 264"/>
              <a:gd name="T35" fmla="*/ 351 h 355"/>
              <a:gd name="T36" fmla="*/ 184 w 264"/>
              <a:gd name="T37" fmla="*/ 341 h 355"/>
              <a:gd name="T38" fmla="*/ 205 w 264"/>
              <a:gd name="T39" fmla="*/ 324 h 355"/>
              <a:gd name="T40" fmla="*/ 225 w 264"/>
              <a:gd name="T41" fmla="*/ 302 h 355"/>
              <a:gd name="T42" fmla="*/ 241 w 264"/>
              <a:gd name="T43" fmla="*/ 276 h 355"/>
              <a:gd name="T44" fmla="*/ 253 w 264"/>
              <a:gd name="T45" fmla="*/ 247 h 355"/>
              <a:gd name="T46" fmla="*/ 261 w 264"/>
              <a:gd name="T47" fmla="*/ 214 h 355"/>
              <a:gd name="T48" fmla="*/ 264 w 264"/>
              <a:gd name="T49" fmla="*/ 178 h 355"/>
              <a:gd name="T50" fmla="*/ 261 w 264"/>
              <a:gd name="T51" fmla="*/ 141 h 355"/>
              <a:gd name="T52" fmla="*/ 253 w 264"/>
              <a:gd name="T53" fmla="*/ 108 h 355"/>
              <a:gd name="T54" fmla="*/ 241 w 264"/>
              <a:gd name="T55" fmla="*/ 78 h 355"/>
              <a:gd name="T56" fmla="*/ 225 w 264"/>
              <a:gd name="T57" fmla="*/ 51 h 355"/>
              <a:gd name="T58" fmla="*/ 205 w 264"/>
              <a:gd name="T59" fmla="*/ 31 h 355"/>
              <a:gd name="T60" fmla="*/ 184 w 264"/>
              <a:gd name="T61" fmla="*/ 14 h 355"/>
              <a:gd name="T62" fmla="*/ 159 w 264"/>
              <a:gd name="T63" fmla="*/ 4 h 355"/>
              <a:gd name="T64" fmla="*/ 132 w 264"/>
              <a:gd name="T65" fmla="*/ 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355">
                <a:moveTo>
                  <a:pt x="132" y="0"/>
                </a:moveTo>
                <a:lnTo>
                  <a:pt x="106" y="4"/>
                </a:lnTo>
                <a:lnTo>
                  <a:pt x="81" y="14"/>
                </a:lnTo>
                <a:lnTo>
                  <a:pt x="59" y="31"/>
                </a:lnTo>
                <a:lnTo>
                  <a:pt x="39" y="51"/>
                </a:lnTo>
                <a:lnTo>
                  <a:pt x="23" y="78"/>
                </a:lnTo>
                <a:lnTo>
                  <a:pt x="10" y="108"/>
                </a:lnTo>
                <a:lnTo>
                  <a:pt x="3" y="141"/>
                </a:lnTo>
                <a:lnTo>
                  <a:pt x="0" y="178"/>
                </a:lnTo>
                <a:lnTo>
                  <a:pt x="3" y="214"/>
                </a:lnTo>
                <a:lnTo>
                  <a:pt x="10" y="247"/>
                </a:lnTo>
                <a:lnTo>
                  <a:pt x="23" y="276"/>
                </a:lnTo>
                <a:lnTo>
                  <a:pt x="39" y="302"/>
                </a:lnTo>
                <a:lnTo>
                  <a:pt x="59" y="324"/>
                </a:lnTo>
                <a:lnTo>
                  <a:pt x="81" y="341"/>
                </a:lnTo>
                <a:lnTo>
                  <a:pt x="106" y="351"/>
                </a:lnTo>
                <a:lnTo>
                  <a:pt x="132" y="355"/>
                </a:lnTo>
                <a:lnTo>
                  <a:pt x="159" y="351"/>
                </a:lnTo>
                <a:lnTo>
                  <a:pt x="184" y="341"/>
                </a:lnTo>
                <a:lnTo>
                  <a:pt x="205" y="324"/>
                </a:lnTo>
                <a:lnTo>
                  <a:pt x="225" y="302"/>
                </a:lnTo>
                <a:lnTo>
                  <a:pt x="241" y="276"/>
                </a:lnTo>
                <a:lnTo>
                  <a:pt x="253" y="247"/>
                </a:lnTo>
                <a:lnTo>
                  <a:pt x="261" y="214"/>
                </a:lnTo>
                <a:lnTo>
                  <a:pt x="264" y="178"/>
                </a:lnTo>
                <a:lnTo>
                  <a:pt x="261" y="141"/>
                </a:lnTo>
                <a:lnTo>
                  <a:pt x="253" y="108"/>
                </a:lnTo>
                <a:lnTo>
                  <a:pt x="241" y="78"/>
                </a:lnTo>
                <a:lnTo>
                  <a:pt x="225" y="51"/>
                </a:lnTo>
                <a:lnTo>
                  <a:pt x="205" y="31"/>
                </a:lnTo>
                <a:lnTo>
                  <a:pt x="184" y="14"/>
                </a:lnTo>
                <a:lnTo>
                  <a:pt x="159" y="4"/>
                </a:lnTo>
                <a:lnTo>
                  <a:pt x="132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0" name="Freeform 468"/>
          <p:cNvSpPr>
            <a:spLocks/>
          </p:cNvSpPr>
          <p:nvPr/>
        </p:nvSpPr>
        <p:spPr bwMode="auto">
          <a:xfrm>
            <a:off x="13890625" y="4440238"/>
            <a:ext cx="388938" cy="261937"/>
          </a:xfrm>
          <a:custGeom>
            <a:avLst/>
            <a:gdLst>
              <a:gd name="T0" fmla="*/ 122 w 245"/>
              <a:gd name="T1" fmla="*/ 0 h 329"/>
              <a:gd name="T2" fmla="*/ 98 w 245"/>
              <a:gd name="T3" fmla="*/ 2 h 329"/>
              <a:gd name="T4" fmla="*/ 75 w 245"/>
              <a:gd name="T5" fmla="*/ 12 h 329"/>
              <a:gd name="T6" fmla="*/ 55 w 245"/>
              <a:gd name="T7" fmla="*/ 27 h 329"/>
              <a:gd name="T8" fmla="*/ 36 w 245"/>
              <a:gd name="T9" fmla="*/ 48 h 329"/>
              <a:gd name="T10" fmla="*/ 22 w 245"/>
              <a:gd name="T11" fmla="*/ 72 h 329"/>
              <a:gd name="T12" fmla="*/ 10 w 245"/>
              <a:gd name="T13" fmla="*/ 101 h 329"/>
              <a:gd name="T14" fmla="*/ 3 w 245"/>
              <a:gd name="T15" fmla="*/ 131 h 329"/>
              <a:gd name="T16" fmla="*/ 0 w 245"/>
              <a:gd name="T17" fmla="*/ 165 h 329"/>
              <a:gd name="T18" fmla="*/ 3 w 245"/>
              <a:gd name="T19" fmla="*/ 198 h 329"/>
              <a:gd name="T20" fmla="*/ 10 w 245"/>
              <a:gd name="T21" fmla="*/ 228 h 329"/>
              <a:gd name="T22" fmla="*/ 22 w 245"/>
              <a:gd name="T23" fmla="*/ 257 h 329"/>
              <a:gd name="T24" fmla="*/ 36 w 245"/>
              <a:gd name="T25" fmla="*/ 281 h 329"/>
              <a:gd name="T26" fmla="*/ 55 w 245"/>
              <a:gd name="T27" fmla="*/ 302 h 329"/>
              <a:gd name="T28" fmla="*/ 75 w 245"/>
              <a:gd name="T29" fmla="*/ 317 h 329"/>
              <a:gd name="T30" fmla="*/ 98 w 245"/>
              <a:gd name="T31" fmla="*/ 327 h 329"/>
              <a:gd name="T32" fmla="*/ 122 w 245"/>
              <a:gd name="T33" fmla="*/ 329 h 329"/>
              <a:gd name="T34" fmla="*/ 147 w 245"/>
              <a:gd name="T35" fmla="*/ 327 h 329"/>
              <a:gd name="T36" fmla="*/ 170 w 245"/>
              <a:gd name="T37" fmla="*/ 317 h 329"/>
              <a:gd name="T38" fmla="*/ 191 w 245"/>
              <a:gd name="T39" fmla="*/ 302 h 329"/>
              <a:gd name="T40" fmla="*/ 209 w 245"/>
              <a:gd name="T41" fmla="*/ 281 h 329"/>
              <a:gd name="T42" fmla="*/ 224 w 245"/>
              <a:gd name="T43" fmla="*/ 257 h 329"/>
              <a:gd name="T44" fmla="*/ 235 w 245"/>
              <a:gd name="T45" fmla="*/ 228 h 329"/>
              <a:gd name="T46" fmla="*/ 242 w 245"/>
              <a:gd name="T47" fmla="*/ 198 h 329"/>
              <a:gd name="T48" fmla="*/ 245 w 245"/>
              <a:gd name="T49" fmla="*/ 165 h 329"/>
              <a:gd name="T50" fmla="*/ 242 w 245"/>
              <a:gd name="T51" fmla="*/ 131 h 329"/>
              <a:gd name="T52" fmla="*/ 235 w 245"/>
              <a:gd name="T53" fmla="*/ 101 h 329"/>
              <a:gd name="T54" fmla="*/ 224 w 245"/>
              <a:gd name="T55" fmla="*/ 72 h 329"/>
              <a:gd name="T56" fmla="*/ 209 w 245"/>
              <a:gd name="T57" fmla="*/ 48 h 329"/>
              <a:gd name="T58" fmla="*/ 191 w 245"/>
              <a:gd name="T59" fmla="*/ 27 h 329"/>
              <a:gd name="T60" fmla="*/ 170 w 245"/>
              <a:gd name="T61" fmla="*/ 12 h 329"/>
              <a:gd name="T62" fmla="*/ 147 w 245"/>
              <a:gd name="T63" fmla="*/ 2 h 329"/>
              <a:gd name="T64" fmla="*/ 122 w 245"/>
              <a:gd name="T65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5" h="329">
                <a:moveTo>
                  <a:pt x="122" y="0"/>
                </a:moveTo>
                <a:lnTo>
                  <a:pt x="98" y="2"/>
                </a:lnTo>
                <a:lnTo>
                  <a:pt x="75" y="12"/>
                </a:lnTo>
                <a:lnTo>
                  <a:pt x="55" y="27"/>
                </a:lnTo>
                <a:lnTo>
                  <a:pt x="36" y="48"/>
                </a:lnTo>
                <a:lnTo>
                  <a:pt x="22" y="72"/>
                </a:lnTo>
                <a:lnTo>
                  <a:pt x="10" y="101"/>
                </a:lnTo>
                <a:lnTo>
                  <a:pt x="3" y="131"/>
                </a:lnTo>
                <a:lnTo>
                  <a:pt x="0" y="165"/>
                </a:lnTo>
                <a:lnTo>
                  <a:pt x="3" y="198"/>
                </a:lnTo>
                <a:lnTo>
                  <a:pt x="10" y="228"/>
                </a:lnTo>
                <a:lnTo>
                  <a:pt x="22" y="257"/>
                </a:lnTo>
                <a:lnTo>
                  <a:pt x="36" y="281"/>
                </a:lnTo>
                <a:lnTo>
                  <a:pt x="55" y="302"/>
                </a:lnTo>
                <a:lnTo>
                  <a:pt x="75" y="317"/>
                </a:lnTo>
                <a:lnTo>
                  <a:pt x="98" y="327"/>
                </a:lnTo>
                <a:lnTo>
                  <a:pt x="122" y="329"/>
                </a:lnTo>
                <a:lnTo>
                  <a:pt x="147" y="327"/>
                </a:lnTo>
                <a:lnTo>
                  <a:pt x="170" y="317"/>
                </a:lnTo>
                <a:lnTo>
                  <a:pt x="191" y="302"/>
                </a:lnTo>
                <a:lnTo>
                  <a:pt x="209" y="281"/>
                </a:lnTo>
                <a:lnTo>
                  <a:pt x="224" y="257"/>
                </a:lnTo>
                <a:lnTo>
                  <a:pt x="235" y="228"/>
                </a:lnTo>
                <a:lnTo>
                  <a:pt x="242" y="198"/>
                </a:lnTo>
                <a:lnTo>
                  <a:pt x="245" y="165"/>
                </a:lnTo>
                <a:lnTo>
                  <a:pt x="242" y="131"/>
                </a:lnTo>
                <a:lnTo>
                  <a:pt x="235" y="101"/>
                </a:lnTo>
                <a:lnTo>
                  <a:pt x="224" y="72"/>
                </a:lnTo>
                <a:lnTo>
                  <a:pt x="209" y="48"/>
                </a:lnTo>
                <a:lnTo>
                  <a:pt x="191" y="27"/>
                </a:lnTo>
                <a:lnTo>
                  <a:pt x="170" y="12"/>
                </a:lnTo>
                <a:lnTo>
                  <a:pt x="147" y="2"/>
                </a:lnTo>
                <a:lnTo>
                  <a:pt x="122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1" name="Freeform 469"/>
          <p:cNvSpPr>
            <a:spLocks/>
          </p:cNvSpPr>
          <p:nvPr/>
        </p:nvSpPr>
        <p:spPr bwMode="auto">
          <a:xfrm>
            <a:off x="13908088" y="4451350"/>
            <a:ext cx="355600" cy="239713"/>
          </a:xfrm>
          <a:custGeom>
            <a:avLst/>
            <a:gdLst>
              <a:gd name="T0" fmla="*/ 113 w 224"/>
              <a:gd name="T1" fmla="*/ 0 h 303"/>
              <a:gd name="T2" fmla="*/ 90 w 224"/>
              <a:gd name="T3" fmla="*/ 2 h 303"/>
              <a:gd name="T4" fmla="*/ 68 w 224"/>
              <a:gd name="T5" fmla="*/ 12 h 303"/>
              <a:gd name="T6" fmla="*/ 49 w 224"/>
              <a:gd name="T7" fmla="*/ 26 h 303"/>
              <a:gd name="T8" fmla="*/ 33 w 224"/>
              <a:gd name="T9" fmla="*/ 44 h 303"/>
              <a:gd name="T10" fmla="*/ 19 w 224"/>
              <a:gd name="T11" fmla="*/ 66 h 303"/>
              <a:gd name="T12" fmla="*/ 9 w 224"/>
              <a:gd name="T13" fmla="*/ 92 h 303"/>
              <a:gd name="T14" fmla="*/ 2 w 224"/>
              <a:gd name="T15" fmla="*/ 120 h 303"/>
              <a:gd name="T16" fmla="*/ 0 w 224"/>
              <a:gd name="T17" fmla="*/ 151 h 303"/>
              <a:gd name="T18" fmla="*/ 2 w 224"/>
              <a:gd name="T19" fmla="*/ 181 h 303"/>
              <a:gd name="T20" fmla="*/ 9 w 224"/>
              <a:gd name="T21" fmla="*/ 210 h 303"/>
              <a:gd name="T22" fmla="*/ 19 w 224"/>
              <a:gd name="T23" fmla="*/ 236 h 303"/>
              <a:gd name="T24" fmla="*/ 33 w 224"/>
              <a:gd name="T25" fmla="*/ 259 h 303"/>
              <a:gd name="T26" fmla="*/ 49 w 224"/>
              <a:gd name="T27" fmla="*/ 277 h 303"/>
              <a:gd name="T28" fmla="*/ 68 w 224"/>
              <a:gd name="T29" fmla="*/ 290 h 303"/>
              <a:gd name="T30" fmla="*/ 90 w 224"/>
              <a:gd name="T31" fmla="*/ 300 h 303"/>
              <a:gd name="T32" fmla="*/ 113 w 224"/>
              <a:gd name="T33" fmla="*/ 303 h 303"/>
              <a:gd name="T34" fmla="*/ 135 w 224"/>
              <a:gd name="T35" fmla="*/ 300 h 303"/>
              <a:gd name="T36" fmla="*/ 156 w 224"/>
              <a:gd name="T37" fmla="*/ 290 h 303"/>
              <a:gd name="T38" fmla="*/ 175 w 224"/>
              <a:gd name="T39" fmla="*/ 277 h 303"/>
              <a:gd name="T40" fmla="*/ 191 w 224"/>
              <a:gd name="T41" fmla="*/ 259 h 303"/>
              <a:gd name="T42" fmla="*/ 205 w 224"/>
              <a:gd name="T43" fmla="*/ 236 h 303"/>
              <a:gd name="T44" fmla="*/ 215 w 224"/>
              <a:gd name="T45" fmla="*/ 210 h 303"/>
              <a:gd name="T46" fmla="*/ 222 w 224"/>
              <a:gd name="T47" fmla="*/ 181 h 303"/>
              <a:gd name="T48" fmla="*/ 224 w 224"/>
              <a:gd name="T49" fmla="*/ 151 h 303"/>
              <a:gd name="T50" fmla="*/ 222 w 224"/>
              <a:gd name="T51" fmla="*/ 120 h 303"/>
              <a:gd name="T52" fmla="*/ 215 w 224"/>
              <a:gd name="T53" fmla="*/ 92 h 303"/>
              <a:gd name="T54" fmla="*/ 205 w 224"/>
              <a:gd name="T55" fmla="*/ 66 h 303"/>
              <a:gd name="T56" fmla="*/ 191 w 224"/>
              <a:gd name="T57" fmla="*/ 44 h 303"/>
              <a:gd name="T58" fmla="*/ 175 w 224"/>
              <a:gd name="T59" fmla="*/ 26 h 303"/>
              <a:gd name="T60" fmla="*/ 156 w 224"/>
              <a:gd name="T61" fmla="*/ 12 h 303"/>
              <a:gd name="T62" fmla="*/ 135 w 224"/>
              <a:gd name="T63" fmla="*/ 2 h 303"/>
              <a:gd name="T64" fmla="*/ 113 w 224"/>
              <a:gd name="T65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4" h="303">
                <a:moveTo>
                  <a:pt x="113" y="0"/>
                </a:moveTo>
                <a:lnTo>
                  <a:pt x="90" y="2"/>
                </a:lnTo>
                <a:lnTo>
                  <a:pt x="68" y="12"/>
                </a:lnTo>
                <a:lnTo>
                  <a:pt x="49" y="26"/>
                </a:lnTo>
                <a:lnTo>
                  <a:pt x="33" y="44"/>
                </a:lnTo>
                <a:lnTo>
                  <a:pt x="19" y="66"/>
                </a:lnTo>
                <a:lnTo>
                  <a:pt x="9" y="92"/>
                </a:lnTo>
                <a:lnTo>
                  <a:pt x="2" y="120"/>
                </a:lnTo>
                <a:lnTo>
                  <a:pt x="0" y="151"/>
                </a:lnTo>
                <a:lnTo>
                  <a:pt x="2" y="181"/>
                </a:lnTo>
                <a:lnTo>
                  <a:pt x="9" y="210"/>
                </a:lnTo>
                <a:lnTo>
                  <a:pt x="19" y="236"/>
                </a:lnTo>
                <a:lnTo>
                  <a:pt x="33" y="259"/>
                </a:lnTo>
                <a:lnTo>
                  <a:pt x="49" y="277"/>
                </a:lnTo>
                <a:lnTo>
                  <a:pt x="68" y="290"/>
                </a:lnTo>
                <a:lnTo>
                  <a:pt x="90" y="300"/>
                </a:lnTo>
                <a:lnTo>
                  <a:pt x="113" y="303"/>
                </a:lnTo>
                <a:lnTo>
                  <a:pt x="135" y="300"/>
                </a:lnTo>
                <a:lnTo>
                  <a:pt x="156" y="290"/>
                </a:lnTo>
                <a:lnTo>
                  <a:pt x="175" y="277"/>
                </a:lnTo>
                <a:lnTo>
                  <a:pt x="191" y="259"/>
                </a:lnTo>
                <a:lnTo>
                  <a:pt x="205" y="236"/>
                </a:lnTo>
                <a:lnTo>
                  <a:pt x="215" y="210"/>
                </a:lnTo>
                <a:lnTo>
                  <a:pt x="222" y="181"/>
                </a:lnTo>
                <a:lnTo>
                  <a:pt x="224" y="151"/>
                </a:lnTo>
                <a:lnTo>
                  <a:pt x="222" y="120"/>
                </a:lnTo>
                <a:lnTo>
                  <a:pt x="215" y="92"/>
                </a:lnTo>
                <a:lnTo>
                  <a:pt x="205" y="66"/>
                </a:lnTo>
                <a:lnTo>
                  <a:pt x="191" y="44"/>
                </a:lnTo>
                <a:lnTo>
                  <a:pt x="175" y="26"/>
                </a:lnTo>
                <a:lnTo>
                  <a:pt x="156" y="12"/>
                </a:lnTo>
                <a:lnTo>
                  <a:pt x="135" y="2"/>
                </a:lnTo>
                <a:lnTo>
                  <a:pt x="113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2" name="Freeform 470"/>
          <p:cNvSpPr>
            <a:spLocks/>
          </p:cNvSpPr>
          <p:nvPr/>
        </p:nvSpPr>
        <p:spPr bwMode="auto">
          <a:xfrm>
            <a:off x="13922375" y="4460875"/>
            <a:ext cx="328613" cy="222250"/>
          </a:xfrm>
          <a:custGeom>
            <a:avLst/>
            <a:gdLst>
              <a:gd name="T0" fmla="*/ 104 w 207"/>
              <a:gd name="T1" fmla="*/ 0 h 280"/>
              <a:gd name="T2" fmla="*/ 83 w 207"/>
              <a:gd name="T3" fmla="*/ 3 h 280"/>
              <a:gd name="T4" fmla="*/ 64 w 207"/>
              <a:gd name="T5" fmla="*/ 11 h 280"/>
              <a:gd name="T6" fmla="*/ 46 w 207"/>
              <a:gd name="T7" fmla="*/ 24 h 280"/>
              <a:gd name="T8" fmla="*/ 31 w 207"/>
              <a:gd name="T9" fmla="*/ 40 h 280"/>
              <a:gd name="T10" fmla="*/ 17 w 207"/>
              <a:gd name="T11" fmla="*/ 61 h 280"/>
              <a:gd name="T12" fmla="*/ 8 w 207"/>
              <a:gd name="T13" fmla="*/ 86 h 280"/>
              <a:gd name="T14" fmla="*/ 2 w 207"/>
              <a:gd name="T15" fmla="*/ 112 h 280"/>
              <a:gd name="T16" fmla="*/ 0 w 207"/>
              <a:gd name="T17" fmla="*/ 140 h 280"/>
              <a:gd name="T18" fmla="*/ 2 w 207"/>
              <a:gd name="T19" fmla="*/ 168 h 280"/>
              <a:gd name="T20" fmla="*/ 8 w 207"/>
              <a:gd name="T21" fmla="*/ 194 h 280"/>
              <a:gd name="T22" fmla="*/ 17 w 207"/>
              <a:gd name="T23" fmla="*/ 217 h 280"/>
              <a:gd name="T24" fmla="*/ 31 w 207"/>
              <a:gd name="T25" fmla="*/ 238 h 280"/>
              <a:gd name="T26" fmla="*/ 46 w 207"/>
              <a:gd name="T27" fmla="*/ 256 h 280"/>
              <a:gd name="T28" fmla="*/ 64 w 207"/>
              <a:gd name="T29" fmla="*/ 269 h 280"/>
              <a:gd name="T30" fmla="*/ 83 w 207"/>
              <a:gd name="T31" fmla="*/ 277 h 280"/>
              <a:gd name="T32" fmla="*/ 104 w 207"/>
              <a:gd name="T33" fmla="*/ 280 h 280"/>
              <a:gd name="T34" fmla="*/ 124 w 207"/>
              <a:gd name="T35" fmla="*/ 277 h 280"/>
              <a:gd name="T36" fmla="*/ 143 w 207"/>
              <a:gd name="T37" fmla="*/ 269 h 280"/>
              <a:gd name="T38" fmla="*/ 162 w 207"/>
              <a:gd name="T39" fmla="*/ 256 h 280"/>
              <a:gd name="T40" fmla="*/ 177 w 207"/>
              <a:gd name="T41" fmla="*/ 238 h 280"/>
              <a:gd name="T42" fmla="*/ 190 w 207"/>
              <a:gd name="T43" fmla="*/ 217 h 280"/>
              <a:gd name="T44" fmla="*/ 199 w 207"/>
              <a:gd name="T45" fmla="*/ 194 h 280"/>
              <a:gd name="T46" fmla="*/ 205 w 207"/>
              <a:gd name="T47" fmla="*/ 168 h 280"/>
              <a:gd name="T48" fmla="*/ 207 w 207"/>
              <a:gd name="T49" fmla="*/ 140 h 280"/>
              <a:gd name="T50" fmla="*/ 205 w 207"/>
              <a:gd name="T51" fmla="*/ 112 h 280"/>
              <a:gd name="T52" fmla="*/ 199 w 207"/>
              <a:gd name="T53" fmla="*/ 86 h 280"/>
              <a:gd name="T54" fmla="*/ 190 w 207"/>
              <a:gd name="T55" fmla="*/ 61 h 280"/>
              <a:gd name="T56" fmla="*/ 177 w 207"/>
              <a:gd name="T57" fmla="*/ 40 h 280"/>
              <a:gd name="T58" fmla="*/ 162 w 207"/>
              <a:gd name="T59" fmla="*/ 24 h 280"/>
              <a:gd name="T60" fmla="*/ 143 w 207"/>
              <a:gd name="T61" fmla="*/ 11 h 280"/>
              <a:gd name="T62" fmla="*/ 124 w 207"/>
              <a:gd name="T63" fmla="*/ 3 h 280"/>
              <a:gd name="T64" fmla="*/ 104 w 207"/>
              <a:gd name="T65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7" h="280">
                <a:moveTo>
                  <a:pt x="104" y="0"/>
                </a:moveTo>
                <a:lnTo>
                  <a:pt x="83" y="3"/>
                </a:lnTo>
                <a:lnTo>
                  <a:pt x="64" y="11"/>
                </a:lnTo>
                <a:lnTo>
                  <a:pt x="46" y="24"/>
                </a:lnTo>
                <a:lnTo>
                  <a:pt x="31" y="40"/>
                </a:lnTo>
                <a:lnTo>
                  <a:pt x="17" y="61"/>
                </a:lnTo>
                <a:lnTo>
                  <a:pt x="8" y="86"/>
                </a:lnTo>
                <a:lnTo>
                  <a:pt x="2" y="112"/>
                </a:lnTo>
                <a:lnTo>
                  <a:pt x="0" y="140"/>
                </a:lnTo>
                <a:lnTo>
                  <a:pt x="2" y="168"/>
                </a:lnTo>
                <a:lnTo>
                  <a:pt x="8" y="194"/>
                </a:lnTo>
                <a:lnTo>
                  <a:pt x="17" y="217"/>
                </a:lnTo>
                <a:lnTo>
                  <a:pt x="31" y="238"/>
                </a:lnTo>
                <a:lnTo>
                  <a:pt x="46" y="256"/>
                </a:lnTo>
                <a:lnTo>
                  <a:pt x="64" y="269"/>
                </a:lnTo>
                <a:lnTo>
                  <a:pt x="83" y="277"/>
                </a:lnTo>
                <a:lnTo>
                  <a:pt x="104" y="280"/>
                </a:lnTo>
                <a:lnTo>
                  <a:pt x="124" y="277"/>
                </a:lnTo>
                <a:lnTo>
                  <a:pt x="143" y="269"/>
                </a:lnTo>
                <a:lnTo>
                  <a:pt x="162" y="256"/>
                </a:lnTo>
                <a:lnTo>
                  <a:pt x="177" y="238"/>
                </a:lnTo>
                <a:lnTo>
                  <a:pt x="190" y="217"/>
                </a:lnTo>
                <a:lnTo>
                  <a:pt x="199" y="194"/>
                </a:lnTo>
                <a:lnTo>
                  <a:pt x="205" y="168"/>
                </a:lnTo>
                <a:lnTo>
                  <a:pt x="207" y="140"/>
                </a:lnTo>
                <a:lnTo>
                  <a:pt x="205" y="112"/>
                </a:lnTo>
                <a:lnTo>
                  <a:pt x="199" y="86"/>
                </a:lnTo>
                <a:lnTo>
                  <a:pt x="190" y="61"/>
                </a:lnTo>
                <a:lnTo>
                  <a:pt x="177" y="40"/>
                </a:lnTo>
                <a:lnTo>
                  <a:pt x="162" y="24"/>
                </a:lnTo>
                <a:lnTo>
                  <a:pt x="143" y="11"/>
                </a:lnTo>
                <a:lnTo>
                  <a:pt x="124" y="3"/>
                </a:lnTo>
                <a:lnTo>
                  <a:pt x="104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3" name="Freeform 471"/>
          <p:cNvSpPr>
            <a:spLocks/>
          </p:cNvSpPr>
          <p:nvPr/>
        </p:nvSpPr>
        <p:spPr bwMode="auto">
          <a:xfrm>
            <a:off x="13938250" y="4471988"/>
            <a:ext cx="298450" cy="201612"/>
          </a:xfrm>
          <a:custGeom>
            <a:avLst/>
            <a:gdLst>
              <a:gd name="T0" fmla="*/ 95 w 188"/>
              <a:gd name="T1" fmla="*/ 0 h 253"/>
              <a:gd name="T2" fmla="*/ 75 w 188"/>
              <a:gd name="T3" fmla="*/ 3 h 253"/>
              <a:gd name="T4" fmla="*/ 58 w 188"/>
              <a:gd name="T5" fmla="*/ 10 h 253"/>
              <a:gd name="T6" fmla="*/ 41 w 188"/>
              <a:gd name="T7" fmla="*/ 22 h 253"/>
              <a:gd name="T8" fmla="*/ 28 w 188"/>
              <a:gd name="T9" fmla="*/ 37 h 253"/>
              <a:gd name="T10" fmla="*/ 17 w 188"/>
              <a:gd name="T11" fmla="*/ 55 h 253"/>
              <a:gd name="T12" fmla="*/ 7 w 188"/>
              <a:gd name="T13" fmla="*/ 77 h 253"/>
              <a:gd name="T14" fmla="*/ 2 w 188"/>
              <a:gd name="T15" fmla="*/ 101 h 253"/>
              <a:gd name="T16" fmla="*/ 0 w 188"/>
              <a:gd name="T17" fmla="*/ 126 h 253"/>
              <a:gd name="T18" fmla="*/ 2 w 188"/>
              <a:gd name="T19" fmla="*/ 151 h 253"/>
              <a:gd name="T20" fmla="*/ 7 w 188"/>
              <a:gd name="T21" fmla="*/ 174 h 253"/>
              <a:gd name="T22" fmla="*/ 17 w 188"/>
              <a:gd name="T23" fmla="*/ 197 h 253"/>
              <a:gd name="T24" fmla="*/ 28 w 188"/>
              <a:gd name="T25" fmla="*/ 216 h 253"/>
              <a:gd name="T26" fmla="*/ 41 w 188"/>
              <a:gd name="T27" fmla="*/ 231 h 253"/>
              <a:gd name="T28" fmla="*/ 58 w 188"/>
              <a:gd name="T29" fmla="*/ 244 h 253"/>
              <a:gd name="T30" fmla="*/ 75 w 188"/>
              <a:gd name="T31" fmla="*/ 251 h 253"/>
              <a:gd name="T32" fmla="*/ 95 w 188"/>
              <a:gd name="T33" fmla="*/ 253 h 253"/>
              <a:gd name="T34" fmla="*/ 113 w 188"/>
              <a:gd name="T35" fmla="*/ 251 h 253"/>
              <a:gd name="T36" fmla="*/ 130 w 188"/>
              <a:gd name="T37" fmla="*/ 244 h 253"/>
              <a:gd name="T38" fmla="*/ 147 w 188"/>
              <a:gd name="T39" fmla="*/ 231 h 253"/>
              <a:gd name="T40" fmla="*/ 160 w 188"/>
              <a:gd name="T41" fmla="*/ 216 h 253"/>
              <a:gd name="T42" fmla="*/ 171 w 188"/>
              <a:gd name="T43" fmla="*/ 197 h 253"/>
              <a:gd name="T44" fmla="*/ 181 w 188"/>
              <a:gd name="T45" fmla="*/ 174 h 253"/>
              <a:gd name="T46" fmla="*/ 186 w 188"/>
              <a:gd name="T47" fmla="*/ 151 h 253"/>
              <a:gd name="T48" fmla="*/ 188 w 188"/>
              <a:gd name="T49" fmla="*/ 126 h 253"/>
              <a:gd name="T50" fmla="*/ 186 w 188"/>
              <a:gd name="T51" fmla="*/ 101 h 253"/>
              <a:gd name="T52" fmla="*/ 181 w 188"/>
              <a:gd name="T53" fmla="*/ 77 h 253"/>
              <a:gd name="T54" fmla="*/ 171 w 188"/>
              <a:gd name="T55" fmla="*/ 55 h 253"/>
              <a:gd name="T56" fmla="*/ 160 w 188"/>
              <a:gd name="T57" fmla="*/ 37 h 253"/>
              <a:gd name="T58" fmla="*/ 147 w 188"/>
              <a:gd name="T59" fmla="*/ 22 h 253"/>
              <a:gd name="T60" fmla="*/ 130 w 188"/>
              <a:gd name="T61" fmla="*/ 10 h 253"/>
              <a:gd name="T62" fmla="*/ 113 w 188"/>
              <a:gd name="T63" fmla="*/ 3 h 253"/>
              <a:gd name="T64" fmla="*/ 95 w 188"/>
              <a:gd name="T65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8" h="253">
                <a:moveTo>
                  <a:pt x="95" y="0"/>
                </a:moveTo>
                <a:lnTo>
                  <a:pt x="75" y="3"/>
                </a:lnTo>
                <a:lnTo>
                  <a:pt x="58" y="10"/>
                </a:lnTo>
                <a:lnTo>
                  <a:pt x="41" y="22"/>
                </a:lnTo>
                <a:lnTo>
                  <a:pt x="28" y="37"/>
                </a:lnTo>
                <a:lnTo>
                  <a:pt x="17" y="55"/>
                </a:lnTo>
                <a:lnTo>
                  <a:pt x="7" y="77"/>
                </a:lnTo>
                <a:lnTo>
                  <a:pt x="2" y="101"/>
                </a:lnTo>
                <a:lnTo>
                  <a:pt x="0" y="126"/>
                </a:lnTo>
                <a:lnTo>
                  <a:pt x="2" y="151"/>
                </a:lnTo>
                <a:lnTo>
                  <a:pt x="7" y="174"/>
                </a:lnTo>
                <a:lnTo>
                  <a:pt x="17" y="197"/>
                </a:lnTo>
                <a:lnTo>
                  <a:pt x="28" y="216"/>
                </a:lnTo>
                <a:lnTo>
                  <a:pt x="41" y="231"/>
                </a:lnTo>
                <a:lnTo>
                  <a:pt x="58" y="244"/>
                </a:lnTo>
                <a:lnTo>
                  <a:pt x="75" y="251"/>
                </a:lnTo>
                <a:lnTo>
                  <a:pt x="95" y="253"/>
                </a:lnTo>
                <a:lnTo>
                  <a:pt x="113" y="251"/>
                </a:lnTo>
                <a:lnTo>
                  <a:pt x="130" y="244"/>
                </a:lnTo>
                <a:lnTo>
                  <a:pt x="147" y="231"/>
                </a:lnTo>
                <a:lnTo>
                  <a:pt x="160" y="216"/>
                </a:lnTo>
                <a:lnTo>
                  <a:pt x="171" y="197"/>
                </a:lnTo>
                <a:lnTo>
                  <a:pt x="181" y="174"/>
                </a:lnTo>
                <a:lnTo>
                  <a:pt x="186" y="151"/>
                </a:lnTo>
                <a:lnTo>
                  <a:pt x="188" y="126"/>
                </a:lnTo>
                <a:lnTo>
                  <a:pt x="186" y="101"/>
                </a:lnTo>
                <a:lnTo>
                  <a:pt x="181" y="77"/>
                </a:lnTo>
                <a:lnTo>
                  <a:pt x="171" y="55"/>
                </a:lnTo>
                <a:lnTo>
                  <a:pt x="160" y="37"/>
                </a:lnTo>
                <a:lnTo>
                  <a:pt x="147" y="22"/>
                </a:lnTo>
                <a:lnTo>
                  <a:pt x="130" y="10"/>
                </a:lnTo>
                <a:lnTo>
                  <a:pt x="113" y="3"/>
                </a:lnTo>
                <a:lnTo>
                  <a:pt x="95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4" name="Freeform 472"/>
          <p:cNvSpPr>
            <a:spLocks/>
          </p:cNvSpPr>
          <p:nvPr/>
        </p:nvSpPr>
        <p:spPr bwMode="auto">
          <a:xfrm>
            <a:off x="13954125" y="4481513"/>
            <a:ext cx="268288" cy="180975"/>
          </a:xfrm>
          <a:custGeom>
            <a:avLst/>
            <a:gdLst>
              <a:gd name="T0" fmla="*/ 85 w 169"/>
              <a:gd name="T1" fmla="*/ 0 h 229"/>
              <a:gd name="T2" fmla="*/ 68 w 169"/>
              <a:gd name="T3" fmla="*/ 3 h 229"/>
              <a:gd name="T4" fmla="*/ 52 w 169"/>
              <a:gd name="T5" fmla="*/ 9 h 229"/>
              <a:gd name="T6" fmla="*/ 37 w 169"/>
              <a:gd name="T7" fmla="*/ 20 h 229"/>
              <a:gd name="T8" fmla="*/ 25 w 169"/>
              <a:gd name="T9" fmla="*/ 34 h 229"/>
              <a:gd name="T10" fmla="*/ 15 w 169"/>
              <a:gd name="T11" fmla="*/ 50 h 229"/>
              <a:gd name="T12" fmla="*/ 7 w 169"/>
              <a:gd name="T13" fmla="*/ 70 h 229"/>
              <a:gd name="T14" fmla="*/ 2 w 169"/>
              <a:gd name="T15" fmla="*/ 92 h 229"/>
              <a:gd name="T16" fmla="*/ 0 w 169"/>
              <a:gd name="T17" fmla="*/ 114 h 229"/>
              <a:gd name="T18" fmla="*/ 2 w 169"/>
              <a:gd name="T19" fmla="*/ 137 h 229"/>
              <a:gd name="T20" fmla="*/ 7 w 169"/>
              <a:gd name="T21" fmla="*/ 158 h 229"/>
              <a:gd name="T22" fmla="*/ 15 w 169"/>
              <a:gd name="T23" fmla="*/ 178 h 229"/>
              <a:gd name="T24" fmla="*/ 25 w 169"/>
              <a:gd name="T25" fmla="*/ 196 h 229"/>
              <a:gd name="T26" fmla="*/ 37 w 169"/>
              <a:gd name="T27" fmla="*/ 209 h 229"/>
              <a:gd name="T28" fmla="*/ 52 w 169"/>
              <a:gd name="T29" fmla="*/ 219 h 229"/>
              <a:gd name="T30" fmla="*/ 68 w 169"/>
              <a:gd name="T31" fmla="*/ 226 h 229"/>
              <a:gd name="T32" fmla="*/ 85 w 169"/>
              <a:gd name="T33" fmla="*/ 229 h 229"/>
              <a:gd name="T34" fmla="*/ 102 w 169"/>
              <a:gd name="T35" fmla="*/ 226 h 229"/>
              <a:gd name="T36" fmla="*/ 117 w 169"/>
              <a:gd name="T37" fmla="*/ 219 h 229"/>
              <a:gd name="T38" fmla="*/ 132 w 169"/>
              <a:gd name="T39" fmla="*/ 209 h 229"/>
              <a:gd name="T40" fmla="*/ 144 w 169"/>
              <a:gd name="T41" fmla="*/ 196 h 229"/>
              <a:gd name="T42" fmla="*/ 154 w 169"/>
              <a:gd name="T43" fmla="*/ 178 h 229"/>
              <a:gd name="T44" fmla="*/ 162 w 169"/>
              <a:gd name="T45" fmla="*/ 158 h 229"/>
              <a:gd name="T46" fmla="*/ 167 w 169"/>
              <a:gd name="T47" fmla="*/ 137 h 229"/>
              <a:gd name="T48" fmla="*/ 169 w 169"/>
              <a:gd name="T49" fmla="*/ 114 h 229"/>
              <a:gd name="T50" fmla="*/ 167 w 169"/>
              <a:gd name="T51" fmla="*/ 92 h 229"/>
              <a:gd name="T52" fmla="*/ 162 w 169"/>
              <a:gd name="T53" fmla="*/ 70 h 229"/>
              <a:gd name="T54" fmla="*/ 154 w 169"/>
              <a:gd name="T55" fmla="*/ 50 h 229"/>
              <a:gd name="T56" fmla="*/ 144 w 169"/>
              <a:gd name="T57" fmla="*/ 34 h 229"/>
              <a:gd name="T58" fmla="*/ 132 w 169"/>
              <a:gd name="T59" fmla="*/ 20 h 229"/>
              <a:gd name="T60" fmla="*/ 117 w 169"/>
              <a:gd name="T61" fmla="*/ 9 h 229"/>
              <a:gd name="T62" fmla="*/ 102 w 169"/>
              <a:gd name="T63" fmla="*/ 3 h 229"/>
              <a:gd name="T64" fmla="*/ 85 w 169"/>
              <a:gd name="T65" fmla="*/ 0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9" h="229">
                <a:moveTo>
                  <a:pt x="85" y="0"/>
                </a:moveTo>
                <a:lnTo>
                  <a:pt x="68" y="3"/>
                </a:lnTo>
                <a:lnTo>
                  <a:pt x="52" y="9"/>
                </a:lnTo>
                <a:lnTo>
                  <a:pt x="37" y="20"/>
                </a:lnTo>
                <a:lnTo>
                  <a:pt x="25" y="34"/>
                </a:lnTo>
                <a:lnTo>
                  <a:pt x="15" y="50"/>
                </a:lnTo>
                <a:lnTo>
                  <a:pt x="7" y="70"/>
                </a:lnTo>
                <a:lnTo>
                  <a:pt x="2" y="92"/>
                </a:lnTo>
                <a:lnTo>
                  <a:pt x="0" y="114"/>
                </a:lnTo>
                <a:lnTo>
                  <a:pt x="2" y="137"/>
                </a:lnTo>
                <a:lnTo>
                  <a:pt x="7" y="158"/>
                </a:lnTo>
                <a:lnTo>
                  <a:pt x="15" y="178"/>
                </a:lnTo>
                <a:lnTo>
                  <a:pt x="25" y="196"/>
                </a:lnTo>
                <a:lnTo>
                  <a:pt x="37" y="209"/>
                </a:lnTo>
                <a:lnTo>
                  <a:pt x="52" y="219"/>
                </a:lnTo>
                <a:lnTo>
                  <a:pt x="68" y="226"/>
                </a:lnTo>
                <a:lnTo>
                  <a:pt x="85" y="229"/>
                </a:lnTo>
                <a:lnTo>
                  <a:pt x="102" y="226"/>
                </a:lnTo>
                <a:lnTo>
                  <a:pt x="117" y="219"/>
                </a:lnTo>
                <a:lnTo>
                  <a:pt x="132" y="209"/>
                </a:lnTo>
                <a:lnTo>
                  <a:pt x="144" y="196"/>
                </a:lnTo>
                <a:lnTo>
                  <a:pt x="154" y="178"/>
                </a:lnTo>
                <a:lnTo>
                  <a:pt x="162" y="158"/>
                </a:lnTo>
                <a:lnTo>
                  <a:pt x="167" y="137"/>
                </a:lnTo>
                <a:lnTo>
                  <a:pt x="169" y="114"/>
                </a:lnTo>
                <a:lnTo>
                  <a:pt x="167" y="92"/>
                </a:lnTo>
                <a:lnTo>
                  <a:pt x="162" y="70"/>
                </a:lnTo>
                <a:lnTo>
                  <a:pt x="154" y="50"/>
                </a:lnTo>
                <a:lnTo>
                  <a:pt x="144" y="34"/>
                </a:lnTo>
                <a:lnTo>
                  <a:pt x="132" y="20"/>
                </a:lnTo>
                <a:lnTo>
                  <a:pt x="117" y="9"/>
                </a:lnTo>
                <a:lnTo>
                  <a:pt x="102" y="3"/>
                </a:lnTo>
                <a:lnTo>
                  <a:pt x="85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5" name="Freeform 473"/>
          <p:cNvSpPr>
            <a:spLocks/>
          </p:cNvSpPr>
          <p:nvPr/>
        </p:nvSpPr>
        <p:spPr bwMode="auto">
          <a:xfrm>
            <a:off x="13970000" y="4492625"/>
            <a:ext cx="238125" cy="160338"/>
          </a:xfrm>
          <a:custGeom>
            <a:avLst/>
            <a:gdLst>
              <a:gd name="T0" fmla="*/ 76 w 150"/>
              <a:gd name="T1" fmla="*/ 0 h 202"/>
              <a:gd name="T2" fmla="*/ 60 w 150"/>
              <a:gd name="T3" fmla="*/ 2 h 202"/>
              <a:gd name="T4" fmla="*/ 46 w 150"/>
              <a:gd name="T5" fmla="*/ 8 h 202"/>
              <a:gd name="T6" fmla="*/ 34 w 150"/>
              <a:gd name="T7" fmla="*/ 17 h 202"/>
              <a:gd name="T8" fmla="*/ 22 w 150"/>
              <a:gd name="T9" fmla="*/ 29 h 202"/>
              <a:gd name="T10" fmla="*/ 13 w 150"/>
              <a:gd name="T11" fmla="*/ 44 h 202"/>
              <a:gd name="T12" fmla="*/ 6 w 150"/>
              <a:gd name="T13" fmla="*/ 61 h 202"/>
              <a:gd name="T14" fmla="*/ 1 w 150"/>
              <a:gd name="T15" fmla="*/ 80 h 202"/>
              <a:gd name="T16" fmla="*/ 0 w 150"/>
              <a:gd name="T17" fmla="*/ 101 h 202"/>
              <a:gd name="T18" fmla="*/ 1 w 150"/>
              <a:gd name="T19" fmla="*/ 122 h 202"/>
              <a:gd name="T20" fmla="*/ 6 w 150"/>
              <a:gd name="T21" fmla="*/ 140 h 202"/>
              <a:gd name="T22" fmla="*/ 13 w 150"/>
              <a:gd name="T23" fmla="*/ 158 h 202"/>
              <a:gd name="T24" fmla="*/ 22 w 150"/>
              <a:gd name="T25" fmla="*/ 172 h 202"/>
              <a:gd name="T26" fmla="*/ 34 w 150"/>
              <a:gd name="T27" fmla="*/ 184 h 202"/>
              <a:gd name="T28" fmla="*/ 46 w 150"/>
              <a:gd name="T29" fmla="*/ 194 h 202"/>
              <a:gd name="T30" fmla="*/ 60 w 150"/>
              <a:gd name="T31" fmla="*/ 201 h 202"/>
              <a:gd name="T32" fmla="*/ 76 w 150"/>
              <a:gd name="T33" fmla="*/ 202 h 202"/>
              <a:gd name="T34" fmla="*/ 91 w 150"/>
              <a:gd name="T35" fmla="*/ 201 h 202"/>
              <a:gd name="T36" fmla="*/ 104 w 150"/>
              <a:gd name="T37" fmla="*/ 194 h 202"/>
              <a:gd name="T38" fmla="*/ 118 w 150"/>
              <a:gd name="T39" fmla="*/ 184 h 202"/>
              <a:gd name="T40" fmla="*/ 129 w 150"/>
              <a:gd name="T41" fmla="*/ 172 h 202"/>
              <a:gd name="T42" fmla="*/ 137 w 150"/>
              <a:gd name="T43" fmla="*/ 158 h 202"/>
              <a:gd name="T44" fmla="*/ 144 w 150"/>
              <a:gd name="T45" fmla="*/ 140 h 202"/>
              <a:gd name="T46" fmla="*/ 149 w 150"/>
              <a:gd name="T47" fmla="*/ 122 h 202"/>
              <a:gd name="T48" fmla="*/ 150 w 150"/>
              <a:gd name="T49" fmla="*/ 101 h 202"/>
              <a:gd name="T50" fmla="*/ 149 w 150"/>
              <a:gd name="T51" fmla="*/ 80 h 202"/>
              <a:gd name="T52" fmla="*/ 144 w 150"/>
              <a:gd name="T53" fmla="*/ 61 h 202"/>
              <a:gd name="T54" fmla="*/ 137 w 150"/>
              <a:gd name="T55" fmla="*/ 44 h 202"/>
              <a:gd name="T56" fmla="*/ 129 w 150"/>
              <a:gd name="T57" fmla="*/ 29 h 202"/>
              <a:gd name="T58" fmla="*/ 118 w 150"/>
              <a:gd name="T59" fmla="*/ 17 h 202"/>
              <a:gd name="T60" fmla="*/ 104 w 150"/>
              <a:gd name="T61" fmla="*/ 8 h 202"/>
              <a:gd name="T62" fmla="*/ 91 w 150"/>
              <a:gd name="T63" fmla="*/ 2 h 202"/>
              <a:gd name="T64" fmla="*/ 76 w 150"/>
              <a:gd name="T65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0" h="202">
                <a:moveTo>
                  <a:pt x="76" y="0"/>
                </a:moveTo>
                <a:lnTo>
                  <a:pt x="60" y="2"/>
                </a:lnTo>
                <a:lnTo>
                  <a:pt x="46" y="8"/>
                </a:lnTo>
                <a:lnTo>
                  <a:pt x="34" y="17"/>
                </a:lnTo>
                <a:lnTo>
                  <a:pt x="22" y="29"/>
                </a:lnTo>
                <a:lnTo>
                  <a:pt x="13" y="44"/>
                </a:lnTo>
                <a:lnTo>
                  <a:pt x="6" y="61"/>
                </a:lnTo>
                <a:lnTo>
                  <a:pt x="1" y="80"/>
                </a:lnTo>
                <a:lnTo>
                  <a:pt x="0" y="101"/>
                </a:lnTo>
                <a:lnTo>
                  <a:pt x="1" y="122"/>
                </a:lnTo>
                <a:lnTo>
                  <a:pt x="6" y="140"/>
                </a:lnTo>
                <a:lnTo>
                  <a:pt x="13" y="158"/>
                </a:lnTo>
                <a:lnTo>
                  <a:pt x="22" y="172"/>
                </a:lnTo>
                <a:lnTo>
                  <a:pt x="34" y="184"/>
                </a:lnTo>
                <a:lnTo>
                  <a:pt x="46" y="194"/>
                </a:lnTo>
                <a:lnTo>
                  <a:pt x="60" y="201"/>
                </a:lnTo>
                <a:lnTo>
                  <a:pt x="76" y="202"/>
                </a:lnTo>
                <a:lnTo>
                  <a:pt x="91" y="201"/>
                </a:lnTo>
                <a:lnTo>
                  <a:pt x="104" y="194"/>
                </a:lnTo>
                <a:lnTo>
                  <a:pt x="118" y="184"/>
                </a:lnTo>
                <a:lnTo>
                  <a:pt x="129" y="172"/>
                </a:lnTo>
                <a:lnTo>
                  <a:pt x="137" y="158"/>
                </a:lnTo>
                <a:lnTo>
                  <a:pt x="144" y="140"/>
                </a:lnTo>
                <a:lnTo>
                  <a:pt x="149" y="122"/>
                </a:lnTo>
                <a:lnTo>
                  <a:pt x="150" y="101"/>
                </a:lnTo>
                <a:lnTo>
                  <a:pt x="149" y="80"/>
                </a:lnTo>
                <a:lnTo>
                  <a:pt x="144" y="61"/>
                </a:lnTo>
                <a:lnTo>
                  <a:pt x="137" y="44"/>
                </a:lnTo>
                <a:lnTo>
                  <a:pt x="129" y="29"/>
                </a:lnTo>
                <a:lnTo>
                  <a:pt x="118" y="17"/>
                </a:lnTo>
                <a:lnTo>
                  <a:pt x="104" y="8"/>
                </a:lnTo>
                <a:lnTo>
                  <a:pt x="91" y="2"/>
                </a:lnTo>
                <a:lnTo>
                  <a:pt x="76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6" name="Freeform 474"/>
          <p:cNvSpPr>
            <a:spLocks/>
          </p:cNvSpPr>
          <p:nvPr/>
        </p:nvSpPr>
        <p:spPr bwMode="auto">
          <a:xfrm>
            <a:off x="13985875" y="4502150"/>
            <a:ext cx="207963" cy="141288"/>
          </a:xfrm>
          <a:custGeom>
            <a:avLst/>
            <a:gdLst>
              <a:gd name="T0" fmla="*/ 66 w 131"/>
              <a:gd name="T1" fmla="*/ 0 h 177"/>
              <a:gd name="T2" fmla="*/ 52 w 131"/>
              <a:gd name="T3" fmla="*/ 1 h 177"/>
              <a:gd name="T4" fmla="*/ 40 w 131"/>
              <a:gd name="T5" fmla="*/ 7 h 177"/>
              <a:gd name="T6" fmla="*/ 29 w 131"/>
              <a:gd name="T7" fmla="*/ 15 h 177"/>
              <a:gd name="T8" fmla="*/ 19 w 131"/>
              <a:gd name="T9" fmla="*/ 26 h 177"/>
              <a:gd name="T10" fmla="*/ 11 w 131"/>
              <a:gd name="T11" fmla="*/ 38 h 177"/>
              <a:gd name="T12" fmla="*/ 5 w 131"/>
              <a:gd name="T13" fmla="*/ 54 h 177"/>
              <a:gd name="T14" fmla="*/ 1 w 131"/>
              <a:gd name="T15" fmla="*/ 70 h 177"/>
              <a:gd name="T16" fmla="*/ 0 w 131"/>
              <a:gd name="T17" fmla="*/ 88 h 177"/>
              <a:gd name="T18" fmla="*/ 1 w 131"/>
              <a:gd name="T19" fmla="*/ 106 h 177"/>
              <a:gd name="T20" fmla="*/ 5 w 131"/>
              <a:gd name="T21" fmla="*/ 123 h 177"/>
              <a:gd name="T22" fmla="*/ 11 w 131"/>
              <a:gd name="T23" fmla="*/ 138 h 177"/>
              <a:gd name="T24" fmla="*/ 19 w 131"/>
              <a:gd name="T25" fmla="*/ 151 h 177"/>
              <a:gd name="T26" fmla="*/ 29 w 131"/>
              <a:gd name="T27" fmla="*/ 162 h 177"/>
              <a:gd name="T28" fmla="*/ 40 w 131"/>
              <a:gd name="T29" fmla="*/ 170 h 177"/>
              <a:gd name="T30" fmla="*/ 52 w 131"/>
              <a:gd name="T31" fmla="*/ 176 h 177"/>
              <a:gd name="T32" fmla="*/ 66 w 131"/>
              <a:gd name="T33" fmla="*/ 177 h 177"/>
              <a:gd name="T34" fmla="*/ 79 w 131"/>
              <a:gd name="T35" fmla="*/ 176 h 177"/>
              <a:gd name="T36" fmla="*/ 91 w 131"/>
              <a:gd name="T37" fmla="*/ 170 h 177"/>
              <a:gd name="T38" fmla="*/ 102 w 131"/>
              <a:gd name="T39" fmla="*/ 162 h 177"/>
              <a:gd name="T40" fmla="*/ 112 w 131"/>
              <a:gd name="T41" fmla="*/ 151 h 177"/>
              <a:gd name="T42" fmla="*/ 120 w 131"/>
              <a:gd name="T43" fmla="*/ 138 h 177"/>
              <a:gd name="T44" fmla="*/ 126 w 131"/>
              <a:gd name="T45" fmla="*/ 123 h 177"/>
              <a:gd name="T46" fmla="*/ 130 w 131"/>
              <a:gd name="T47" fmla="*/ 106 h 177"/>
              <a:gd name="T48" fmla="*/ 131 w 131"/>
              <a:gd name="T49" fmla="*/ 88 h 177"/>
              <a:gd name="T50" fmla="*/ 130 w 131"/>
              <a:gd name="T51" fmla="*/ 70 h 177"/>
              <a:gd name="T52" fmla="*/ 126 w 131"/>
              <a:gd name="T53" fmla="*/ 54 h 177"/>
              <a:gd name="T54" fmla="*/ 120 w 131"/>
              <a:gd name="T55" fmla="*/ 38 h 177"/>
              <a:gd name="T56" fmla="*/ 112 w 131"/>
              <a:gd name="T57" fmla="*/ 26 h 177"/>
              <a:gd name="T58" fmla="*/ 102 w 131"/>
              <a:gd name="T59" fmla="*/ 15 h 177"/>
              <a:gd name="T60" fmla="*/ 91 w 131"/>
              <a:gd name="T61" fmla="*/ 7 h 177"/>
              <a:gd name="T62" fmla="*/ 79 w 131"/>
              <a:gd name="T63" fmla="*/ 1 h 177"/>
              <a:gd name="T64" fmla="*/ 66 w 131"/>
              <a:gd name="T65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1" h="177">
                <a:moveTo>
                  <a:pt x="66" y="0"/>
                </a:moveTo>
                <a:lnTo>
                  <a:pt x="52" y="1"/>
                </a:lnTo>
                <a:lnTo>
                  <a:pt x="40" y="7"/>
                </a:lnTo>
                <a:lnTo>
                  <a:pt x="29" y="15"/>
                </a:lnTo>
                <a:lnTo>
                  <a:pt x="19" y="26"/>
                </a:lnTo>
                <a:lnTo>
                  <a:pt x="11" y="38"/>
                </a:lnTo>
                <a:lnTo>
                  <a:pt x="5" y="54"/>
                </a:lnTo>
                <a:lnTo>
                  <a:pt x="1" y="70"/>
                </a:lnTo>
                <a:lnTo>
                  <a:pt x="0" y="88"/>
                </a:lnTo>
                <a:lnTo>
                  <a:pt x="1" y="106"/>
                </a:lnTo>
                <a:lnTo>
                  <a:pt x="5" y="123"/>
                </a:lnTo>
                <a:lnTo>
                  <a:pt x="11" y="138"/>
                </a:lnTo>
                <a:lnTo>
                  <a:pt x="19" y="151"/>
                </a:lnTo>
                <a:lnTo>
                  <a:pt x="29" y="162"/>
                </a:lnTo>
                <a:lnTo>
                  <a:pt x="40" y="170"/>
                </a:lnTo>
                <a:lnTo>
                  <a:pt x="52" y="176"/>
                </a:lnTo>
                <a:lnTo>
                  <a:pt x="66" y="177"/>
                </a:lnTo>
                <a:lnTo>
                  <a:pt x="79" y="176"/>
                </a:lnTo>
                <a:lnTo>
                  <a:pt x="91" y="170"/>
                </a:lnTo>
                <a:lnTo>
                  <a:pt x="102" y="162"/>
                </a:lnTo>
                <a:lnTo>
                  <a:pt x="112" y="151"/>
                </a:lnTo>
                <a:lnTo>
                  <a:pt x="120" y="138"/>
                </a:lnTo>
                <a:lnTo>
                  <a:pt x="126" y="123"/>
                </a:lnTo>
                <a:lnTo>
                  <a:pt x="130" y="106"/>
                </a:lnTo>
                <a:lnTo>
                  <a:pt x="131" y="88"/>
                </a:lnTo>
                <a:lnTo>
                  <a:pt x="130" y="70"/>
                </a:lnTo>
                <a:lnTo>
                  <a:pt x="126" y="54"/>
                </a:lnTo>
                <a:lnTo>
                  <a:pt x="120" y="38"/>
                </a:lnTo>
                <a:lnTo>
                  <a:pt x="112" y="26"/>
                </a:lnTo>
                <a:lnTo>
                  <a:pt x="102" y="15"/>
                </a:lnTo>
                <a:lnTo>
                  <a:pt x="91" y="7"/>
                </a:lnTo>
                <a:lnTo>
                  <a:pt x="79" y="1"/>
                </a:lnTo>
                <a:lnTo>
                  <a:pt x="66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7" name="Freeform 475"/>
          <p:cNvSpPr>
            <a:spLocks/>
          </p:cNvSpPr>
          <p:nvPr/>
        </p:nvSpPr>
        <p:spPr bwMode="auto">
          <a:xfrm>
            <a:off x="14001750" y="4513263"/>
            <a:ext cx="177800" cy="120650"/>
          </a:xfrm>
          <a:custGeom>
            <a:avLst/>
            <a:gdLst>
              <a:gd name="T0" fmla="*/ 57 w 112"/>
              <a:gd name="T1" fmla="*/ 0 h 151"/>
              <a:gd name="T2" fmla="*/ 45 w 112"/>
              <a:gd name="T3" fmla="*/ 2 h 151"/>
              <a:gd name="T4" fmla="*/ 34 w 112"/>
              <a:gd name="T5" fmla="*/ 6 h 151"/>
              <a:gd name="T6" fmla="*/ 25 w 112"/>
              <a:gd name="T7" fmla="*/ 13 h 151"/>
              <a:gd name="T8" fmla="*/ 17 w 112"/>
              <a:gd name="T9" fmla="*/ 23 h 151"/>
              <a:gd name="T10" fmla="*/ 9 w 112"/>
              <a:gd name="T11" fmla="*/ 34 h 151"/>
              <a:gd name="T12" fmla="*/ 4 w 112"/>
              <a:gd name="T13" fmla="*/ 46 h 151"/>
              <a:gd name="T14" fmla="*/ 1 w 112"/>
              <a:gd name="T15" fmla="*/ 60 h 151"/>
              <a:gd name="T16" fmla="*/ 0 w 112"/>
              <a:gd name="T17" fmla="*/ 75 h 151"/>
              <a:gd name="T18" fmla="*/ 1 w 112"/>
              <a:gd name="T19" fmla="*/ 91 h 151"/>
              <a:gd name="T20" fmla="*/ 4 w 112"/>
              <a:gd name="T21" fmla="*/ 106 h 151"/>
              <a:gd name="T22" fmla="*/ 9 w 112"/>
              <a:gd name="T23" fmla="*/ 118 h 151"/>
              <a:gd name="T24" fmla="*/ 17 w 112"/>
              <a:gd name="T25" fmla="*/ 129 h 151"/>
              <a:gd name="T26" fmla="*/ 25 w 112"/>
              <a:gd name="T27" fmla="*/ 139 h 151"/>
              <a:gd name="T28" fmla="*/ 34 w 112"/>
              <a:gd name="T29" fmla="*/ 146 h 151"/>
              <a:gd name="T30" fmla="*/ 45 w 112"/>
              <a:gd name="T31" fmla="*/ 150 h 151"/>
              <a:gd name="T32" fmla="*/ 57 w 112"/>
              <a:gd name="T33" fmla="*/ 151 h 151"/>
              <a:gd name="T34" fmla="*/ 68 w 112"/>
              <a:gd name="T35" fmla="*/ 150 h 151"/>
              <a:gd name="T36" fmla="*/ 78 w 112"/>
              <a:gd name="T37" fmla="*/ 146 h 151"/>
              <a:gd name="T38" fmla="*/ 87 w 112"/>
              <a:gd name="T39" fmla="*/ 139 h 151"/>
              <a:gd name="T40" fmla="*/ 96 w 112"/>
              <a:gd name="T41" fmla="*/ 129 h 151"/>
              <a:gd name="T42" fmla="*/ 103 w 112"/>
              <a:gd name="T43" fmla="*/ 118 h 151"/>
              <a:gd name="T44" fmla="*/ 108 w 112"/>
              <a:gd name="T45" fmla="*/ 106 h 151"/>
              <a:gd name="T46" fmla="*/ 111 w 112"/>
              <a:gd name="T47" fmla="*/ 91 h 151"/>
              <a:gd name="T48" fmla="*/ 112 w 112"/>
              <a:gd name="T49" fmla="*/ 75 h 151"/>
              <a:gd name="T50" fmla="*/ 111 w 112"/>
              <a:gd name="T51" fmla="*/ 60 h 151"/>
              <a:gd name="T52" fmla="*/ 108 w 112"/>
              <a:gd name="T53" fmla="*/ 46 h 151"/>
              <a:gd name="T54" fmla="*/ 103 w 112"/>
              <a:gd name="T55" fmla="*/ 34 h 151"/>
              <a:gd name="T56" fmla="*/ 96 w 112"/>
              <a:gd name="T57" fmla="*/ 23 h 151"/>
              <a:gd name="T58" fmla="*/ 87 w 112"/>
              <a:gd name="T59" fmla="*/ 13 h 151"/>
              <a:gd name="T60" fmla="*/ 78 w 112"/>
              <a:gd name="T61" fmla="*/ 6 h 151"/>
              <a:gd name="T62" fmla="*/ 68 w 112"/>
              <a:gd name="T63" fmla="*/ 2 h 151"/>
              <a:gd name="T64" fmla="*/ 57 w 112"/>
              <a:gd name="T65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2" h="151">
                <a:moveTo>
                  <a:pt x="57" y="0"/>
                </a:moveTo>
                <a:lnTo>
                  <a:pt x="45" y="2"/>
                </a:lnTo>
                <a:lnTo>
                  <a:pt x="34" y="6"/>
                </a:lnTo>
                <a:lnTo>
                  <a:pt x="25" y="13"/>
                </a:lnTo>
                <a:lnTo>
                  <a:pt x="17" y="23"/>
                </a:lnTo>
                <a:lnTo>
                  <a:pt x="9" y="34"/>
                </a:lnTo>
                <a:lnTo>
                  <a:pt x="4" y="46"/>
                </a:lnTo>
                <a:lnTo>
                  <a:pt x="1" y="60"/>
                </a:lnTo>
                <a:lnTo>
                  <a:pt x="0" y="75"/>
                </a:lnTo>
                <a:lnTo>
                  <a:pt x="1" y="91"/>
                </a:lnTo>
                <a:lnTo>
                  <a:pt x="4" y="106"/>
                </a:lnTo>
                <a:lnTo>
                  <a:pt x="9" y="118"/>
                </a:lnTo>
                <a:lnTo>
                  <a:pt x="17" y="129"/>
                </a:lnTo>
                <a:lnTo>
                  <a:pt x="25" y="139"/>
                </a:lnTo>
                <a:lnTo>
                  <a:pt x="34" y="146"/>
                </a:lnTo>
                <a:lnTo>
                  <a:pt x="45" y="150"/>
                </a:lnTo>
                <a:lnTo>
                  <a:pt x="57" y="151"/>
                </a:lnTo>
                <a:lnTo>
                  <a:pt x="68" y="150"/>
                </a:lnTo>
                <a:lnTo>
                  <a:pt x="78" y="146"/>
                </a:lnTo>
                <a:lnTo>
                  <a:pt x="87" y="139"/>
                </a:lnTo>
                <a:lnTo>
                  <a:pt x="96" y="129"/>
                </a:lnTo>
                <a:lnTo>
                  <a:pt x="103" y="118"/>
                </a:lnTo>
                <a:lnTo>
                  <a:pt x="108" y="106"/>
                </a:lnTo>
                <a:lnTo>
                  <a:pt x="111" y="91"/>
                </a:lnTo>
                <a:lnTo>
                  <a:pt x="112" y="75"/>
                </a:lnTo>
                <a:lnTo>
                  <a:pt x="111" y="60"/>
                </a:lnTo>
                <a:lnTo>
                  <a:pt x="108" y="46"/>
                </a:lnTo>
                <a:lnTo>
                  <a:pt x="103" y="34"/>
                </a:lnTo>
                <a:lnTo>
                  <a:pt x="96" y="23"/>
                </a:lnTo>
                <a:lnTo>
                  <a:pt x="87" y="13"/>
                </a:lnTo>
                <a:lnTo>
                  <a:pt x="78" y="6"/>
                </a:lnTo>
                <a:lnTo>
                  <a:pt x="68" y="2"/>
                </a:lnTo>
                <a:lnTo>
                  <a:pt x="57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8" name="Freeform 476"/>
          <p:cNvSpPr>
            <a:spLocks/>
          </p:cNvSpPr>
          <p:nvPr/>
        </p:nvSpPr>
        <p:spPr bwMode="auto">
          <a:xfrm>
            <a:off x="14016038" y="4522788"/>
            <a:ext cx="150812" cy="101600"/>
          </a:xfrm>
          <a:custGeom>
            <a:avLst/>
            <a:gdLst>
              <a:gd name="T0" fmla="*/ 48 w 95"/>
              <a:gd name="T1" fmla="*/ 0 h 126"/>
              <a:gd name="T2" fmla="*/ 38 w 95"/>
              <a:gd name="T3" fmla="*/ 1 h 126"/>
              <a:gd name="T4" fmla="*/ 29 w 95"/>
              <a:gd name="T5" fmla="*/ 5 h 126"/>
              <a:gd name="T6" fmla="*/ 21 w 95"/>
              <a:gd name="T7" fmla="*/ 11 h 126"/>
              <a:gd name="T8" fmla="*/ 15 w 95"/>
              <a:gd name="T9" fmla="*/ 18 h 126"/>
              <a:gd name="T10" fmla="*/ 9 w 95"/>
              <a:gd name="T11" fmla="*/ 28 h 126"/>
              <a:gd name="T12" fmla="*/ 5 w 95"/>
              <a:gd name="T13" fmla="*/ 39 h 126"/>
              <a:gd name="T14" fmla="*/ 1 w 95"/>
              <a:gd name="T15" fmla="*/ 51 h 126"/>
              <a:gd name="T16" fmla="*/ 0 w 95"/>
              <a:gd name="T17" fmla="*/ 64 h 126"/>
              <a:gd name="T18" fmla="*/ 1 w 95"/>
              <a:gd name="T19" fmla="*/ 76 h 126"/>
              <a:gd name="T20" fmla="*/ 5 w 95"/>
              <a:gd name="T21" fmla="*/ 89 h 126"/>
              <a:gd name="T22" fmla="*/ 9 w 95"/>
              <a:gd name="T23" fmla="*/ 98 h 126"/>
              <a:gd name="T24" fmla="*/ 15 w 95"/>
              <a:gd name="T25" fmla="*/ 108 h 126"/>
              <a:gd name="T26" fmla="*/ 21 w 95"/>
              <a:gd name="T27" fmla="*/ 115 h 126"/>
              <a:gd name="T28" fmla="*/ 29 w 95"/>
              <a:gd name="T29" fmla="*/ 120 h 126"/>
              <a:gd name="T30" fmla="*/ 38 w 95"/>
              <a:gd name="T31" fmla="*/ 125 h 126"/>
              <a:gd name="T32" fmla="*/ 48 w 95"/>
              <a:gd name="T33" fmla="*/ 126 h 126"/>
              <a:gd name="T34" fmla="*/ 57 w 95"/>
              <a:gd name="T35" fmla="*/ 125 h 126"/>
              <a:gd name="T36" fmla="*/ 66 w 95"/>
              <a:gd name="T37" fmla="*/ 120 h 126"/>
              <a:gd name="T38" fmla="*/ 74 w 95"/>
              <a:gd name="T39" fmla="*/ 115 h 126"/>
              <a:gd name="T40" fmla="*/ 80 w 95"/>
              <a:gd name="T41" fmla="*/ 108 h 126"/>
              <a:gd name="T42" fmla="*/ 87 w 95"/>
              <a:gd name="T43" fmla="*/ 98 h 126"/>
              <a:gd name="T44" fmla="*/ 91 w 95"/>
              <a:gd name="T45" fmla="*/ 89 h 126"/>
              <a:gd name="T46" fmla="*/ 94 w 95"/>
              <a:gd name="T47" fmla="*/ 76 h 126"/>
              <a:gd name="T48" fmla="*/ 95 w 95"/>
              <a:gd name="T49" fmla="*/ 64 h 126"/>
              <a:gd name="T50" fmla="*/ 94 w 95"/>
              <a:gd name="T51" fmla="*/ 51 h 126"/>
              <a:gd name="T52" fmla="*/ 91 w 95"/>
              <a:gd name="T53" fmla="*/ 39 h 126"/>
              <a:gd name="T54" fmla="*/ 87 w 95"/>
              <a:gd name="T55" fmla="*/ 28 h 126"/>
              <a:gd name="T56" fmla="*/ 80 w 95"/>
              <a:gd name="T57" fmla="*/ 18 h 126"/>
              <a:gd name="T58" fmla="*/ 74 w 95"/>
              <a:gd name="T59" fmla="*/ 11 h 126"/>
              <a:gd name="T60" fmla="*/ 66 w 95"/>
              <a:gd name="T61" fmla="*/ 5 h 126"/>
              <a:gd name="T62" fmla="*/ 57 w 95"/>
              <a:gd name="T63" fmla="*/ 1 h 126"/>
              <a:gd name="T64" fmla="*/ 48 w 95"/>
              <a:gd name="T6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5" h="126">
                <a:moveTo>
                  <a:pt x="48" y="0"/>
                </a:moveTo>
                <a:lnTo>
                  <a:pt x="38" y="1"/>
                </a:lnTo>
                <a:lnTo>
                  <a:pt x="29" y="5"/>
                </a:lnTo>
                <a:lnTo>
                  <a:pt x="21" y="11"/>
                </a:lnTo>
                <a:lnTo>
                  <a:pt x="15" y="18"/>
                </a:lnTo>
                <a:lnTo>
                  <a:pt x="9" y="28"/>
                </a:lnTo>
                <a:lnTo>
                  <a:pt x="5" y="39"/>
                </a:lnTo>
                <a:lnTo>
                  <a:pt x="1" y="51"/>
                </a:lnTo>
                <a:lnTo>
                  <a:pt x="0" y="64"/>
                </a:lnTo>
                <a:lnTo>
                  <a:pt x="1" y="76"/>
                </a:lnTo>
                <a:lnTo>
                  <a:pt x="5" y="89"/>
                </a:lnTo>
                <a:lnTo>
                  <a:pt x="9" y="98"/>
                </a:lnTo>
                <a:lnTo>
                  <a:pt x="15" y="108"/>
                </a:lnTo>
                <a:lnTo>
                  <a:pt x="21" y="115"/>
                </a:lnTo>
                <a:lnTo>
                  <a:pt x="29" y="120"/>
                </a:lnTo>
                <a:lnTo>
                  <a:pt x="38" y="125"/>
                </a:lnTo>
                <a:lnTo>
                  <a:pt x="48" y="126"/>
                </a:lnTo>
                <a:lnTo>
                  <a:pt x="57" y="125"/>
                </a:lnTo>
                <a:lnTo>
                  <a:pt x="66" y="120"/>
                </a:lnTo>
                <a:lnTo>
                  <a:pt x="74" y="115"/>
                </a:lnTo>
                <a:lnTo>
                  <a:pt x="80" y="108"/>
                </a:lnTo>
                <a:lnTo>
                  <a:pt x="87" y="98"/>
                </a:lnTo>
                <a:lnTo>
                  <a:pt x="91" y="89"/>
                </a:lnTo>
                <a:lnTo>
                  <a:pt x="94" y="76"/>
                </a:lnTo>
                <a:lnTo>
                  <a:pt x="95" y="64"/>
                </a:lnTo>
                <a:lnTo>
                  <a:pt x="94" y="51"/>
                </a:lnTo>
                <a:lnTo>
                  <a:pt x="91" y="39"/>
                </a:lnTo>
                <a:lnTo>
                  <a:pt x="87" y="28"/>
                </a:lnTo>
                <a:lnTo>
                  <a:pt x="80" y="18"/>
                </a:lnTo>
                <a:lnTo>
                  <a:pt x="74" y="11"/>
                </a:lnTo>
                <a:lnTo>
                  <a:pt x="66" y="5"/>
                </a:lnTo>
                <a:lnTo>
                  <a:pt x="57" y="1"/>
                </a:lnTo>
                <a:lnTo>
                  <a:pt x="48" y="0"/>
                </a:lnTo>
                <a:close/>
              </a:path>
            </a:pathLst>
          </a:custGeom>
          <a:solidFill>
            <a:srgbClr val="CE6D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49" name="Freeform 477"/>
          <p:cNvSpPr>
            <a:spLocks/>
          </p:cNvSpPr>
          <p:nvPr/>
        </p:nvSpPr>
        <p:spPr bwMode="auto">
          <a:xfrm>
            <a:off x="14033500" y="4533900"/>
            <a:ext cx="119063" cy="80963"/>
          </a:xfrm>
          <a:custGeom>
            <a:avLst/>
            <a:gdLst>
              <a:gd name="T0" fmla="*/ 38 w 75"/>
              <a:gd name="T1" fmla="*/ 0 h 101"/>
              <a:gd name="T2" fmla="*/ 29 w 75"/>
              <a:gd name="T3" fmla="*/ 1 h 101"/>
              <a:gd name="T4" fmla="*/ 22 w 75"/>
              <a:gd name="T5" fmla="*/ 4 h 101"/>
              <a:gd name="T6" fmla="*/ 16 w 75"/>
              <a:gd name="T7" fmla="*/ 8 h 101"/>
              <a:gd name="T8" fmla="*/ 11 w 75"/>
              <a:gd name="T9" fmla="*/ 14 h 101"/>
              <a:gd name="T10" fmla="*/ 6 w 75"/>
              <a:gd name="T11" fmla="*/ 22 h 101"/>
              <a:gd name="T12" fmla="*/ 3 w 75"/>
              <a:gd name="T13" fmla="*/ 30 h 101"/>
              <a:gd name="T14" fmla="*/ 1 w 75"/>
              <a:gd name="T15" fmla="*/ 40 h 101"/>
              <a:gd name="T16" fmla="*/ 0 w 75"/>
              <a:gd name="T17" fmla="*/ 50 h 101"/>
              <a:gd name="T18" fmla="*/ 1 w 75"/>
              <a:gd name="T19" fmla="*/ 59 h 101"/>
              <a:gd name="T20" fmla="*/ 3 w 75"/>
              <a:gd name="T21" fmla="*/ 69 h 101"/>
              <a:gd name="T22" fmla="*/ 6 w 75"/>
              <a:gd name="T23" fmla="*/ 77 h 101"/>
              <a:gd name="T24" fmla="*/ 11 w 75"/>
              <a:gd name="T25" fmla="*/ 86 h 101"/>
              <a:gd name="T26" fmla="*/ 16 w 75"/>
              <a:gd name="T27" fmla="*/ 93 h 101"/>
              <a:gd name="T28" fmla="*/ 22 w 75"/>
              <a:gd name="T29" fmla="*/ 97 h 101"/>
              <a:gd name="T30" fmla="*/ 29 w 75"/>
              <a:gd name="T31" fmla="*/ 100 h 101"/>
              <a:gd name="T32" fmla="*/ 38 w 75"/>
              <a:gd name="T33" fmla="*/ 101 h 101"/>
              <a:gd name="T34" fmla="*/ 45 w 75"/>
              <a:gd name="T35" fmla="*/ 100 h 101"/>
              <a:gd name="T36" fmla="*/ 52 w 75"/>
              <a:gd name="T37" fmla="*/ 97 h 101"/>
              <a:gd name="T38" fmla="*/ 58 w 75"/>
              <a:gd name="T39" fmla="*/ 93 h 101"/>
              <a:gd name="T40" fmla="*/ 64 w 75"/>
              <a:gd name="T41" fmla="*/ 86 h 101"/>
              <a:gd name="T42" fmla="*/ 68 w 75"/>
              <a:gd name="T43" fmla="*/ 77 h 101"/>
              <a:gd name="T44" fmla="*/ 71 w 75"/>
              <a:gd name="T45" fmla="*/ 69 h 101"/>
              <a:gd name="T46" fmla="*/ 73 w 75"/>
              <a:gd name="T47" fmla="*/ 59 h 101"/>
              <a:gd name="T48" fmla="*/ 75 w 75"/>
              <a:gd name="T49" fmla="*/ 50 h 101"/>
              <a:gd name="T50" fmla="*/ 73 w 75"/>
              <a:gd name="T51" fmla="*/ 40 h 101"/>
              <a:gd name="T52" fmla="*/ 71 w 75"/>
              <a:gd name="T53" fmla="*/ 30 h 101"/>
              <a:gd name="T54" fmla="*/ 68 w 75"/>
              <a:gd name="T55" fmla="*/ 22 h 101"/>
              <a:gd name="T56" fmla="*/ 64 w 75"/>
              <a:gd name="T57" fmla="*/ 14 h 101"/>
              <a:gd name="T58" fmla="*/ 58 w 75"/>
              <a:gd name="T59" fmla="*/ 8 h 101"/>
              <a:gd name="T60" fmla="*/ 52 w 75"/>
              <a:gd name="T61" fmla="*/ 4 h 101"/>
              <a:gd name="T62" fmla="*/ 45 w 75"/>
              <a:gd name="T63" fmla="*/ 1 h 101"/>
              <a:gd name="T64" fmla="*/ 38 w 75"/>
              <a:gd name="T65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5" h="101">
                <a:moveTo>
                  <a:pt x="38" y="0"/>
                </a:moveTo>
                <a:lnTo>
                  <a:pt x="29" y="1"/>
                </a:lnTo>
                <a:lnTo>
                  <a:pt x="22" y="4"/>
                </a:lnTo>
                <a:lnTo>
                  <a:pt x="16" y="8"/>
                </a:lnTo>
                <a:lnTo>
                  <a:pt x="11" y="14"/>
                </a:lnTo>
                <a:lnTo>
                  <a:pt x="6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6" y="77"/>
                </a:lnTo>
                <a:lnTo>
                  <a:pt x="11" y="86"/>
                </a:lnTo>
                <a:lnTo>
                  <a:pt x="16" y="93"/>
                </a:lnTo>
                <a:lnTo>
                  <a:pt x="22" y="97"/>
                </a:lnTo>
                <a:lnTo>
                  <a:pt x="29" y="100"/>
                </a:lnTo>
                <a:lnTo>
                  <a:pt x="38" y="101"/>
                </a:lnTo>
                <a:lnTo>
                  <a:pt x="45" y="100"/>
                </a:lnTo>
                <a:lnTo>
                  <a:pt x="52" y="97"/>
                </a:lnTo>
                <a:lnTo>
                  <a:pt x="58" y="93"/>
                </a:lnTo>
                <a:lnTo>
                  <a:pt x="64" y="86"/>
                </a:lnTo>
                <a:lnTo>
                  <a:pt x="68" y="77"/>
                </a:lnTo>
                <a:lnTo>
                  <a:pt x="71" y="69"/>
                </a:lnTo>
                <a:lnTo>
                  <a:pt x="73" y="59"/>
                </a:lnTo>
                <a:lnTo>
                  <a:pt x="75" y="50"/>
                </a:lnTo>
                <a:lnTo>
                  <a:pt x="73" y="40"/>
                </a:lnTo>
                <a:lnTo>
                  <a:pt x="71" y="30"/>
                </a:lnTo>
                <a:lnTo>
                  <a:pt x="68" y="22"/>
                </a:lnTo>
                <a:lnTo>
                  <a:pt x="64" y="14"/>
                </a:lnTo>
                <a:lnTo>
                  <a:pt x="58" y="8"/>
                </a:lnTo>
                <a:lnTo>
                  <a:pt x="52" y="4"/>
                </a:lnTo>
                <a:lnTo>
                  <a:pt x="45" y="1"/>
                </a:lnTo>
                <a:lnTo>
                  <a:pt x="38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0" name="Freeform 478"/>
          <p:cNvSpPr>
            <a:spLocks/>
          </p:cNvSpPr>
          <p:nvPr/>
        </p:nvSpPr>
        <p:spPr bwMode="auto">
          <a:xfrm>
            <a:off x="14049375" y="4545013"/>
            <a:ext cx="87313" cy="60325"/>
          </a:xfrm>
          <a:custGeom>
            <a:avLst/>
            <a:gdLst>
              <a:gd name="T0" fmla="*/ 28 w 55"/>
              <a:gd name="T1" fmla="*/ 0 h 76"/>
              <a:gd name="T2" fmla="*/ 16 w 55"/>
              <a:gd name="T3" fmla="*/ 3 h 76"/>
              <a:gd name="T4" fmla="*/ 8 w 55"/>
              <a:gd name="T5" fmla="*/ 11 h 76"/>
              <a:gd name="T6" fmla="*/ 2 w 55"/>
              <a:gd name="T7" fmla="*/ 22 h 76"/>
              <a:gd name="T8" fmla="*/ 0 w 55"/>
              <a:gd name="T9" fmla="*/ 38 h 76"/>
              <a:gd name="T10" fmla="*/ 2 w 55"/>
              <a:gd name="T11" fmla="*/ 53 h 76"/>
              <a:gd name="T12" fmla="*/ 8 w 55"/>
              <a:gd name="T13" fmla="*/ 65 h 76"/>
              <a:gd name="T14" fmla="*/ 16 w 55"/>
              <a:gd name="T15" fmla="*/ 74 h 76"/>
              <a:gd name="T16" fmla="*/ 28 w 55"/>
              <a:gd name="T17" fmla="*/ 76 h 76"/>
              <a:gd name="T18" fmla="*/ 39 w 55"/>
              <a:gd name="T19" fmla="*/ 74 h 76"/>
              <a:gd name="T20" fmla="*/ 47 w 55"/>
              <a:gd name="T21" fmla="*/ 65 h 76"/>
              <a:gd name="T22" fmla="*/ 53 w 55"/>
              <a:gd name="T23" fmla="*/ 53 h 76"/>
              <a:gd name="T24" fmla="*/ 55 w 55"/>
              <a:gd name="T25" fmla="*/ 38 h 76"/>
              <a:gd name="T26" fmla="*/ 53 w 55"/>
              <a:gd name="T27" fmla="*/ 22 h 76"/>
              <a:gd name="T28" fmla="*/ 47 w 55"/>
              <a:gd name="T29" fmla="*/ 11 h 76"/>
              <a:gd name="T30" fmla="*/ 39 w 55"/>
              <a:gd name="T31" fmla="*/ 3 h 76"/>
              <a:gd name="T32" fmla="*/ 28 w 55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76">
                <a:moveTo>
                  <a:pt x="28" y="0"/>
                </a:moveTo>
                <a:lnTo>
                  <a:pt x="16" y="3"/>
                </a:lnTo>
                <a:lnTo>
                  <a:pt x="8" y="11"/>
                </a:lnTo>
                <a:lnTo>
                  <a:pt x="2" y="22"/>
                </a:lnTo>
                <a:lnTo>
                  <a:pt x="0" y="38"/>
                </a:lnTo>
                <a:lnTo>
                  <a:pt x="2" y="53"/>
                </a:lnTo>
                <a:lnTo>
                  <a:pt x="8" y="65"/>
                </a:lnTo>
                <a:lnTo>
                  <a:pt x="16" y="74"/>
                </a:lnTo>
                <a:lnTo>
                  <a:pt x="28" y="76"/>
                </a:lnTo>
                <a:lnTo>
                  <a:pt x="39" y="74"/>
                </a:lnTo>
                <a:lnTo>
                  <a:pt x="47" y="65"/>
                </a:lnTo>
                <a:lnTo>
                  <a:pt x="53" y="53"/>
                </a:lnTo>
                <a:lnTo>
                  <a:pt x="55" y="38"/>
                </a:lnTo>
                <a:lnTo>
                  <a:pt x="53" y="22"/>
                </a:lnTo>
                <a:lnTo>
                  <a:pt x="47" y="11"/>
                </a:lnTo>
                <a:lnTo>
                  <a:pt x="39" y="3"/>
                </a:lnTo>
                <a:lnTo>
                  <a:pt x="28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1" name="Freeform 479"/>
          <p:cNvSpPr>
            <a:spLocks/>
          </p:cNvSpPr>
          <p:nvPr/>
        </p:nvSpPr>
        <p:spPr bwMode="auto">
          <a:xfrm>
            <a:off x="14063663" y="4556125"/>
            <a:ext cx="60325" cy="38100"/>
          </a:xfrm>
          <a:custGeom>
            <a:avLst/>
            <a:gdLst>
              <a:gd name="T0" fmla="*/ 20 w 38"/>
              <a:gd name="T1" fmla="*/ 0 h 50"/>
              <a:gd name="T2" fmla="*/ 11 w 38"/>
              <a:gd name="T3" fmla="*/ 1 h 50"/>
              <a:gd name="T4" fmla="*/ 5 w 38"/>
              <a:gd name="T5" fmla="*/ 7 h 50"/>
              <a:gd name="T6" fmla="*/ 1 w 38"/>
              <a:gd name="T7" fmla="*/ 15 h 50"/>
              <a:gd name="T8" fmla="*/ 0 w 38"/>
              <a:gd name="T9" fmla="*/ 25 h 50"/>
              <a:gd name="T10" fmla="*/ 1 w 38"/>
              <a:gd name="T11" fmla="*/ 35 h 50"/>
              <a:gd name="T12" fmla="*/ 5 w 38"/>
              <a:gd name="T13" fmla="*/ 43 h 50"/>
              <a:gd name="T14" fmla="*/ 11 w 38"/>
              <a:gd name="T15" fmla="*/ 49 h 50"/>
              <a:gd name="T16" fmla="*/ 20 w 38"/>
              <a:gd name="T17" fmla="*/ 50 h 50"/>
              <a:gd name="T18" fmla="*/ 27 w 38"/>
              <a:gd name="T19" fmla="*/ 49 h 50"/>
              <a:gd name="T20" fmla="*/ 33 w 38"/>
              <a:gd name="T21" fmla="*/ 43 h 50"/>
              <a:gd name="T22" fmla="*/ 37 w 38"/>
              <a:gd name="T23" fmla="*/ 35 h 50"/>
              <a:gd name="T24" fmla="*/ 38 w 38"/>
              <a:gd name="T25" fmla="*/ 25 h 50"/>
              <a:gd name="T26" fmla="*/ 37 w 38"/>
              <a:gd name="T27" fmla="*/ 15 h 50"/>
              <a:gd name="T28" fmla="*/ 33 w 38"/>
              <a:gd name="T29" fmla="*/ 7 h 50"/>
              <a:gd name="T30" fmla="*/ 27 w 38"/>
              <a:gd name="T31" fmla="*/ 1 h 50"/>
              <a:gd name="T32" fmla="*/ 20 w 38"/>
              <a:gd name="T3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" h="50">
                <a:moveTo>
                  <a:pt x="20" y="0"/>
                </a:moveTo>
                <a:lnTo>
                  <a:pt x="11" y="1"/>
                </a:lnTo>
                <a:lnTo>
                  <a:pt x="5" y="7"/>
                </a:lnTo>
                <a:lnTo>
                  <a:pt x="1" y="15"/>
                </a:lnTo>
                <a:lnTo>
                  <a:pt x="0" y="25"/>
                </a:lnTo>
                <a:lnTo>
                  <a:pt x="1" y="35"/>
                </a:lnTo>
                <a:lnTo>
                  <a:pt x="5" y="43"/>
                </a:lnTo>
                <a:lnTo>
                  <a:pt x="11" y="49"/>
                </a:lnTo>
                <a:lnTo>
                  <a:pt x="20" y="50"/>
                </a:lnTo>
                <a:lnTo>
                  <a:pt x="27" y="49"/>
                </a:lnTo>
                <a:lnTo>
                  <a:pt x="33" y="43"/>
                </a:lnTo>
                <a:lnTo>
                  <a:pt x="37" y="35"/>
                </a:lnTo>
                <a:lnTo>
                  <a:pt x="38" y="25"/>
                </a:lnTo>
                <a:lnTo>
                  <a:pt x="37" y="15"/>
                </a:lnTo>
                <a:lnTo>
                  <a:pt x="33" y="7"/>
                </a:lnTo>
                <a:lnTo>
                  <a:pt x="27" y="1"/>
                </a:lnTo>
                <a:lnTo>
                  <a:pt x="20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2" name="Freeform 480"/>
          <p:cNvSpPr>
            <a:spLocks/>
          </p:cNvSpPr>
          <p:nvPr/>
        </p:nvSpPr>
        <p:spPr bwMode="auto">
          <a:xfrm>
            <a:off x="14079538" y="4565650"/>
            <a:ext cx="30162" cy="19050"/>
          </a:xfrm>
          <a:custGeom>
            <a:avLst/>
            <a:gdLst>
              <a:gd name="T0" fmla="*/ 10 w 19"/>
              <a:gd name="T1" fmla="*/ 0 h 25"/>
              <a:gd name="T2" fmla="*/ 6 w 19"/>
              <a:gd name="T3" fmla="*/ 1 h 25"/>
              <a:gd name="T4" fmla="*/ 3 w 19"/>
              <a:gd name="T5" fmla="*/ 4 h 25"/>
              <a:gd name="T6" fmla="*/ 1 w 19"/>
              <a:gd name="T7" fmla="*/ 7 h 25"/>
              <a:gd name="T8" fmla="*/ 0 w 19"/>
              <a:gd name="T9" fmla="*/ 12 h 25"/>
              <a:gd name="T10" fmla="*/ 1 w 19"/>
              <a:gd name="T11" fmla="*/ 18 h 25"/>
              <a:gd name="T12" fmla="*/ 3 w 19"/>
              <a:gd name="T13" fmla="*/ 20 h 25"/>
              <a:gd name="T14" fmla="*/ 6 w 19"/>
              <a:gd name="T15" fmla="*/ 23 h 25"/>
              <a:gd name="T16" fmla="*/ 10 w 19"/>
              <a:gd name="T17" fmla="*/ 25 h 25"/>
              <a:gd name="T18" fmla="*/ 14 w 19"/>
              <a:gd name="T19" fmla="*/ 23 h 25"/>
              <a:gd name="T20" fmla="*/ 16 w 19"/>
              <a:gd name="T21" fmla="*/ 20 h 25"/>
              <a:gd name="T22" fmla="*/ 18 w 19"/>
              <a:gd name="T23" fmla="*/ 18 h 25"/>
              <a:gd name="T24" fmla="*/ 19 w 19"/>
              <a:gd name="T25" fmla="*/ 12 h 25"/>
              <a:gd name="T26" fmla="*/ 18 w 19"/>
              <a:gd name="T27" fmla="*/ 7 h 25"/>
              <a:gd name="T28" fmla="*/ 16 w 19"/>
              <a:gd name="T29" fmla="*/ 4 h 25"/>
              <a:gd name="T30" fmla="*/ 14 w 19"/>
              <a:gd name="T31" fmla="*/ 1 h 25"/>
              <a:gd name="T32" fmla="*/ 10 w 19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25">
                <a:moveTo>
                  <a:pt x="10" y="0"/>
                </a:moveTo>
                <a:lnTo>
                  <a:pt x="6" y="1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1" y="18"/>
                </a:lnTo>
                <a:lnTo>
                  <a:pt x="3" y="20"/>
                </a:lnTo>
                <a:lnTo>
                  <a:pt x="6" y="23"/>
                </a:lnTo>
                <a:lnTo>
                  <a:pt x="10" y="25"/>
                </a:lnTo>
                <a:lnTo>
                  <a:pt x="14" y="23"/>
                </a:lnTo>
                <a:lnTo>
                  <a:pt x="16" y="20"/>
                </a:lnTo>
                <a:lnTo>
                  <a:pt x="18" y="18"/>
                </a:lnTo>
                <a:lnTo>
                  <a:pt x="19" y="12"/>
                </a:lnTo>
                <a:lnTo>
                  <a:pt x="18" y="7"/>
                </a:lnTo>
                <a:lnTo>
                  <a:pt x="16" y="4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3" name="Freeform 481"/>
          <p:cNvSpPr>
            <a:spLocks/>
          </p:cNvSpPr>
          <p:nvPr/>
        </p:nvSpPr>
        <p:spPr bwMode="auto">
          <a:xfrm>
            <a:off x="5489575" y="4419600"/>
            <a:ext cx="655638" cy="444500"/>
          </a:xfrm>
          <a:custGeom>
            <a:avLst/>
            <a:gdLst>
              <a:gd name="T0" fmla="*/ 186 w 413"/>
              <a:gd name="T1" fmla="*/ 1 h 558"/>
              <a:gd name="T2" fmla="*/ 146 w 413"/>
              <a:gd name="T3" fmla="*/ 12 h 558"/>
              <a:gd name="T4" fmla="*/ 109 w 413"/>
              <a:gd name="T5" fmla="*/ 33 h 558"/>
              <a:gd name="T6" fmla="*/ 76 w 413"/>
              <a:gd name="T7" fmla="*/ 63 h 558"/>
              <a:gd name="T8" fmla="*/ 47 w 413"/>
              <a:gd name="T9" fmla="*/ 101 h 558"/>
              <a:gd name="T10" fmla="*/ 25 w 413"/>
              <a:gd name="T11" fmla="*/ 145 h 558"/>
              <a:gd name="T12" fmla="*/ 9 w 413"/>
              <a:gd name="T13" fmla="*/ 195 h 558"/>
              <a:gd name="T14" fmla="*/ 1 w 413"/>
              <a:gd name="T15" fmla="*/ 249 h 558"/>
              <a:gd name="T16" fmla="*/ 1 w 413"/>
              <a:gd name="T17" fmla="*/ 307 h 558"/>
              <a:gd name="T18" fmla="*/ 9 w 413"/>
              <a:gd name="T19" fmla="*/ 361 h 558"/>
              <a:gd name="T20" fmla="*/ 25 w 413"/>
              <a:gd name="T21" fmla="*/ 411 h 558"/>
              <a:gd name="T22" fmla="*/ 47 w 413"/>
              <a:gd name="T23" fmla="*/ 455 h 558"/>
              <a:gd name="T24" fmla="*/ 76 w 413"/>
              <a:gd name="T25" fmla="*/ 494 h 558"/>
              <a:gd name="T26" fmla="*/ 109 w 413"/>
              <a:gd name="T27" fmla="*/ 525 h 558"/>
              <a:gd name="T28" fmla="*/ 146 w 413"/>
              <a:gd name="T29" fmla="*/ 546 h 558"/>
              <a:gd name="T30" fmla="*/ 186 w 413"/>
              <a:gd name="T31" fmla="*/ 557 h 558"/>
              <a:gd name="T32" fmla="*/ 229 w 413"/>
              <a:gd name="T33" fmla="*/ 557 h 558"/>
              <a:gd name="T34" fmla="*/ 269 w 413"/>
              <a:gd name="T35" fmla="*/ 546 h 558"/>
              <a:gd name="T36" fmla="*/ 306 w 413"/>
              <a:gd name="T37" fmla="*/ 525 h 558"/>
              <a:gd name="T38" fmla="*/ 339 w 413"/>
              <a:gd name="T39" fmla="*/ 494 h 558"/>
              <a:gd name="T40" fmla="*/ 366 w 413"/>
              <a:gd name="T41" fmla="*/ 455 h 558"/>
              <a:gd name="T42" fmla="*/ 389 w 413"/>
              <a:gd name="T43" fmla="*/ 411 h 558"/>
              <a:gd name="T44" fmla="*/ 404 w 413"/>
              <a:gd name="T45" fmla="*/ 361 h 558"/>
              <a:gd name="T46" fmla="*/ 412 w 413"/>
              <a:gd name="T47" fmla="*/ 307 h 558"/>
              <a:gd name="T48" fmla="*/ 412 w 413"/>
              <a:gd name="T49" fmla="*/ 249 h 558"/>
              <a:gd name="T50" fmla="*/ 404 w 413"/>
              <a:gd name="T51" fmla="*/ 195 h 558"/>
              <a:gd name="T52" fmla="*/ 389 w 413"/>
              <a:gd name="T53" fmla="*/ 145 h 558"/>
              <a:gd name="T54" fmla="*/ 366 w 413"/>
              <a:gd name="T55" fmla="*/ 101 h 558"/>
              <a:gd name="T56" fmla="*/ 339 w 413"/>
              <a:gd name="T57" fmla="*/ 63 h 558"/>
              <a:gd name="T58" fmla="*/ 306 w 413"/>
              <a:gd name="T59" fmla="*/ 33 h 558"/>
              <a:gd name="T60" fmla="*/ 269 w 413"/>
              <a:gd name="T61" fmla="*/ 12 h 558"/>
              <a:gd name="T62" fmla="*/ 229 w 413"/>
              <a:gd name="T63" fmla="*/ 1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3" h="558">
                <a:moveTo>
                  <a:pt x="207" y="0"/>
                </a:moveTo>
                <a:lnTo>
                  <a:pt x="186" y="1"/>
                </a:lnTo>
                <a:lnTo>
                  <a:pt x="165" y="5"/>
                </a:lnTo>
                <a:lnTo>
                  <a:pt x="146" y="12"/>
                </a:lnTo>
                <a:lnTo>
                  <a:pt x="127" y="22"/>
                </a:lnTo>
                <a:lnTo>
                  <a:pt x="109" y="33"/>
                </a:lnTo>
                <a:lnTo>
                  <a:pt x="91" y="47"/>
                </a:lnTo>
                <a:lnTo>
                  <a:pt x="76" y="63"/>
                </a:lnTo>
                <a:lnTo>
                  <a:pt x="61" y="81"/>
                </a:lnTo>
                <a:lnTo>
                  <a:pt x="47" y="101"/>
                </a:lnTo>
                <a:lnTo>
                  <a:pt x="36" y="123"/>
                </a:lnTo>
                <a:lnTo>
                  <a:pt x="25" y="145"/>
                </a:lnTo>
                <a:lnTo>
                  <a:pt x="17" y="170"/>
                </a:lnTo>
                <a:lnTo>
                  <a:pt x="9" y="195"/>
                </a:lnTo>
                <a:lnTo>
                  <a:pt x="4" y="221"/>
                </a:lnTo>
                <a:lnTo>
                  <a:pt x="1" y="249"/>
                </a:lnTo>
                <a:lnTo>
                  <a:pt x="0" y="278"/>
                </a:lnTo>
                <a:lnTo>
                  <a:pt x="1" y="307"/>
                </a:lnTo>
                <a:lnTo>
                  <a:pt x="4" y="335"/>
                </a:lnTo>
                <a:lnTo>
                  <a:pt x="9" y="361"/>
                </a:lnTo>
                <a:lnTo>
                  <a:pt x="17" y="386"/>
                </a:lnTo>
                <a:lnTo>
                  <a:pt x="25" y="411"/>
                </a:lnTo>
                <a:lnTo>
                  <a:pt x="36" y="435"/>
                </a:lnTo>
                <a:lnTo>
                  <a:pt x="47" y="455"/>
                </a:lnTo>
                <a:lnTo>
                  <a:pt x="61" y="476"/>
                </a:lnTo>
                <a:lnTo>
                  <a:pt x="76" y="494"/>
                </a:lnTo>
                <a:lnTo>
                  <a:pt x="91" y="510"/>
                </a:lnTo>
                <a:lnTo>
                  <a:pt x="109" y="525"/>
                </a:lnTo>
                <a:lnTo>
                  <a:pt x="127" y="536"/>
                </a:lnTo>
                <a:lnTo>
                  <a:pt x="146" y="546"/>
                </a:lnTo>
                <a:lnTo>
                  <a:pt x="165" y="552"/>
                </a:lnTo>
                <a:lnTo>
                  <a:pt x="186" y="557"/>
                </a:lnTo>
                <a:lnTo>
                  <a:pt x="207" y="558"/>
                </a:lnTo>
                <a:lnTo>
                  <a:pt x="229" y="557"/>
                </a:lnTo>
                <a:lnTo>
                  <a:pt x="249" y="552"/>
                </a:lnTo>
                <a:lnTo>
                  <a:pt x="269" y="546"/>
                </a:lnTo>
                <a:lnTo>
                  <a:pt x="287" y="536"/>
                </a:lnTo>
                <a:lnTo>
                  <a:pt x="306" y="525"/>
                </a:lnTo>
                <a:lnTo>
                  <a:pt x="322" y="510"/>
                </a:lnTo>
                <a:lnTo>
                  <a:pt x="339" y="494"/>
                </a:lnTo>
                <a:lnTo>
                  <a:pt x="353" y="476"/>
                </a:lnTo>
                <a:lnTo>
                  <a:pt x="366" y="455"/>
                </a:lnTo>
                <a:lnTo>
                  <a:pt x="379" y="435"/>
                </a:lnTo>
                <a:lnTo>
                  <a:pt x="389" y="411"/>
                </a:lnTo>
                <a:lnTo>
                  <a:pt x="397" y="386"/>
                </a:lnTo>
                <a:lnTo>
                  <a:pt x="404" y="361"/>
                </a:lnTo>
                <a:lnTo>
                  <a:pt x="409" y="335"/>
                </a:lnTo>
                <a:lnTo>
                  <a:pt x="412" y="307"/>
                </a:lnTo>
                <a:lnTo>
                  <a:pt x="413" y="278"/>
                </a:lnTo>
                <a:lnTo>
                  <a:pt x="412" y="249"/>
                </a:lnTo>
                <a:lnTo>
                  <a:pt x="409" y="221"/>
                </a:lnTo>
                <a:lnTo>
                  <a:pt x="404" y="195"/>
                </a:lnTo>
                <a:lnTo>
                  <a:pt x="397" y="170"/>
                </a:lnTo>
                <a:lnTo>
                  <a:pt x="389" y="145"/>
                </a:lnTo>
                <a:lnTo>
                  <a:pt x="379" y="123"/>
                </a:lnTo>
                <a:lnTo>
                  <a:pt x="366" y="101"/>
                </a:lnTo>
                <a:lnTo>
                  <a:pt x="353" y="81"/>
                </a:lnTo>
                <a:lnTo>
                  <a:pt x="339" y="63"/>
                </a:lnTo>
                <a:lnTo>
                  <a:pt x="322" y="47"/>
                </a:lnTo>
                <a:lnTo>
                  <a:pt x="306" y="33"/>
                </a:lnTo>
                <a:lnTo>
                  <a:pt x="287" y="22"/>
                </a:lnTo>
                <a:lnTo>
                  <a:pt x="269" y="12"/>
                </a:lnTo>
                <a:lnTo>
                  <a:pt x="249" y="5"/>
                </a:lnTo>
                <a:lnTo>
                  <a:pt x="229" y="1"/>
                </a:lnTo>
                <a:lnTo>
                  <a:pt x="207" y="0"/>
                </a:lnTo>
                <a:close/>
              </a:path>
            </a:pathLst>
          </a:custGeom>
          <a:solidFill>
            <a:srgbClr val="A552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4" name="Freeform 482"/>
          <p:cNvSpPr>
            <a:spLocks/>
          </p:cNvSpPr>
          <p:nvPr/>
        </p:nvSpPr>
        <p:spPr bwMode="auto">
          <a:xfrm>
            <a:off x="5505450" y="4430713"/>
            <a:ext cx="625475" cy="422275"/>
          </a:xfrm>
          <a:custGeom>
            <a:avLst/>
            <a:gdLst>
              <a:gd name="T0" fmla="*/ 178 w 394"/>
              <a:gd name="T1" fmla="*/ 2 h 534"/>
              <a:gd name="T2" fmla="*/ 139 w 394"/>
              <a:gd name="T3" fmla="*/ 13 h 534"/>
              <a:gd name="T4" fmla="*/ 104 w 394"/>
              <a:gd name="T5" fmla="*/ 32 h 534"/>
              <a:gd name="T6" fmla="*/ 72 w 394"/>
              <a:gd name="T7" fmla="*/ 61 h 534"/>
              <a:gd name="T8" fmla="*/ 46 w 394"/>
              <a:gd name="T9" fmla="*/ 97 h 534"/>
              <a:gd name="T10" fmla="*/ 24 w 394"/>
              <a:gd name="T11" fmla="*/ 139 h 534"/>
              <a:gd name="T12" fmla="*/ 10 w 394"/>
              <a:gd name="T13" fmla="*/ 187 h 534"/>
              <a:gd name="T14" fmla="*/ 1 w 394"/>
              <a:gd name="T15" fmla="*/ 238 h 534"/>
              <a:gd name="T16" fmla="*/ 1 w 394"/>
              <a:gd name="T17" fmla="*/ 294 h 534"/>
              <a:gd name="T18" fmla="*/ 10 w 394"/>
              <a:gd name="T19" fmla="*/ 345 h 534"/>
              <a:gd name="T20" fmla="*/ 24 w 394"/>
              <a:gd name="T21" fmla="*/ 394 h 534"/>
              <a:gd name="T22" fmla="*/ 46 w 394"/>
              <a:gd name="T23" fmla="*/ 437 h 534"/>
              <a:gd name="T24" fmla="*/ 72 w 394"/>
              <a:gd name="T25" fmla="*/ 473 h 534"/>
              <a:gd name="T26" fmla="*/ 104 w 394"/>
              <a:gd name="T27" fmla="*/ 502 h 534"/>
              <a:gd name="T28" fmla="*/ 139 w 394"/>
              <a:gd name="T29" fmla="*/ 521 h 534"/>
              <a:gd name="T30" fmla="*/ 178 w 394"/>
              <a:gd name="T31" fmla="*/ 532 h 534"/>
              <a:gd name="T32" fmla="*/ 218 w 394"/>
              <a:gd name="T33" fmla="*/ 532 h 534"/>
              <a:gd name="T34" fmla="*/ 256 w 394"/>
              <a:gd name="T35" fmla="*/ 521 h 534"/>
              <a:gd name="T36" fmla="*/ 292 w 394"/>
              <a:gd name="T37" fmla="*/ 502 h 534"/>
              <a:gd name="T38" fmla="*/ 322 w 394"/>
              <a:gd name="T39" fmla="*/ 473 h 534"/>
              <a:gd name="T40" fmla="*/ 349 w 394"/>
              <a:gd name="T41" fmla="*/ 437 h 534"/>
              <a:gd name="T42" fmla="*/ 371 w 394"/>
              <a:gd name="T43" fmla="*/ 394 h 534"/>
              <a:gd name="T44" fmla="*/ 385 w 394"/>
              <a:gd name="T45" fmla="*/ 345 h 534"/>
              <a:gd name="T46" fmla="*/ 393 w 394"/>
              <a:gd name="T47" fmla="*/ 294 h 534"/>
              <a:gd name="T48" fmla="*/ 393 w 394"/>
              <a:gd name="T49" fmla="*/ 238 h 534"/>
              <a:gd name="T50" fmla="*/ 385 w 394"/>
              <a:gd name="T51" fmla="*/ 187 h 534"/>
              <a:gd name="T52" fmla="*/ 371 w 394"/>
              <a:gd name="T53" fmla="*/ 139 h 534"/>
              <a:gd name="T54" fmla="*/ 349 w 394"/>
              <a:gd name="T55" fmla="*/ 97 h 534"/>
              <a:gd name="T56" fmla="*/ 322 w 394"/>
              <a:gd name="T57" fmla="*/ 61 h 534"/>
              <a:gd name="T58" fmla="*/ 292 w 394"/>
              <a:gd name="T59" fmla="*/ 32 h 534"/>
              <a:gd name="T60" fmla="*/ 256 w 394"/>
              <a:gd name="T61" fmla="*/ 13 h 534"/>
              <a:gd name="T62" fmla="*/ 218 w 394"/>
              <a:gd name="T63" fmla="*/ 2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4" h="534">
                <a:moveTo>
                  <a:pt x="197" y="0"/>
                </a:moveTo>
                <a:lnTo>
                  <a:pt x="178" y="2"/>
                </a:lnTo>
                <a:lnTo>
                  <a:pt x="158" y="6"/>
                </a:lnTo>
                <a:lnTo>
                  <a:pt x="139" y="13"/>
                </a:lnTo>
                <a:lnTo>
                  <a:pt x="121" y="21"/>
                </a:lnTo>
                <a:lnTo>
                  <a:pt x="104" y="32"/>
                </a:lnTo>
                <a:lnTo>
                  <a:pt x="88" y="46"/>
                </a:lnTo>
                <a:lnTo>
                  <a:pt x="72" y="61"/>
                </a:lnTo>
                <a:lnTo>
                  <a:pt x="59" y="78"/>
                </a:lnTo>
                <a:lnTo>
                  <a:pt x="46" y="97"/>
                </a:lnTo>
                <a:lnTo>
                  <a:pt x="34" y="118"/>
                </a:lnTo>
                <a:lnTo>
                  <a:pt x="24" y="139"/>
                </a:lnTo>
                <a:lnTo>
                  <a:pt x="16" y="162"/>
                </a:lnTo>
                <a:lnTo>
                  <a:pt x="10" y="187"/>
                </a:lnTo>
                <a:lnTo>
                  <a:pt x="5" y="212"/>
                </a:lnTo>
                <a:lnTo>
                  <a:pt x="1" y="238"/>
                </a:lnTo>
                <a:lnTo>
                  <a:pt x="0" y="266"/>
                </a:lnTo>
                <a:lnTo>
                  <a:pt x="1" y="294"/>
                </a:lnTo>
                <a:lnTo>
                  <a:pt x="5" y="320"/>
                </a:lnTo>
                <a:lnTo>
                  <a:pt x="10" y="345"/>
                </a:lnTo>
                <a:lnTo>
                  <a:pt x="16" y="370"/>
                </a:lnTo>
                <a:lnTo>
                  <a:pt x="24" y="394"/>
                </a:lnTo>
                <a:lnTo>
                  <a:pt x="34" y="416"/>
                </a:lnTo>
                <a:lnTo>
                  <a:pt x="46" y="437"/>
                </a:lnTo>
                <a:lnTo>
                  <a:pt x="59" y="455"/>
                </a:lnTo>
                <a:lnTo>
                  <a:pt x="72" y="473"/>
                </a:lnTo>
                <a:lnTo>
                  <a:pt x="88" y="488"/>
                </a:lnTo>
                <a:lnTo>
                  <a:pt x="104" y="502"/>
                </a:lnTo>
                <a:lnTo>
                  <a:pt x="121" y="513"/>
                </a:lnTo>
                <a:lnTo>
                  <a:pt x="139" y="521"/>
                </a:lnTo>
                <a:lnTo>
                  <a:pt x="158" y="528"/>
                </a:lnTo>
                <a:lnTo>
                  <a:pt x="178" y="532"/>
                </a:lnTo>
                <a:lnTo>
                  <a:pt x="197" y="534"/>
                </a:lnTo>
                <a:lnTo>
                  <a:pt x="218" y="532"/>
                </a:lnTo>
                <a:lnTo>
                  <a:pt x="237" y="528"/>
                </a:lnTo>
                <a:lnTo>
                  <a:pt x="256" y="521"/>
                </a:lnTo>
                <a:lnTo>
                  <a:pt x="274" y="513"/>
                </a:lnTo>
                <a:lnTo>
                  <a:pt x="292" y="502"/>
                </a:lnTo>
                <a:lnTo>
                  <a:pt x="307" y="488"/>
                </a:lnTo>
                <a:lnTo>
                  <a:pt x="322" y="473"/>
                </a:lnTo>
                <a:lnTo>
                  <a:pt x="337" y="455"/>
                </a:lnTo>
                <a:lnTo>
                  <a:pt x="349" y="437"/>
                </a:lnTo>
                <a:lnTo>
                  <a:pt x="360" y="416"/>
                </a:lnTo>
                <a:lnTo>
                  <a:pt x="371" y="394"/>
                </a:lnTo>
                <a:lnTo>
                  <a:pt x="379" y="370"/>
                </a:lnTo>
                <a:lnTo>
                  <a:pt x="385" y="345"/>
                </a:lnTo>
                <a:lnTo>
                  <a:pt x="390" y="320"/>
                </a:lnTo>
                <a:lnTo>
                  <a:pt x="393" y="294"/>
                </a:lnTo>
                <a:lnTo>
                  <a:pt x="394" y="266"/>
                </a:lnTo>
                <a:lnTo>
                  <a:pt x="393" y="238"/>
                </a:lnTo>
                <a:lnTo>
                  <a:pt x="390" y="212"/>
                </a:lnTo>
                <a:lnTo>
                  <a:pt x="385" y="187"/>
                </a:lnTo>
                <a:lnTo>
                  <a:pt x="379" y="162"/>
                </a:lnTo>
                <a:lnTo>
                  <a:pt x="371" y="139"/>
                </a:lnTo>
                <a:lnTo>
                  <a:pt x="360" y="118"/>
                </a:lnTo>
                <a:lnTo>
                  <a:pt x="349" y="97"/>
                </a:lnTo>
                <a:lnTo>
                  <a:pt x="337" y="78"/>
                </a:lnTo>
                <a:lnTo>
                  <a:pt x="322" y="61"/>
                </a:lnTo>
                <a:lnTo>
                  <a:pt x="307" y="46"/>
                </a:lnTo>
                <a:lnTo>
                  <a:pt x="292" y="32"/>
                </a:lnTo>
                <a:lnTo>
                  <a:pt x="274" y="21"/>
                </a:lnTo>
                <a:lnTo>
                  <a:pt x="256" y="13"/>
                </a:lnTo>
                <a:lnTo>
                  <a:pt x="237" y="6"/>
                </a:lnTo>
                <a:lnTo>
                  <a:pt x="218" y="2"/>
                </a:lnTo>
                <a:lnTo>
                  <a:pt x="197" y="0"/>
                </a:lnTo>
                <a:close/>
              </a:path>
            </a:pathLst>
          </a:custGeom>
          <a:solidFill>
            <a:srgbClr val="A552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5" name="Freeform 483"/>
          <p:cNvSpPr>
            <a:spLocks/>
          </p:cNvSpPr>
          <p:nvPr/>
        </p:nvSpPr>
        <p:spPr bwMode="auto">
          <a:xfrm>
            <a:off x="5521325" y="4441825"/>
            <a:ext cx="596900" cy="401638"/>
          </a:xfrm>
          <a:custGeom>
            <a:avLst/>
            <a:gdLst>
              <a:gd name="T0" fmla="*/ 169 w 376"/>
              <a:gd name="T1" fmla="*/ 1 h 507"/>
              <a:gd name="T2" fmla="*/ 133 w 376"/>
              <a:gd name="T3" fmla="*/ 11 h 507"/>
              <a:gd name="T4" fmla="*/ 99 w 376"/>
              <a:gd name="T5" fmla="*/ 31 h 507"/>
              <a:gd name="T6" fmla="*/ 68 w 376"/>
              <a:gd name="T7" fmla="*/ 58 h 507"/>
              <a:gd name="T8" fmla="*/ 43 w 376"/>
              <a:gd name="T9" fmla="*/ 93 h 507"/>
              <a:gd name="T10" fmla="*/ 22 w 376"/>
              <a:gd name="T11" fmla="*/ 133 h 507"/>
              <a:gd name="T12" fmla="*/ 8 w 376"/>
              <a:gd name="T13" fmla="*/ 179 h 507"/>
              <a:gd name="T14" fmla="*/ 1 w 376"/>
              <a:gd name="T15" fmla="*/ 227 h 507"/>
              <a:gd name="T16" fmla="*/ 1 w 376"/>
              <a:gd name="T17" fmla="*/ 280 h 507"/>
              <a:gd name="T18" fmla="*/ 8 w 376"/>
              <a:gd name="T19" fmla="*/ 328 h 507"/>
              <a:gd name="T20" fmla="*/ 22 w 376"/>
              <a:gd name="T21" fmla="*/ 374 h 507"/>
              <a:gd name="T22" fmla="*/ 43 w 376"/>
              <a:gd name="T23" fmla="*/ 414 h 507"/>
              <a:gd name="T24" fmla="*/ 68 w 376"/>
              <a:gd name="T25" fmla="*/ 449 h 507"/>
              <a:gd name="T26" fmla="*/ 99 w 376"/>
              <a:gd name="T27" fmla="*/ 477 h 507"/>
              <a:gd name="T28" fmla="*/ 133 w 376"/>
              <a:gd name="T29" fmla="*/ 496 h 507"/>
              <a:gd name="T30" fmla="*/ 169 w 376"/>
              <a:gd name="T31" fmla="*/ 506 h 507"/>
              <a:gd name="T32" fmla="*/ 208 w 376"/>
              <a:gd name="T33" fmla="*/ 506 h 507"/>
              <a:gd name="T34" fmla="*/ 244 w 376"/>
              <a:gd name="T35" fmla="*/ 496 h 507"/>
              <a:gd name="T36" fmla="*/ 278 w 376"/>
              <a:gd name="T37" fmla="*/ 477 h 507"/>
              <a:gd name="T38" fmla="*/ 307 w 376"/>
              <a:gd name="T39" fmla="*/ 449 h 507"/>
              <a:gd name="T40" fmla="*/ 333 w 376"/>
              <a:gd name="T41" fmla="*/ 414 h 507"/>
              <a:gd name="T42" fmla="*/ 353 w 376"/>
              <a:gd name="T43" fmla="*/ 374 h 507"/>
              <a:gd name="T44" fmla="*/ 368 w 376"/>
              <a:gd name="T45" fmla="*/ 328 h 507"/>
              <a:gd name="T46" fmla="*/ 375 w 376"/>
              <a:gd name="T47" fmla="*/ 280 h 507"/>
              <a:gd name="T48" fmla="*/ 375 w 376"/>
              <a:gd name="T49" fmla="*/ 227 h 507"/>
              <a:gd name="T50" fmla="*/ 368 w 376"/>
              <a:gd name="T51" fmla="*/ 179 h 507"/>
              <a:gd name="T52" fmla="*/ 353 w 376"/>
              <a:gd name="T53" fmla="*/ 133 h 507"/>
              <a:gd name="T54" fmla="*/ 333 w 376"/>
              <a:gd name="T55" fmla="*/ 93 h 507"/>
              <a:gd name="T56" fmla="*/ 307 w 376"/>
              <a:gd name="T57" fmla="*/ 58 h 507"/>
              <a:gd name="T58" fmla="*/ 278 w 376"/>
              <a:gd name="T59" fmla="*/ 31 h 507"/>
              <a:gd name="T60" fmla="*/ 244 w 376"/>
              <a:gd name="T61" fmla="*/ 11 h 507"/>
              <a:gd name="T62" fmla="*/ 208 w 376"/>
              <a:gd name="T63" fmla="*/ 1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" h="507">
                <a:moveTo>
                  <a:pt x="188" y="0"/>
                </a:moveTo>
                <a:lnTo>
                  <a:pt x="169" y="1"/>
                </a:lnTo>
                <a:lnTo>
                  <a:pt x="150" y="6"/>
                </a:lnTo>
                <a:lnTo>
                  <a:pt x="133" y="11"/>
                </a:lnTo>
                <a:lnTo>
                  <a:pt x="116" y="19"/>
                </a:lnTo>
                <a:lnTo>
                  <a:pt x="99" y="31"/>
                </a:lnTo>
                <a:lnTo>
                  <a:pt x="83" y="43"/>
                </a:lnTo>
                <a:lnTo>
                  <a:pt x="68" y="58"/>
                </a:lnTo>
                <a:lnTo>
                  <a:pt x="55" y="75"/>
                </a:lnTo>
                <a:lnTo>
                  <a:pt x="43" y="93"/>
                </a:lnTo>
                <a:lnTo>
                  <a:pt x="32" y="112"/>
                </a:lnTo>
                <a:lnTo>
                  <a:pt x="22" y="133"/>
                </a:lnTo>
                <a:lnTo>
                  <a:pt x="15" y="155"/>
                </a:lnTo>
                <a:lnTo>
                  <a:pt x="8" y="179"/>
                </a:lnTo>
                <a:lnTo>
                  <a:pt x="4" y="202"/>
                </a:lnTo>
                <a:lnTo>
                  <a:pt x="1" y="227"/>
                </a:lnTo>
                <a:lnTo>
                  <a:pt x="0" y="254"/>
                </a:lnTo>
                <a:lnTo>
                  <a:pt x="1" y="280"/>
                </a:lnTo>
                <a:lnTo>
                  <a:pt x="4" y="305"/>
                </a:lnTo>
                <a:lnTo>
                  <a:pt x="8" y="328"/>
                </a:lnTo>
                <a:lnTo>
                  <a:pt x="15" y="352"/>
                </a:lnTo>
                <a:lnTo>
                  <a:pt x="22" y="374"/>
                </a:lnTo>
                <a:lnTo>
                  <a:pt x="32" y="395"/>
                </a:lnTo>
                <a:lnTo>
                  <a:pt x="43" y="414"/>
                </a:lnTo>
                <a:lnTo>
                  <a:pt x="55" y="432"/>
                </a:lnTo>
                <a:lnTo>
                  <a:pt x="68" y="449"/>
                </a:lnTo>
                <a:lnTo>
                  <a:pt x="83" y="464"/>
                </a:lnTo>
                <a:lnTo>
                  <a:pt x="99" y="477"/>
                </a:lnTo>
                <a:lnTo>
                  <a:pt x="116" y="488"/>
                </a:lnTo>
                <a:lnTo>
                  <a:pt x="133" y="496"/>
                </a:lnTo>
                <a:lnTo>
                  <a:pt x="150" y="502"/>
                </a:lnTo>
                <a:lnTo>
                  <a:pt x="169" y="506"/>
                </a:lnTo>
                <a:lnTo>
                  <a:pt x="188" y="507"/>
                </a:lnTo>
                <a:lnTo>
                  <a:pt x="208" y="506"/>
                </a:lnTo>
                <a:lnTo>
                  <a:pt x="226" y="502"/>
                </a:lnTo>
                <a:lnTo>
                  <a:pt x="244" y="496"/>
                </a:lnTo>
                <a:lnTo>
                  <a:pt x="261" y="488"/>
                </a:lnTo>
                <a:lnTo>
                  <a:pt x="278" y="477"/>
                </a:lnTo>
                <a:lnTo>
                  <a:pt x="293" y="464"/>
                </a:lnTo>
                <a:lnTo>
                  <a:pt x="307" y="449"/>
                </a:lnTo>
                <a:lnTo>
                  <a:pt x="321" y="432"/>
                </a:lnTo>
                <a:lnTo>
                  <a:pt x="333" y="414"/>
                </a:lnTo>
                <a:lnTo>
                  <a:pt x="344" y="395"/>
                </a:lnTo>
                <a:lnTo>
                  <a:pt x="353" y="374"/>
                </a:lnTo>
                <a:lnTo>
                  <a:pt x="362" y="352"/>
                </a:lnTo>
                <a:lnTo>
                  <a:pt x="368" y="328"/>
                </a:lnTo>
                <a:lnTo>
                  <a:pt x="372" y="305"/>
                </a:lnTo>
                <a:lnTo>
                  <a:pt x="375" y="280"/>
                </a:lnTo>
                <a:lnTo>
                  <a:pt x="376" y="254"/>
                </a:lnTo>
                <a:lnTo>
                  <a:pt x="375" y="227"/>
                </a:lnTo>
                <a:lnTo>
                  <a:pt x="372" y="202"/>
                </a:lnTo>
                <a:lnTo>
                  <a:pt x="368" y="179"/>
                </a:lnTo>
                <a:lnTo>
                  <a:pt x="362" y="155"/>
                </a:lnTo>
                <a:lnTo>
                  <a:pt x="353" y="133"/>
                </a:lnTo>
                <a:lnTo>
                  <a:pt x="344" y="112"/>
                </a:lnTo>
                <a:lnTo>
                  <a:pt x="333" y="93"/>
                </a:lnTo>
                <a:lnTo>
                  <a:pt x="321" y="75"/>
                </a:lnTo>
                <a:lnTo>
                  <a:pt x="307" y="58"/>
                </a:lnTo>
                <a:lnTo>
                  <a:pt x="293" y="43"/>
                </a:lnTo>
                <a:lnTo>
                  <a:pt x="278" y="31"/>
                </a:lnTo>
                <a:lnTo>
                  <a:pt x="261" y="19"/>
                </a:lnTo>
                <a:lnTo>
                  <a:pt x="244" y="11"/>
                </a:lnTo>
                <a:lnTo>
                  <a:pt x="226" y="6"/>
                </a:lnTo>
                <a:lnTo>
                  <a:pt x="208" y="1"/>
                </a:lnTo>
                <a:lnTo>
                  <a:pt x="188" y="0"/>
                </a:lnTo>
                <a:close/>
              </a:path>
            </a:pathLst>
          </a:custGeom>
          <a:solidFill>
            <a:srgbClr val="A552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6" name="Freeform 484"/>
          <p:cNvSpPr>
            <a:spLocks/>
          </p:cNvSpPr>
          <p:nvPr/>
        </p:nvSpPr>
        <p:spPr bwMode="auto">
          <a:xfrm>
            <a:off x="5537200" y="4451350"/>
            <a:ext cx="566738" cy="382588"/>
          </a:xfrm>
          <a:custGeom>
            <a:avLst/>
            <a:gdLst>
              <a:gd name="T0" fmla="*/ 160 w 357"/>
              <a:gd name="T1" fmla="*/ 1 h 482"/>
              <a:gd name="T2" fmla="*/ 126 w 357"/>
              <a:gd name="T3" fmla="*/ 11 h 482"/>
              <a:gd name="T4" fmla="*/ 94 w 357"/>
              <a:gd name="T5" fmla="*/ 29 h 482"/>
              <a:gd name="T6" fmla="*/ 66 w 357"/>
              <a:gd name="T7" fmla="*/ 55 h 482"/>
              <a:gd name="T8" fmla="*/ 41 w 357"/>
              <a:gd name="T9" fmla="*/ 87 h 482"/>
              <a:gd name="T10" fmla="*/ 21 w 357"/>
              <a:gd name="T11" fmla="*/ 126 h 482"/>
              <a:gd name="T12" fmla="*/ 8 w 357"/>
              <a:gd name="T13" fmla="*/ 169 h 482"/>
              <a:gd name="T14" fmla="*/ 1 w 357"/>
              <a:gd name="T15" fmla="*/ 216 h 482"/>
              <a:gd name="T16" fmla="*/ 1 w 357"/>
              <a:gd name="T17" fmla="*/ 265 h 482"/>
              <a:gd name="T18" fmla="*/ 8 w 357"/>
              <a:gd name="T19" fmla="*/ 313 h 482"/>
              <a:gd name="T20" fmla="*/ 21 w 357"/>
              <a:gd name="T21" fmla="*/ 356 h 482"/>
              <a:gd name="T22" fmla="*/ 41 w 357"/>
              <a:gd name="T23" fmla="*/ 394 h 482"/>
              <a:gd name="T24" fmla="*/ 66 w 357"/>
              <a:gd name="T25" fmla="*/ 426 h 482"/>
              <a:gd name="T26" fmla="*/ 94 w 357"/>
              <a:gd name="T27" fmla="*/ 453 h 482"/>
              <a:gd name="T28" fmla="*/ 126 w 357"/>
              <a:gd name="T29" fmla="*/ 471 h 482"/>
              <a:gd name="T30" fmla="*/ 160 w 357"/>
              <a:gd name="T31" fmla="*/ 480 h 482"/>
              <a:gd name="T32" fmla="*/ 197 w 357"/>
              <a:gd name="T33" fmla="*/ 480 h 482"/>
              <a:gd name="T34" fmla="*/ 232 w 357"/>
              <a:gd name="T35" fmla="*/ 471 h 482"/>
              <a:gd name="T36" fmla="*/ 263 w 357"/>
              <a:gd name="T37" fmla="*/ 453 h 482"/>
              <a:gd name="T38" fmla="*/ 292 w 357"/>
              <a:gd name="T39" fmla="*/ 426 h 482"/>
              <a:gd name="T40" fmla="*/ 316 w 357"/>
              <a:gd name="T41" fmla="*/ 394 h 482"/>
              <a:gd name="T42" fmla="*/ 335 w 357"/>
              <a:gd name="T43" fmla="*/ 356 h 482"/>
              <a:gd name="T44" fmla="*/ 349 w 357"/>
              <a:gd name="T45" fmla="*/ 313 h 482"/>
              <a:gd name="T46" fmla="*/ 356 w 357"/>
              <a:gd name="T47" fmla="*/ 265 h 482"/>
              <a:gd name="T48" fmla="*/ 356 w 357"/>
              <a:gd name="T49" fmla="*/ 216 h 482"/>
              <a:gd name="T50" fmla="*/ 349 w 357"/>
              <a:gd name="T51" fmla="*/ 169 h 482"/>
              <a:gd name="T52" fmla="*/ 335 w 357"/>
              <a:gd name="T53" fmla="*/ 126 h 482"/>
              <a:gd name="T54" fmla="*/ 316 w 357"/>
              <a:gd name="T55" fmla="*/ 87 h 482"/>
              <a:gd name="T56" fmla="*/ 292 w 357"/>
              <a:gd name="T57" fmla="*/ 55 h 482"/>
              <a:gd name="T58" fmla="*/ 263 w 357"/>
              <a:gd name="T59" fmla="*/ 29 h 482"/>
              <a:gd name="T60" fmla="*/ 232 w 357"/>
              <a:gd name="T61" fmla="*/ 11 h 482"/>
              <a:gd name="T62" fmla="*/ 197 w 357"/>
              <a:gd name="T63" fmla="*/ 1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7" h="482">
                <a:moveTo>
                  <a:pt x="178" y="0"/>
                </a:moveTo>
                <a:lnTo>
                  <a:pt x="160" y="1"/>
                </a:lnTo>
                <a:lnTo>
                  <a:pt x="142" y="5"/>
                </a:lnTo>
                <a:lnTo>
                  <a:pt x="126" y="11"/>
                </a:lnTo>
                <a:lnTo>
                  <a:pt x="110" y="19"/>
                </a:lnTo>
                <a:lnTo>
                  <a:pt x="94" y="29"/>
                </a:lnTo>
                <a:lnTo>
                  <a:pt x="79" y="41"/>
                </a:lnTo>
                <a:lnTo>
                  <a:pt x="66" y="55"/>
                </a:lnTo>
                <a:lnTo>
                  <a:pt x="52" y="70"/>
                </a:lnTo>
                <a:lnTo>
                  <a:pt x="41" y="87"/>
                </a:lnTo>
                <a:lnTo>
                  <a:pt x="31" y="106"/>
                </a:lnTo>
                <a:lnTo>
                  <a:pt x="21" y="126"/>
                </a:lnTo>
                <a:lnTo>
                  <a:pt x="14" y="146"/>
                </a:lnTo>
                <a:lnTo>
                  <a:pt x="8" y="169"/>
                </a:lnTo>
                <a:lnTo>
                  <a:pt x="4" y="192"/>
                </a:lnTo>
                <a:lnTo>
                  <a:pt x="1" y="216"/>
                </a:lnTo>
                <a:lnTo>
                  <a:pt x="0" y="241"/>
                </a:lnTo>
                <a:lnTo>
                  <a:pt x="1" y="265"/>
                </a:lnTo>
                <a:lnTo>
                  <a:pt x="4" y="289"/>
                </a:lnTo>
                <a:lnTo>
                  <a:pt x="8" y="313"/>
                </a:lnTo>
                <a:lnTo>
                  <a:pt x="14" y="335"/>
                </a:lnTo>
                <a:lnTo>
                  <a:pt x="21" y="356"/>
                </a:lnTo>
                <a:lnTo>
                  <a:pt x="31" y="375"/>
                </a:lnTo>
                <a:lnTo>
                  <a:pt x="41" y="394"/>
                </a:lnTo>
                <a:lnTo>
                  <a:pt x="52" y="411"/>
                </a:lnTo>
                <a:lnTo>
                  <a:pt x="66" y="426"/>
                </a:lnTo>
                <a:lnTo>
                  <a:pt x="79" y="440"/>
                </a:lnTo>
                <a:lnTo>
                  <a:pt x="94" y="453"/>
                </a:lnTo>
                <a:lnTo>
                  <a:pt x="110" y="462"/>
                </a:lnTo>
                <a:lnTo>
                  <a:pt x="126" y="471"/>
                </a:lnTo>
                <a:lnTo>
                  <a:pt x="142" y="476"/>
                </a:lnTo>
                <a:lnTo>
                  <a:pt x="160" y="480"/>
                </a:lnTo>
                <a:lnTo>
                  <a:pt x="178" y="482"/>
                </a:lnTo>
                <a:lnTo>
                  <a:pt x="197" y="480"/>
                </a:lnTo>
                <a:lnTo>
                  <a:pt x="214" y="476"/>
                </a:lnTo>
                <a:lnTo>
                  <a:pt x="232" y="471"/>
                </a:lnTo>
                <a:lnTo>
                  <a:pt x="248" y="462"/>
                </a:lnTo>
                <a:lnTo>
                  <a:pt x="263" y="453"/>
                </a:lnTo>
                <a:lnTo>
                  <a:pt x="278" y="440"/>
                </a:lnTo>
                <a:lnTo>
                  <a:pt x="292" y="426"/>
                </a:lnTo>
                <a:lnTo>
                  <a:pt x="304" y="411"/>
                </a:lnTo>
                <a:lnTo>
                  <a:pt x="316" y="394"/>
                </a:lnTo>
                <a:lnTo>
                  <a:pt x="326" y="375"/>
                </a:lnTo>
                <a:lnTo>
                  <a:pt x="335" y="356"/>
                </a:lnTo>
                <a:lnTo>
                  <a:pt x="342" y="335"/>
                </a:lnTo>
                <a:lnTo>
                  <a:pt x="349" y="313"/>
                </a:lnTo>
                <a:lnTo>
                  <a:pt x="353" y="289"/>
                </a:lnTo>
                <a:lnTo>
                  <a:pt x="356" y="265"/>
                </a:lnTo>
                <a:lnTo>
                  <a:pt x="357" y="241"/>
                </a:lnTo>
                <a:lnTo>
                  <a:pt x="356" y="216"/>
                </a:lnTo>
                <a:lnTo>
                  <a:pt x="353" y="192"/>
                </a:lnTo>
                <a:lnTo>
                  <a:pt x="349" y="169"/>
                </a:lnTo>
                <a:lnTo>
                  <a:pt x="342" y="146"/>
                </a:lnTo>
                <a:lnTo>
                  <a:pt x="335" y="126"/>
                </a:lnTo>
                <a:lnTo>
                  <a:pt x="326" y="106"/>
                </a:lnTo>
                <a:lnTo>
                  <a:pt x="316" y="87"/>
                </a:lnTo>
                <a:lnTo>
                  <a:pt x="304" y="70"/>
                </a:lnTo>
                <a:lnTo>
                  <a:pt x="292" y="55"/>
                </a:lnTo>
                <a:lnTo>
                  <a:pt x="278" y="41"/>
                </a:lnTo>
                <a:lnTo>
                  <a:pt x="263" y="29"/>
                </a:lnTo>
                <a:lnTo>
                  <a:pt x="248" y="19"/>
                </a:lnTo>
                <a:lnTo>
                  <a:pt x="232" y="11"/>
                </a:lnTo>
                <a:lnTo>
                  <a:pt x="214" y="5"/>
                </a:lnTo>
                <a:lnTo>
                  <a:pt x="197" y="1"/>
                </a:lnTo>
                <a:lnTo>
                  <a:pt x="178" y="0"/>
                </a:lnTo>
                <a:close/>
              </a:path>
            </a:pathLst>
          </a:custGeom>
          <a:solidFill>
            <a:srgbClr val="B251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7" name="Freeform 485"/>
          <p:cNvSpPr>
            <a:spLocks/>
          </p:cNvSpPr>
          <p:nvPr/>
        </p:nvSpPr>
        <p:spPr bwMode="auto">
          <a:xfrm>
            <a:off x="5553075" y="4462463"/>
            <a:ext cx="536575" cy="361950"/>
          </a:xfrm>
          <a:custGeom>
            <a:avLst/>
            <a:gdLst>
              <a:gd name="T0" fmla="*/ 152 w 338"/>
              <a:gd name="T1" fmla="*/ 2 h 458"/>
              <a:gd name="T2" fmla="*/ 119 w 338"/>
              <a:gd name="T3" fmla="*/ 10 h 458"/>
              <a:gd name="T4" fmla="*/ 88 w 338"/>
              <a:gd name="T5" fmla="*/ 28 h 458"/>
              <a:gd name="T6" fmla="*/ 62 w 338"/>
              <a:gd name="T7" fmla="*/ 53 h 458"/>
              <a:gd name="T8" fmla="*/ 39 w 338"/>
              <a:gd name="T9" fmla="*/ 83 h 458"/>
              <a:gd name="T10" fmla="*/ 21 w 338"/>
              <a:gd name="T11" fmla="*/ 119 h 458"/>
              <a:gd name="T12" fmla="*/ 7 w 338"/>
              <a:gd name="T13" fmla="*/ 160 h 458"/>
              <a:gd name="T14" fmla="*/ 1 w 338"/>
              <a:gd name="T15" fmla="*/ 204 h 458"/>
              <a:gd name="T16" fmla="*/ 1 w 338"/>
              <a:gd name="T17" fmla="*/ 251 h 458"/>
              <a:gd name="T18" fmla="*/ 7 w 338"/>
              <a:gd name="T19" fmla="*/ 295 h 458"/>
              <a:gd name="T20" fmla="*/ 21 w 338"/>
              <a:gd name="T21" fmla="*/ 337 h 458"/>
              <a:gd name="T22" fmla="*/ 39 w 338"/>
              <a:gd name="T23" fmla="*/ 373 h 458"/>
              <a:gd name="T24" fmla="*/ 62 w 338"/>
              <a:gd name="T25" fmla="*/ 405 h 458"/>
              <a:gd name="T26" fmla="*/ 88 w 338"/>
              <a:gd name="T27" fmla="*/ 430 h 458"/>
              <a:gd name="T28" fmla="*/ 119 w 338"/>
              <a:gd name="T29" fmla="*/ 446 h 458"/>
              <a:gd name="T30" fmla="*/ 152 w 338"/>
              <a:gd name="T31" fmla="*/ 456 h 458"/>
              <a:gd name="T32" fmla="*/ 187 w 338"/>
              <a:gd name="T33" fmla="*/ 456 h 458"/>
              <a:gd name="T34" fmla="*/ 220 w 338"/>
              <a:gd name="T35" fmla="*/ 446 h 458"/>
              <a:gd name="T36" fmla="*/ 249 w 338"/>
              <a:gd name="T37" fmla="*/ 430 h 458"/>
              <a:gd name="T38" fmla="*/ 276 w 338"/>
              <a:gd name="T39" fmla="*/ 405 h 458"/>
              <a:gd name="T40" fmla="*/ 300 w 338"/>
              <a:gd name="T41" fmla="*/ 373 h 458"/>
              <a:gd name="T42" fmla="*/ 317 w 338"/>
              <a:gd name="T43" fmla="*/ 337 h 458"/>
              <a:gd name="T44" fmla="*/ 330 w 338"/>
              <a:gd name="T45" fmla="*/ 295 h 458"/>
              <a:gd name="T46" fmla="*/ 337 w 338"/>
              <a:gd name="T47" fmla="*/ 251 h 458"/>
              <a:gd name="T48" fmla="*/ 337 w 338"/>
              <a:gd name="T49" fmla="*/ 204 h 458"/>
              <a:gd name="T50" fmla="*/ 330 w 338"/>
              <a:gd name="T51" fmla="*/ 160 h 458"/>
              <a:gd name="T52" fmla="*/ 317 w 338"/>
              <a:gd name="T53" fmla="*/ 119 h 458"/>
              <a:gd name="T54" fmla="*/ 300 w 338"/>
              <a:gd name="T55" fmla="*/ 83 h 458"/>
              <a:gd name="T56" fmla="*/ 276 w 338"/>
              <a:gd name="T57" fmla="*/ 53 h 458"/>
              <a:gd name="T58" fmla="*/ 249 w 338"/>
              <a:gd name="T59" fmla="*/ 28 h 458"/>
              <a:gd name="T60" fmla="*/ 220 w 338"/>
              <a:gd name="T61" fmla="*/ 10 h 458"/>
              <a:gd name="T62" fmla="*/ 187 w 338"/>
              <a:gd name="T63" fmla="*/ 2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8" h="458">
                <a:moveTo>
                  <a:pt x="169" y="0"/>
                </a:moveTo>
                <a:lnTo>
                  <a:pt x="152" y="2"/>
                </a:lnTo>
                <a:lnTo>
                  <a:pt x="136" y="5"/>
                </a:lnTo>
                <a:lnTo>
                  <a:pt x="119" y="10"/>
                </a:lnTo>
                <a:lnTo>
                  <a:pt x="104" y="18"/>
                </a:lnTo>
                <a:lnTo>
                  <a:pt x="88" y="28"/>
                </a:lnTo>
                <a:lnTo>
                  <a:pt x="75" y="39"/>
                </a:lnTo>
                <a:lnTo>
                  <a:pt x="62" y="53"/>
                </a:lnTo>
                <a:lnTo>
                  <a:pt x="49" y="67"/>
                </a:lnTo>
                <a:lnTo>
                  <a:pt x="39" y="83"/>
                </a:lnTo>
                <a:lnTo>
                  <a:pt x="29" y="101"/>
                </a:lnTo>
                <a:lnTo>
                  <a:pt x="21" y="119"/>
                </a:lnTo>
                <a:lnTo>
                  <a:pt x="14" y="139"/>
                </a:lnTo>
                <a:lnTo>
                  <a:pt x="7" y="160"/>
                </a:lnTo>
                <a:lnTo>
                  <a:pt x="3" y="182"/>
                </a:lnTo>
                <a:lnTo>
                  <a:pt x="1" y="204"/>
                </a:lnTo>
                <a:lnTo>
                  <a:pt x="0" y="228"/>
                </a:lnTo>
                <a:lnTo>
                  <a:pt x="1" y="251"/>
                </a:lnTo>
                <a:lnTo>
                  <a:pt x="3" y="273"/>
                </a:lnTo>
                <a:lnTo>
                  <a:pt x="7" y="295"/>
                </a:lnTo>
                <a:lnTo>
                  <a:pt x="14" y="316"/>
                </a:lnTo>
                <a:lnTo>
                  <a:pt x="21" y="337"/>
                </a:lnTo>
                <a:lnTo>
                  <a:pt x="29" y="356"/>
                </a:lnTo>
                <a:lnTo>
                  <a:pt x="39" y="373"/>
                </a:lnTo>
                <a:lnTo>
                  <a:pt x="49" y="390"/>
                </a:lnTo>
                <a:lnTo>
                  <a:pt x="62" y="405"/>
                </a:lnTo>
                <a:lnTo>
                  <a:pt x="75" y="417"/>
                </a:lnTo>
                <a:lnTo>
                  <a:pt x="88" y="430"/>
                </a:lnTo>
                <a:lnTo>
                  <a:pt x="104" y="440"/>
                </a:lnTo>
                <a:lnTo>
                  <a:pt x="119" y="446"/>
                </a:lnTo>
                <a:lnTo>
                  <a:pt x="136" y="453"/>
                </a:lnTo>
                <a:lnTo>
                  <a:pt x="152" y="456"/>
                </a:lnTo>
                <a:lnTo>
                  <a:pt x="169" y="458"/>
                </a:lnTo>
                <a:lnTo>
                  <a:pt x="187" y="456"/>
                </a:lnTo>
                <a:lnTo>
                  <a:pt x="203" y="453"/>
                </a:lnTo>
                <a:lnTo>
                  <a:pt x="220" y="446"/>
                </a:lnTo>
                <a:lnTo>
                  <a:pt x="235" y="440"/>
                </a:lnTo>
                <a:lnTo>
                  <a:pt x="249" y="430"/>
                </a:lnTo>
                <a:lnTo>
                  <a:pt x="264" y="417"/>
                </a:lnTo>
                <a:lnTo>
                  <a:pt x="276" y="405"/>
                </a:lnTo>
                <a:lnTo>
                  <a:pt x="288" y="390"/>
                </a:lnTo>
                <a:lnTo>
                  <a:pt x="300" y="373"/>
                </a:lnTo>
                <a:lnTo>
                  <a:pt x="309" y="356"/>
                </a:lnTo>
                <a:lnTo>
                  <a:pt x="317" y="337"/>
                </a:lnTo>
                <a:lnTo>
                  <a:pt x="324" y="316"/>
                </a:lnTo>
                <a:lnTo>
                  <a:pt x="330" y="295"/>
                </a:lnTo>
                <a:lnTo>
                  <a:pt x="334" y="273"/>
                </a:lnTo>
                <a:lnTo>
                  <a:pt x="337" y="251"/>
                </a:lnTo>
                <a:lnTo>
                  <a:pt x="338" y="228"/>
                </a:lnTo>
                <a:lnTo>
                  <a:pt x="337" y="204"/>
                </a:lnTo>
                <a:lnTo>
                  <a:pt x="334" y="182"/>
                </a:lnTo>
                <a:lnTo>
                  <a:pt x="330" y="160"/>
                </a:lnTo>
                <a:lnTo>
                  <a:pt x="324" y="139"/>
                </a:lnTo>
                <a:lnTo>
                  <a:pt x="317" y="119"/>
                </a:lnTo>
                <a:lnTo>
                  <a:pt x="309" y="101"/>
                </a:lnTo>
                <a:lnTo>
                  <a:pt x="300" y="83"/>
                </a:lnTo>
                <a:lnTo>
                  <a:pt x="288" y="67"/>
                </a:lnTo>
                <a:lnTo>
                  <a:pt x="276" y="53"/>
                </a:lnTo>
                <a:lnTo>
                  <a:pt x="264" y="39"/>
                </a:lnTo>
                <a:lnTo>
                  <a:pt x="249" y="28"/>
                </a:lnTo>
                <a:lnTo>
                  <a:pt x="235" y="18"/>
                </a:lnTo>
                <a:lnTo>
                  <a:pt x="220" y="10"/>
                </a:lnTo>
                <a:lnTo>
                  <a:pt x="203" y="5"/>
                </a:lnTo>
                <a:lnTo>
                  <a:pt x="187" y="2"/>
                </a:lnTo>
                <a:lnTo>
                  <a:pt x="169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8" name="Freeform 486"/>
          <p:cNvSpPr>
            <a:spLocks/>
          </p:cNvSpPr>
          <p:nvPr/>
        </p:nvSpPr>
        <p:spPr bwMode="auto">
          <a:xfrm>
            <a:off x="5567363" y="4471988"/>
            <a:ext cx="508000" cy="342900"/>
          </a:xfrm>
          <a:custGeom>
            <a:avLst/>
            <a:gdLst>
              <a:gd name="T0" fmla="*/ 160 w 320"/>
              <a:gd name="T1" fmla="*/ 0 h 432"/>
              <a:gd name="T2" fmla="*/ 129 w 320"/>
              <a:gd name="T3" fmla="*/ 4 h 432"/>
              <a:gd name="T4" fmla="*/ 99 w 320"/>
              <a:gd name="T5" fmla="*/ 16 h 432"/>
              <a:gd name="T6" fmla="*/ 71 w 320"/>
              <a:gd name="T7" fmla="*/ 37 h 432"/>
              <a:gd name="T8" fmla="*/ 48 w 320"/>
              <a:gd name="T9" fmla="*/ 64 h 432"/>
              <a:gd name="T10" fmla="*/ 28 w 320"/>
              <a:gd name="T11" fmla="*/ 95 h 432"/>
              <a:gd name="T12" fmla="*/ 13 w 320"/>
              <a:gd name="T13" fmla="*/ 131 h 432"/>
              <a:gd name="T14" fmla="*/ 3 w 320"/>
              <a:gd name="T15" fmla="*/ 173 h 432"/>
              <a:gd name="T16" fmla="*/ 0 w 320"/>
              <a:gd name="T17" fmla="*/ 216 h 432"/>
              <a:gd name="T18" fmla="*/ 3 w 320"/>
              <a:gd name="T19" fmla="*/ 259 h 432"/>
              <a:gd name="T20" fmla="*/ 13 w 320"/>
              <a:gd name="T21" fmla="*/ 299 h 432"/>
              <a:gd name="T22" fmla="*/ 28 w 320"/>
              <a:gd name="T23" fmla="*/ 336 h 432"/>
              <a:gd name="T24" fmla="*/ 48 w 320"/>
              <a:gd name="T25" fmla="*/ 368 h 432"/>
              <a:gd name="T26" fmla="*/ 71 w 320"/>
              <a:gd name="T27" fmla="*/ 395 h 432"/>
              <a:gd name="T28" fmla="*/ 99 w 320"/>
              <a:gd name="T29" fmla="*/ 415 h 432"/>
              <a:gd name="T30" fmla="*/ 129 w 320"/>
              <a:gd name="T31" fmla="*/ 428 h 432"/>
              <a:gd name="T32" fmla="*/ 160 w 320"/>
              <a:gd name="T33" fmla="*/ 432 h 432"/>
              <a:gd name="T34" fmla="*/ 192 w 320"/>
              <a:gd name="T35" fmla="*/ 428 h 432"/>
              <a:gd name="T36" fmla="*/ 223 w 320"/>
              <a:gd name="T37" fmla="*/ 415 h 432"/>
              <a:gd name="T38" fmla="*/ 250 w 320"/>
              <a:gd name="T39" fmla="*/ 395 h 432"/>
              <a:gd name="T40" fmla="*/ 273 w 320"/>
              <a:gd name="T41" fmla="*/ 368 h 432"/>
              <a:gd name="T42" fmla="*/ 293 w 320"/>
              <a:gd name="T43" fmla="*/ 336 h 432"/>
              <a:gd name="T44" fmla="*/ 308 w 320"/>
              <a:gd name="T45" fmla="*/ 299 h 432"/>
              <a:gd name="T46" fmla="*/ 317 w 320"/>
              <a:gd name="T47" fmla="*/ 259 h 432"/>
              <a:gd name="T48" fmla="*/ 320 w 320"/>
              <a:gd name="T49" fmla="*/ 216 h 432"/>
              <a:gd name="T50" fmla="*/ 317 w 320"/>
              <a:gd name="T51" fmla="*/ 173 h 432"/>
              <a:gd name="T52" fmla="*/ 308 w 320"/>
              <a:gd name="T53" fmla="*/ 131 h 432"/>
              <a:gd name="T54" fmla="*/ 293 w 320"/>
              <a:gd name="T55" fmla="*/ 95 h 432"/>
              <a:gd name="T56" fmla="*/ 273 w 320"/>
              <a:gd name="T57" fmla="*/ 64 h 432"/>
              <a:gd name="T58" fmla="*/ 250 w 320"/>
              <a:gd name="T59" fmla="*/ 37 h 432"/>
              <a:gd name="T60" fmla="*/ 223 w 320"/>
              <a:gd name="T61" fmla="*/ 16 h 432"/>
              <a:gd name="T62" fmla="*/ 192 w 320"/>
              <a:gd name="T63" fmla="*/ 4 h 432"/>
              <a:gd name="T64" fmla="*/ 160 w 320"/>
              <a:gd name="T6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0" h="432">
                <a:moveTo>
                  <a:pt x="160" y="0"/>
                </a:moveTo>
                <a:lnTo>
                  <a:pt x="129" y="4"/>
                </a:lnTo>
                <a:lnTo>
                  <a:pt x="99" y="16"/>
                </a:lnTo>
                <a:lnTo>
                  <a:pt x="71" y="37"/>
                </a:lnTo>
                <a:lnTo>
                  <a:pt x="48" y="64"/>
                </a:lnTo>
                <a:lnTo>
                  <a:pt x="28" y="95"/>
                </a:lnTo>
                <a:lnTo>
                  <a:pt x="13" y="131"/>
                </a:lnTo>
                <a:lnTo>
                  <a:pt x="3" y="173"/>
                </a:lnTo>
                <a:lnTo>
                  <a:pt x="0" y="216"/>
                </a:lnTo>
                <a:lnTo>
                  <a:pt x="3" y="259"/>
                </a:lnTo>
                <a:lnTo>
                  <a:pt x="13" y="299"/>
                </a:lnTo>
                <a:lnTo>
                  <a:pt x="28" y="336"/>
                </a:lnTo>
                <a:lnTo>
                  <a:pt x="48" y="368"/>
                </a:lnTo>
                <a:lnTo>
                  <a:pt x="71" y="395"/>
                </a:lnTo>
                <a:lnTo>
                  <a:pt x="99" y="415"/>
                </a:lnTo>
                <a:lnTo>
                  <a:pt x="129" y="428"/>
                </a:lnTo>
                <a:lnTo>
                  <a:pt x="160" y="432"/>
                </a:lnTo>
                <a:lnTo>
                  <a:pt x="192" y="428"/>
                </a:lnTo>
                <a:lnTo>
                  <a:pt x="223" y="415"/>
                </a:lnTo>
                <a:lnTo>
                  <a:pt x="250" y="395"/>
                </a:lnTo>
                <a:lnTo>
                  <a:pt x="273" y="368"/>
                </a:lnTo>
                <a:lnTo>
                  <a:pt x="293" y="336"/>
                </a:lnTo>
                <a:lnTo>
                  <a:pt x="308" y="299"/>
                </a:lnTo>
                <a:lnTo>
                  <a:pt x="317" y="259"/>
                </a:lnTo>
                <a:lnTo>
                  <a:pt x="320" y="216"/>
                </a:lnTo>
                <a:lnTo>
                  <a:pt x="317" y="173"/>
                </a:lnTo>
                <a:lnTo>
                  <a:pt x="308" y="131"/>
                </a:lnTo>
                <a:lnTo>
                  <a:pt x="293" y="95"/>
                </a:lnTo>
                <a:lnTo>
                  <a:pt x="273" y="64"/>
                </a:lnTo>
                <a:lnTo>
                  <a:pt x="250" y="37"/>
                </a:lnTo>
                <a:lnTo>
                  <a:pt x="223" y="16"/>
                </a:lnTo>
                <a:lnTo>
                  <a:pt x="192" y="4"/>
                </a:lnTo>
                <a:lnTo>
                  <a:pt x="16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59" name="Freeform 487"/>
          <p:cNvSpPr>
            <a:spLocks/>
          </p:cNvSpPr>
          <p:nvPr/>
        </p:nvSpPr>
        <p:spPr bwMode="auto">
          <a:xfrm>
            <a:off x="5584825" y="4483100"/>
            <a:ext cx="476250" cy="322263"/>
          </a:xfrm>
          <a:custGeom>
            <a:avLst/>
            <a:gdLst>
              <a:gd name="T0" fmla="*/ 150 w 300"/>
              <a:gd name="T1" fmla="*/ 0 h 406"/>
              <a:gd name="T2" fmla="*/ 120 w 300"/>
              <a:gd name="T3" fmla="*/ 4 h 406"/>
              <a:gd name="T4" fmla="*/ 92 w 300"/>
              <a:gd name="T5" fmla="*/ 15 h 406"/>
              <a:gd name="T6" fmla="*/ 66 w 300"/>
              <a:gd name="T7" fmla="*/ 34 h 406"/>
              <a:gd name="T8" fmla="*/ 44 w 300"/>
              <a:gd name="T9" fmla="*/ 59 h 406"/>
              <a:gd name="T10" fmla="*/ 25 w 300"/>
              <a:gd name="T11" fmla="*/ 88 h 406"/>
              <a:gd name="T12" fmla="*/ 12 w 300"/>
              <a:gd name="T13" fmla="*/ 123 h 406"/>
              <a:gd name="T14" fmla="*/ 3 w 300"/>
              <a:gd name="T15" fmla="*/ 160 h 406"/>
              <a:gd name="T16" fmla="*/ 0 w 300"/>
              <a:gd name="T17" fmla="*/ 202 h 406"/>
              <a:gd name="T18" fmla="*/ 3 w 300"/>
              <a:gd name="T19" fmla="*/ 243 h 406"/>
              <a:gd name="T20" fmla="*/ 12 w 300"/>
              <a:gd name="T21" fmla="*/ 281 h 406"/>
              <a:gd name="T22" fmla="*/ 25 w 300"/>
              <a:gd name="T23" fmla="*/ 316 h 406"/>
              <a:gd name="T24" fmla="*/ 44 w 300"/>
              <a:gd name="T25" fmla="*/ 346 h 406"/>
              <a:gd name="T26" fmla="*/ 66 w 300"/>
              <a:gd name="T27" fmla="*/ 371 h 406"/>
              <a:gd name="T28" fmla="*/ 92 w 300"/>
              <a:gd name="T29" fmla="*/ 389 h 406"/>
              <a:gd name="T30" fmla="*/ 120 w 300"/>
              <a:gd name="T31" fmla="*/ 401 h 406"/>
              <a:gd name="T32" fmla="*/ 150 w 300"/>
              <a:gd name="T33" fmla="*/ 406 h 406"/>
              <a:gd name="T34" fmla="*/ 181 w 300"/>
              <a:gd name="T35" fmla="*/ 401 h 406"/>
              <a:gd name="T36" fmla="*/ 209 w 300"/>
              <a:gd name="T37" fmla="*/ 389 h 406"/>
              <a:gd name="T38" fmla="*/ 234 w 300"/>
              <a:gd name="T39" fmla="*/ 371 h 406"/>
              <a:gd name="T40" fmla="*/ 256 w 300"/>
              <a:gd name="T41" fmla="*/ 346 h 406"/>
              <a:gd name="T42" fmla="*/ 274 w 300"/>
              <a:gd name="T43" fmla="*/ 316 h 406"/>
              <a:gd name="T44" fmla="*/ 289 w 300"/>
              <a:gd name="T45" fmla="*/ 281 h 406"/>
              <a:gd name="T46" fmla="*/ 297 w 300"/>
              <a:gd name="T47" fmla="*/ 243 h 406"/>
              <a:gd name="T48" fmla="*/ 300 w 300"/>
              <a:gd name="T49" fmla="*/ 202 h 406"/>
              <a:gd name="T50" fmla="*/ 297 w 300"/>
              <a:gd name="T51" fmla="*/ 160 h 406"/>
              <a:gd name="T52" fmla="*/ 289 w 300"/>
              <a:gd name="T53" fmla="*/ 123 h 406"/>
              <a:gd name="T54" fmla="*/ 274 w 300"/>
              <a:gd name="T55" fmla="*/ 88 h 406"/>
              <a:gd name="T56" fmla="*/ 256 w 300"/>
              <a:gd name="T57" fmla="*/ 59 h 406"/>
              <a:gd name="T58" fmla="*/ 234 w 300"/>
              <a:gd name="T59" fmla="*/ 34 h 406"/>
              <a:gd name="T60" fmla="*/ 209 w 300"/>
              <a:gd name="T61" fmla="*/ 15 h 406"/>
              <a:gd name="T62" fmla="*/ 181 w 300"/>
              <a:gd name="T63" fmla="*/ 4 h 406"/>
              <a:gd name="T64" fmla="*/ 150 w 300"/>
              <a:gd name="T65" fmla="*/ 0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406">
                <a:moveTo>
                  <a:pt x="150" y="0"/>
                </a:moveTo>
                <a:lnTo>
                  <a:pt x="120" y="4"/>
                </a:lnTo>
                <a:lnTo>
                  <a:pt x="92" y="15"/>
                </a:lnTo>
                <a:lnTo>
                  <a:pt x="66" y="34"/>
                </a:lnTo>
                <a:lnTo>
                  <a:pt x="44" y="59"/>
                </a:lnTo>
                <a:lnTo>
                  <a:pt x="25" y="88"/>
                </a:lnTo>
                <a:lnTo>
                  <a:pt x="12" y="123"/>
                </a:lnTo>
                <a:lnTo>
                  <a:pt x="3" y="160"/>
                </a:lnTo>
                <a:lnTo>
                  <a:pt x="0" y="202"/>
                </a:lnTo>
                <a:lnTo>
                  <a:pt x="3" y="243"/>
                </a:lnTo>
                <a:lnTo>
                  <a:pt x="12" y="281"/>
                </a:lnTo>
                <a:lnTo>
                  <a:pt x="25" y="316"/>
                </a:lnTo>
                <a:lnTo>
                  <a:pt x="44" y="346"/>
                </a:lnTo>
                <a:lnTo>
                  <a:pt x="66" y="371"/>
                </a:lnTo>
                <a:lnTo>
                  <a:pt x="92" y="389"/>
                </a:lnTo>
                <a:lnTo>
                  <a:pt x="120" y="401"/>
                </a:lnTo>
                <a:lnTo>
                  <a:pt x="150" y="406"/>
                </a:lnTo>
                <a:lnTo>
                  <a:pt x="181" y="401"/>
                </a:lnTo>
                <a:lnTo>
                  <a:pt x="209" y="389"/>
                </a:lnTo>
                <a:lnTo>
                  <a:pt x="234" y="371"/>
                </a:lnTo>
                <a:lnTo>
                  <a:pt x="256" y="346"/>
                </a:lnTo>
                <a:lnTo>
                  <a:pt x="274" y="316"/>
                </a:lnTo>
                <a:lnTo>
                  <a:pt x="289" y="281"/>
                </a:lnTo>
                <a:lnTo>
                  <a:pt x="297" y="243"/>
                </a:lnTo>
                <a:lnTo>
                  <a:pt x="300" y="202"/>
                </a:lnTo>
                <a:lnTo>
                  <a:pt x="297" y="160"/>
                </a:lnTo>
                <a:lnTo>
                  <a:pt x="289" y="123"/>
                </a:lnTo>
                <a:lnTo>
                  <a:pt x="274" y="88"/>
                </a:lnTo>
                <a:lnTo>
                  <a:pt x="256" y="59"/>
                </a:lnTo>
                <a:lnTo>
                  <a:pt x="234" y="34"/>
                </a:lnTo>
                <a:lnTo>
                  <a:pt x="209" y="15"/>
                </a:lnTo>
                <a:lnTo>
                  <a:pt x="181" y="4"/>
                </a:lnTo>
                <a:lnTo>
                  <a:pt x="15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0" name="Freeform 488"/>
          <p:cNvSpPr>
            <a:spLocks/>
          </p:cNvSpPr>
          <p:nvPr/>
        </p:nvSpPr>
        <p:spPr bwMode="auto">
          <a:xfrm>
            <a:off x="5600700" y="4492625"/>
            <a:ext cx="446088" cy="303213"/>
          </a:xfrm>
          <a:custGeom>
            <a:avLst/>
            <a:gdLst>
              <a:gd name="T0" fmla="*/ 140 w 281"/>
              <a:gd name="T1" fmla="*/ 0 h 381"/>
              <a:gd name="T2" fmla="*/ 113 w 281"/>
              <a:gd name="T3" fmla="*/ 4 h 381"/>
              <a:gd name="T4" fmla="*/ 86 w 281"/>
              <a:gd name="T5" fmla="*/ 15 h 381"/>
              <a:gd name="T6" fmla="*/ 62 w 281"/>
              <a:gd name="T7" fmla="*/ 33 h 381"/>
              <a:gd name="T8" fmla="*/ 41 w 281"/>
              <a:gd name="T9" fmla="*/ 56 h 381"/>
              <a:gd name="T10" fmla="*/ 25 w 281"/>
              <a:gd name="T11" fmla="*/ 85 h 381"/>
              <a:gd name="T12" fmla="*/ 11 w 281"/>
              <a:gd name="T13" fmla="*/ 117 h 381"/>
              <a:gd name="T14" fmla="*/ 3 w 281"/>
              <a:gd name="T15" fmla="*/ 153 h 381"/>
              <a:gd name="T16" fmla="*/ 0 w 281"/>
              <a:gd name="T17" fmla="*/ 190 h 381"/>
              <a:gd name="T18" fmla="*/ 3 w 281"/>
              <a:gd name="T19" fmla="*/ 229 h 381"/>
              <a:gd name="T20" fmla="*/ 11 w 281"/>
              <a:gd name="T21" fmla="*/ 265 h 381"/>
              <a:gd name="T22" fmla="*/ 25 w 281"/>
              <a:gd name="T23" fmla="*/ 297 h 381"/>
              <a:gd name="T24" fmla="*/ 41 w 281"/>
              <a:gd name="T25" fmla="*/ 324 h 381"/>
              <a:gd name="T26" fmla="*/ 62 w 281"/>
              <a:gd name="T27" fmla="*/ 348 h 381"/>
              <a:gd name="T28" fmla="*/ 86 w 281"/>
              <a:gd name="T29" fmla="*/ 366 h 381"/>
              <a:gd name="T30" fmla="*/ 113 w 281"/>
              <a:gd name="T31" fmla="*/ 377 h 381"/>
              <a:gd name="T32" fmla="*/ 140 w 281"/>
              <a:gd name="T33" fmla="*/ 381 h 381"/>
              <a:gd name="T34" fmla="*/ 169 w 281"/>
              <a:gd name="T35" fmla="*/ 377 h 381"/>
              <a:gd name="T36" fmla="*/ 195 w 281"/>
              <a:gd name="T37" fmla="*/ 366 h 381"/>
              <a:gd name="T38" fmla="*/ 219 w 281"/>
              <a:gd name="T39" fmla="*/ 348 h 381"/>
              <a:gd name="T40" fmla="*/ 240 w 281"/>
              <a:gd name="T41" fmla="*/ 324 h 381"/>
              <a:gd name="T42" fmla="*/ 257 w 281"/>
              <a:gd name="T43" fmla="*/ 297 h 381"/>
              <a:gd name="T44" fmla="*/ 270 w 281"/>
              <a:gd name="T45" fmla="*/ 265 h 381"/>
              <a:gd name="T46" fmla="*/ 278 w 281"/>
              <a:gd name="T47" fmla="*/ 229 h 381"/>
              <a:gd name="T48" fmla="*/ 281 w 281"/>
              <a:gd name="T49" fmla="*/ 190 h 381"/>
              <a:gd name="T50" fmla="*/ 278 w 281"/>
              <a:gd name="T51" fmla="*/ 153 h 381"/>
              <a:gd name="T52" fmla="*/ 270 w 281"/>
              <a:gd name="T53" fmla="*/ 117 h 381"/>
              <a:gd name="T54" fmla="*/ 257 w 281"/>
              <a:gd name="T55" fmla="*/ 85 h 381"/>
              <a:gd name="T56" fmla="*/ 240 w 281"/>
              <a:gd name="T57" fmla="*/ 56 h 381"/>
              <a:gd name="T58" fmla="*/ 219 w 281"/>
              <a:gd name="T59" fmla="*/ 33 h 381"/>
              <a:gd name="T60" fmla="*/ 195 w 281"/>
              <a:gd name="T61" fmla="*/ 15 h 381"/>
              <a:gd name="T62" fmla="*/ 169 w 281"/>
              <a:gd name="T63" fmla="*/ 4 h 381"/>
              <a:gd name="T64" fmla="*/ 140 w 281"/>
              <a:gd name="T65" fmla="*/ 0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1" h="381">
                <a:moveTo>
                  <a:pt x="140" y="0"/>
                </a:moveTo>
                <a:lnTo>
                  <a:pt x="113" y="4"/>
                </a:lnTo>
                <a:lnTo>
                  <a:pt x="86" y="15"/>
                </a:lnTo>
                <a:lnTo>
                  <a:pt x="62" y="33"/>
                </a:lnTo>
                <a:lnTo>
                  <a:pt x="41" y="56"/>
                </a:lnTo>
                <a:lnTo>
                  <a:pt x="25" y="85"/>
                </a:lnTo>
                <a:lnTo>
                  <a:pt x="11" y="117"/>
                </a:lnTo>
                <a:lnTo>
                  <a:pt x="3" y="153"/>
                </a:lnTo>
                <a:lnTo>
                  <a:pt x="0" y="190"/>
                </a:lnTo>
                <a:lnTo>
                  <a:pt x="3" y="229"/>
                </a:lnTo>
                <a:lnTo>
                  <a:pt x="11" y="265"/>
                </a:lnTo>
                <a:lnTo>
                  <a:pt x="25" y="297"/>
                </a:lnTo>
                <a:lnTo>
                  <a:pt x="41" y="324"/>
                </a:lnTo>
                <a:lnTo>
                  <a:pt x="62" y="348"/>
                </a:lnTo>
                <a:lnTo>
                  <a:pt x="86" y="366"/>
                </a:lnTo>
                <a:lnTo>
                  <a:pt x="113" y="377"/>
                </a:lnTo>
                <a:lnTo>
                  <a:pt x="140" y="381"/>
                </a:lnTo>
                <a:lnTo>
                  <a:pt x="169" y="377"/>
                </a:lnTo>
                <a:lnTo>
                  <a:pt x="195" y="366"/>
                </a:lnTo>
                <a:lnTo>
                  <a:pt x="219" y="348"/>
                </a:lnTo>
                <a:lnTo>
                  <a:pt x="240" y="324"/>
                </a:lnTo>
                <a:lnTo>
                  <a:pt x="257" y="297"/>
                </a:lnTo>
                <a:lnTo>
                  <a:pt x="270" y="265"/>
                </a:lnTo>
                <a:lnTo>
                  <a:pt x="278" y="229"/>
                </a:lnTo>
                <a:lnTo>
                  <a:pt x="281" y="190"/>
                </a:lnTo>
                <a:lnTo>
                  <a:pt x="278" y="153"/>
                </a:lnTo>
                <a:lnTo>
                  <a:pt x="270" y="117"/>
                </a:lnTo>
                <a:lnTo>
                  <a:pt x="257" y="85"/>
                </a:lnTo>
                <a:lnTo>
                  <a:pt x="240" y="56"/>
                </a:lnTo>
                <a:lnTo>
                  <a:pt x="219" y="33"/>
                </a:lnTo>
                <a:lnTo>
                  <a:pt x="195" y="15"/>
                </a:lnTo>
                <a:lnTo>
                  <a:pt x="169" y="4"/>
                </a:lnTo>
                <a:lnTo>
                  <a:pt x="140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1" name="Freeform 489"/>
          <p:cNvSpPr>
            <a:spLocks/>
          </p:cNvSpPr>
          <p:nvPr/>
        </p:nvSpPr>
        <p:spPr bwMode="auto">
          <a:xfrm>
            <a:off x="5614988" y="4503738"/>
            <a:ext cx="419100" cy="280987"/>
          </a:xfrm>
          <a:custGeom>
            <a:avLst/>
            <a:gdLst>
              <a:gd name="T0" fmla="*/ 132 w 264"/>
              <a:gd name="T1" fmla="*/ 0 h 355"/>
              <a:gd name="T2" fmla="*/ 106 w 264"/>
              <a:gd name="T3" fmla="*/ 4 h 355"/>
              <a:gd name="T4" fmla="*/ 81 w 264"/>
              <a:gd name="T5" fmla="*/ 14 h 355"/>
              <a:gd name="T6" fmla="*/ 59 w 264"/>
              <a:gd name="T7" fmla="*/ 30 h 355"/>
              <a:gd name="T8" fmla="*/ 39 w 264"/>
              <a:gd name="T9" fmla="*/ 51 h 355"/>
              <a:gd name="T10" fmla="*/ 23 w 264"/>
              <a:gd name="T11" fmla="*/ 78 h 355"/>
              <a:gd name="T12" fmla="*/ 10 w 264"/>
              <a:gd name="T13" fmla="*/ 108 h 355"/>
              <a:gd name="T14" fmla="*/ 3 w 264"/>
              <a:gd name="T15" fmla="*/ 141 h 355"/>
              <a:gd name="T16" fmla="*/ 0 w 264"/>
              <a:gd name="T17" fmla="*/ 177 h 355"/>
              <a:gd name="T18" fmla="*/ 3 w 264"/>
              <a:gd name="T19" fmla="*/ 213 h 355"/>
              <a:gd name="T20" fmla="*/ 10 w 264"/>
              <a:gd name="T21" fmla="*/ 247 h 355"/>
              <a:gd name="T22" fmla="*/ 23 w 264"/>
              <a:gd name="T23" fmla="*/ 276 h 355"/>
              <a:gd name="T24" fmla="*/ 39 w 264"/>
              <a:gd name="T25" fmla="*/ 302 h 355"/>
              <a:gd name="T26" fmla="*/ 59 w 264"/>
              <a:gd name="T27" fmla="*/ 324 h 355"/>
              <a:gd name="T28" fmla="*/ 81 w 264"/>
              <a:gd name="T29" fmla="*/ 341 h 355"/>
              <a:gd name="T30" fmla="*/ 106 w 264"/>
              <a:gd name="T31" fmla="*/ 350 h 355"/>
              <a:gd name="T32" fmla="*/ 132 w 264"/>
              <a:gd name="T33" fmla="*/ 355 h 355"/>
              <a:gd name="T34" fmla="*/ 159 w 264"/>
              <a:gd name="T35" fmla="*/ 350 h 355"/>
              <a:gd name="T36" fmla="*/ 184 w 264"/>
              <a:gd name="T37" fmla="*/ 341 h 355"/>
              <a:gd name="T38" fmla="*/ 205 w 264"/>
              <a:gd name="T39" fmla="*/ 324 h 355"/>
              <a:gd name="T40" fmla="*/ 225 w 264"/>
              <a:gd name="T41" fmla="*/ 302 h 355"/>
              <a:gd name="T42" fmla="*/ 241 w 264"/>
              <a:gd name="T43" fmla="*/ 276 h 355"/>
              <a:gd name="T44" fmla="*/ 253 w 264"/>
              <a:gd name="T45" fmla="*/ 247 h 355"/>
              <a:gd name="T46" fmla="*/ 261 w 264"/>
              <a:gd name="T47" fmla="*/ 213 h 355"/>
              <a:gd name="T48" fmla="*/ 264 w 264"/>
              <a:gd name="T49" fmla="*/ 177 h 355"/>
              <a:gd name="T50" fmla="*/ 261 w 264"/>
              <a:gd name="T51" fmla="*/ 141 h 355"/>
              <a:gd name="T52" fmla="*/ 253 w 264"/>
              <a:gd name="T53" fmla="*/ 108 h 355"/>
              <a:gd name="T54" fmla="*/ 241 w 264"/>
              <a:gd name="T55" fmla="*/ 78 h 355"/>
              <a:gd name="T56" fmla="*/ 225 w 264"/>
              <a:gd name="T57" fmla="*/ 51 h 355"/>
              <a:gd name="T58" fmla="*/ 205 w 264"/>
              <a:gd name="T59" fmla="*/ 30 h 355"/>
              <a:gd name="T60" fmla="*/ 184 w 264"/>
              <a:gd name="T61" fmla="*/ 14 h 355"/>
              <a:gd name="T62" fmla="*/ 159 w 264"/>
              <a:gd name="T63" fmla="*/ 4 h 355"/>
              <a:gd name="T64" fmla="*/ 132 w 264"/>
              <a:gd name="T65" fmla="*/ 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355">
                <a:moveTo>
                  <a:pt x="132" y="0"/>
                </a:moveTo>
                <a:lnTo>
                  <a:pt x="106" y="4"/>
                </a:lnTo>
                <a:lnTo>
                  <a:pt x="81" y="14"/>
                </a:lnTo>
                <a:lnTo>
                  <a:pt x="59" y="30"/>
                </a:lnTo>
                <a:lnTo>
                  <a:pt x="39" y="51"/>
                </a:lnTo>
                <a:lnTo>
                  <a:pt x="23" y="78"/>
                </a:lnTo>
                <a:lnTo>
                  <a:pt x="10" y="108"/>
                </a:lnTo>
                <a:lnTo>
                  <a:pt x="3" y="141"/>
                </a:lnTo>
                <a:lnTo>
                  <a:pt x="0" y="177"/>
                </a:lnTo>
                <a:lnTo>
                  <a:pt x="3" y="213"/>
                </a:lnTo>
                <a:lnTo>
                  <a:pt x="10" y="247"/>
                </a:lnTo>
                <a:lnTo>
                  <a:pt x="23" y="276"/>
                </a:lnTo>
                <a:lnTo>
                  <a:pt x="39" y="302"/>
                </a:lnTo>
                <a:lnTo>
                  <a:pt x="59" y="324"/>
                </a:lnTo>
                <a:lnTo>
                  <a:pt x="81" y="341"/>
                </a:lnTo>
                <a:lnTo>
                  <a:pt x="106" y="350"/>
                </a:lnTo>
                <a:lnTo>
                  <a:pt x="132" y="355"/>
                </a:lnTo>
                <a:lnTo>
                  <a:pt x="159" y="350"/>
                </a:lnTo>
                <a:lnTo>
                  <a:pt x="184" y="341"/>
                </a:lnTo>
                <a:lnTo>
                  <a:pt x="205" y="324"/>
                </a:lnTo>
                <a:lnTo>
                  <a:pt x="225" y="302"/>
                </a:lnTo>
                <a:lnTo>
                  <a:pt x="241" y="276"/>
                </a:lnTo>
                <a:lnTo>
                  <a:pt x="253" y="247"/>
                </a:lnTo>
                <a:lnTo>
                  <a:pt x="261" y="213"/>
                </a:lnTo>
                <a:lnTo>
                  <a:pt x="264" y="177"/>
                </a:lnTo>
                <a:lnTo>
                  <a:pt x="261" y="141"/>
                </a:lnTo>
                <a:lnTo>
                  <a:pt x="253" y="108"/>
                </a:lnTo>
                <a:lnTo>
                  <a:pt x="241" y="78"/>
                </a:lnTo>
                <a:lnTo>
                  <a:pt x="225" y="51"/>
                </a:lnTo>
                <a:lnTo>
                  <a:pt x="205" y="30"/>
                </a:lnTo>
                <a:lnTo>
                  <a:pt x="184" y="14"/>
                </a:lnTo>
                <a:lnTo>
                  <a:pt x="159" y="4"/>
                </a:lnTo>
                <a:lnTo>
                  <a:pt x="132" y="0"/>
                </a:lnTo>
                <a:close/>
              </a:path>
            </a:pathLst>
          </a:custGeom>
          <a:solidFill>
            <a:srgbClr val="B25F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2" name="Freeform 490"/>
          <p:cNvSpPr>
            <a:spLocks/>
          </p:cNvSpPr>
          <p:nvPr/>
        </p:nvSpPr>
        <p:spPr bwMode="auto">
          <a:xfrm>
            <a:off x="5630863" y="4513263"/>
            <a:ext cx="387350" cy="261937"/>
          </a:xfrm>
          <a:custGeom>
            <a:avLst/>
            <a:gdLst>
              <a:gd name="T0" fmla="*/ 122 w 244"/>
              <a:gd name="T1" fmla="*/ 0 h 330"/>
              <a:gd name="T2" fmla="*/ 98 w 244"/>
              <a:gd name="T3" fmla="*/ 3 h 330"/>
              <a:gd name="T4" fmla="*/ 75 w 244"/>
              <a:gd name="T5" fmla="*/ 13 h 330"/>
              <a:gd name="T6" fmla="*/ 55 w 244"/>
              <a:gd name="T7" fmla="*/ 28 h 330"/>
              <a:gd name="T8" fmla="*/ 36 w 244"/>
              <a:gd name="T9" fmla="*/ 49 h 330"/>
              <a:gd name="T10" fmla="*/ 22 w 244"/>
              <a:gd name="T11" fmla="*/ 73 h 330"/>
              <a:gd name="T12" fmla="*/ 10 w 244"/>
              <a:gd name="T13" fmla="*/ 102 h 330"/>
              <a:gd name="T14" fmla="*/ 2 w 244"/>
              <a:gd name="T15" fmla="*/ 132 h 330"/>
              <a:gd name="T16" fmla="*/ 0 w 244"/>
              <a:gd name="T17" fmla="*/ 165 h 330"/>
              <a:gd name="T18" fmla="*/ 2 w 244"/>
              <a:gd name="T19" fmla="*/ 199 h 330"/>
              <a:gd name="T20" fmla="*/ 10 w 244"/>
              <a:gd name="T21" fmla="*/ 229 h 330"/>
              <a:gd name="T22" fmla="*/ 22 w 244"/>
              <a:gd name="T23" fmla="*/ 258 h 330"/>
              <a:gd name="T24" fmla="*/ 36 w 244"/>
              <a:gd name="T25" fmla="*/ 282 h 330"/>
              <a:gd name="T26" fmla="*/ 55 w 244"/>
              <a:gd name="T27" fmla="*/ 302 h 330"/>
              <a:gd name="T28" fmla="*/ 75 w 244"/>
              <a:gd name="T29" fmla="*/ 318 h 330"/>
              <a:gd name="T30" fmla="*/ 98 w 244"/>
              <a:gd name="T31" fmla="*/ 327 h 330"/>
              <a:gd name="T32" fmla="*/ 122 w 244"/>
              <a:gd name="T33" fmla="*/ 330 h 330"/>
              <a:gd name="T34" fmla="*/ 147 w 244"/>
              <a:gd name="T35" fmla="*/ 327 h 330"/>
              <a:gd name="T36" fmla="*/ 170 w 244"/>
              <a:gd name="T37" fmla="*/ 318 h 330"/>
              <a:gd name="T38" fmla="*/ 191 w 244"/>
              <a:gd name="T39" fmla="*/ 302 h 330"/>
              <a:gd name="T40" fmla="*/ 209 w 244"/>
              <a:gd name="T41" fmla="*/ 282 h 330"/>
              <a:gd name="T42" fmla="*/ 224 w 244"/>
              <a:gd name="T43" fmla="*/ 258 h 330"/>
              <a:gd name="T44" fmla="*/ 235 w 244"/>
              <a:gd name="T45" fmla="*/ 229 h 330"/>
              <a:gd name="T46" fmla="*/ 242 w 244"/>
              <a:gd name="T47" fmla="*/ 199 h 330"/>
              <a:gd name="T48" fmla="*/ 244 w 244"/>
              <a:gd name="T49" fmla="*/ 165 h 330"/>
              <a:gd name="T50" fmla="*/ 242 w 244"/>
              <a:gd name="T51" fmla="*/ 132 h 330"/>
              <a:gd name="T52" fmla="*/ 235 w 244"/>
              <a:gd name="T53" fmla="*/ 102 h 330"/>
              <a:gd name="T54" fmla="*/ 224 w 244"/>
              <a:gd name="T55" fmla="*/ 73 h 330"/>
              <a:gd name="T56" fmla="*/ 209 w 244"/>
              <a:gd name="T57" fmla="*/ 49 h 330"/>
              <a:gd name="T58" fmla="*/ 191 w 244"/>
              <a:gd name="T59" fmla="*/ 28 h 330"/>
              <a:gd name="T60" fmla="*/ 170 w 244"/>
              <a:gd name="T61" fmla="*/ 13 h 330"/>
              <a:gd name="T62" fmla="*/ 147 w 244"/>
              <a:gd name="T63" fmla="*/ 3 h 330"/>
              <a:gd name="T64" fmla="*/ 122 w 244"/>
              <a:gd name="T65" fmla="*/ 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4" h="330">
                <a:moveTo>
                  <a:pt x="122" y="0"/>
                </a:moveTo>
                <a:lnTo>
                  <a:pt x="98" y="3"/>
                </a:lnTo>
                <a:lnTo>
                  <a:pt x="75" y="13"/>
                </a:lnTo>
                <a:lnTo>
                  <a:pt x="55" y="28"/>
                </a:lnTo>
                <a:lnTo>
                  <a:pt x="36" y="49"/>
                </a:lnTo>
                <a:lnTo>
                  <a:pt x="22" y="73"/>
                </a:lnTo>
                <a:lnTo>
                  <a:pt x="10" y="102"/>
                </a:lnTo>
                <a:lnTo>
                  <a:pt x="2" y="132"/>
                </a:lnTo>
                <a:lnTo>
                  <a:pt x="0" y="165"/>
                </a:lnTo>
                <a:lnTo>
                  <a:pt x="2" y="199"/>
                </a:lnTo>
                <a:lnTo>
                  <a:pt x="10" y="229"/>
                </a:lnTo>
                <a:lnTo>
                  <a:pt x="22" y="258"/>
                </a:lnTo>
                <a:lnTo>
                  <a:pt x="36" y="282"/>
                </a:lnTo>
                <a:lnTo>
                  <a:pt x="55" y="302"/>
                </a:lnTo>
                <a:lnTo>
                  <a:pt x="75" y="318"/>
                </a:lnTo>
                <a:lnTo>
                  <a:pt x="98" y="327"/>
                </a:lnTo>
                <a:lnTo>
                  <a:pt x="122" y="330"/>
                </a:lnTo>
                <a:lnTo>
                  <a:pt x="147" y="327"/>
                </a:lnTo>
                <a:lnTo>
                  <a:pt x="170" y="318"/>
                </a:lnTo>
                <a:lnTo>
                  <a:pt x="191" y="302"/>
                </a:lnTo>
                <a:lnTo>
                  <a:pt x="209" y="282"/>
                </a:lnTo>
                <a:lnTo>
                  <a:pt x="224" y="258"/>
                </a:lnTo>
                <a:lnTo>
                  <a:pt x="235" y="229"/>
                </a:lnTo>
                <a:lnTo>
                  <a:pt x="242" y="199"/>
                </a:lnTo>
                <a:lnTo>
                  <a:pt x="244" y="165"/>
                </a:lnTo>
                <a:lnTo>
                  <a:pt x="242" y="132"/>
                </a:lnTo>
                <a:lnTo>
                  <a:pt x="235" y="102"/>
                </a:lnTo>
                <a:lnTo>
                  <a:pt x="224" y="73"/>
                </a:lnTo>
                <a:lnTo>
                  <a:pt x="209" y="49"/>
                </a:lnTo>
                <a:lnTo>
                  <a:pt x="191" y="28"/>
                </a:lnTo>
                <a:lnTo>
                  <a:pt x="170" y="13"/>
                </a:lnTo>
                <a:lnTo>
                  <a:pt x="147" y="3"/>
                </a:lnTo>
                <a:lnTo>
                  <a:pt x="122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3" name="Freeform 491"/>
          <p:cNvSpPr>
            <a:spLocks/>
          </p:cNvSpPr>
          <p:nvPr/>
        </p:nvSpPr>
        <p:spPr bwMode="auto">
          <a:xfrm>
            <a:off x="5648325" y="4524375"/>
            <a:ext cx="355600" cy="241300"/>
          </a:xfrm>
          <a:custGeom>
            <a:avLst/>
            <a:gdLst>
              <a:gd name="T0" fmla="*/ 112 w 224"/>
              <a:gd name="T1" fmla="*/ 0 h 304"/>
              <a:gd name="T2" fmla="*/ 90 w 224"/>
              <a:gd name="T3" fmla="*/ 3 h 304"/>
              <a:gd name="T4" fmla="*/ 68 w 224"/>
              <a:gd name="T5" fmla="*/ 13 h 304"/>
              <a:gd name="T6" fmla="*/ 49 w 224"/>
              <a:gd name="T7" fmla="*/ 27 h 304"/>
              <a:gd name="T8" fmla="*/ 32 w 224"/>
              <a:gd name="T9" fmla="*/ 45 h 304"/>
              <a:gd name="T10" fmla="*/ 19 w 224"/>
              <a:gd name="T11" fmla="*/ 67 h 304"/>
              <a:gd name="T12" fmla="*/ 9 w 224"/>
              <a:gd name="T13" fmla="*/ 93 h 304"/>
              <a:gd name="T14" fmla="*/ 2 w 224"/>
              <a:gd name="T15" fmla="*/ 121 h 304"/>
              <a:gd name="T16" fmla="*/ 0 w 224"/>
              <a:gd name="T17" fmla="*/ 151 h 304"/>
              <a:gd name="T18" fmla="*/ 2 w 224"/>
              <a:gd name="T19" fmla="*/ 182 h 304"/>
              <a:gd name="T20" fmla="*/ 9 w 224"/>
              <a:gd name="T21" fmla="*/ 211 h 304"/>
              <a:gd name="T22" fmla="*/ 19 w 224"/>
              <a:gd name="T23" fmla="*/ 237 h 304"/>
              <a:gd name="T24" fmla="*/ 32 w 224"/>
              <a:gd name="T25" fmla="*/ 259 h 304"/>
              <a:gd name="T26" fmla="*/ 49 w 224"/>
              <a:gd name="T27" fmla="*/ 277 h 304"/>
              <a:gd name="T28" fmla="*/ 68 w 224"/>
              <a:gd name="T29" fmla="*/ 291 h 304"/>
              <a:gd name="T30" fmla="*/ 90 w 224"/>
              <a:gd name="T31" fmla="*/ 301 h 304"/>
              <a:gd name="T32" fmla="*/ 112 w 224"/>
              <a:gd name="T33" fmla="*/ 304 h 304"/>
              <a:gd name="T34" fmla="*/ 135 w 224"/>
              <a:gd name="T35" fmla="*/ 301 h 304"/>
              <a:gd name="T36" fmla="*/ 156 w 224"/>
              <a:gd name="T37" fmla="*/ 291 h 304"/>
              <a:gd name="T38" fmla="*/ 175 w 224"/>
              <a:gd name="T39" fmla="*/ 277 h 304"/>
              <a:gd name="T40" fmla="*/ 191 w 224"/>
              <a:gd name="T41" fmla="*/ 259 h 304"/>
              <a:gd name="T42" fmla="*/ 205 w 224"/>
              <a:gd name="T43" fmla="*/ 237 h 304"/>
              <a:gd name="T44" fmla="*/ 215 w 224"/>
              <a:gd name="T45" fmla="*/ 211 h 304"/>
              <a:gd name="T46" fmla="*/ 222 w 224"/>
              <a:gd name="T47" fmla="*/ 182 h 304"/>
              <a:gd name="T48" fmla="*/ 224 w 224"/>
              <a:gd name="T49" fmla="*/ 151 h 304"/>
              <a:gd name="T50" fmla="*/ 222 w 224"/>
              <a:gd name="T51" fmla="*/ 121 h 304"/>
              <a:gd name="T52" fmla="*/ 215 w 224"/>
              <a:gd name="T53" fmla="*/ 93 h 304"/>
              <a:gd name="T54" fmla="*/ 205 w 224"/>
              <a:gd name="T55" fmla="*/ 67 h 304"/>
              <a:gd name="T56" fmla="*/ 191 w 224"/>
              <a:gd name="T57" fmla="*/ 45 h 304"/>
              <a:gd name="T58" fmla="*/ 175 w 224"/>
              <a:gd name="T59" fmla="*/ 27 h 304"/>
              <a:gd name="T60" fmla="*/ 156 w 224"/>
              <a:gd name="T61" fmla="*/ 13 h 304"/>
              <a:gd name="T62" fmla="*/ 135 w 224"/>
              <a:gd name="T63" fmla="*/ 3 h 304"/>
              <a:gd name="T64" fmla="*/ 112 w 224"/>
              <a:gd name="T65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4" h="304">
                <a:moveTo>
                  <a:pt x="112" y="0"/>
                </a:moveTo>
                <a:lnTo>
                  <a:pt x="90" y="3"/>
                </a:lnTo>
                <a:lnTo>
                  <a:pt x="68" y="13"/>
                </a:lnTo>
                <a:lnTo>
                  <a:pt x="49" y="27"/>
                </a:lnTo>
                <a:lnTo>
                  <a:pt x="32" y="45"/>
                </a:lnTo>
                <a:lnTo>
                  <a:pt x="19" y="67"/>
                </a:lnTo>
                <a:lnTo>
                  <a:pt x="9" y="93"/>
                </a:lnTo>
                <a:lnTo>
                  <a:pt x="2" y="121"/>
                </a:lnTo>
                <a:lnTo>
                  <a:pt x="0" y="151"/>
                </a:lnTo>
                <a:lnTo>
                  <a:pt x="2" y="182"/>
                </a:lnTo>
                <a:lnTo>
                  <a:pt x="9" y="211"/>
                </a:lnTo>
                <a:lnTo>
                  <a:pt x="19" y="237"/>
                </a:lnTo>
                <a:lnTo>
                  <a:pt x="32" y="259"/>
                </a:lnTo>
                <a:lnTo>
                  <a:pt x="49" y="277"/>
                </a:lnTo>
                <a:lnTo>
                  <a:pt x="68" y="291"/>
                </a:lnTo>
                <a:lnTo>
                  <a:pt x="90" y="301"/>
                </a:lnTo>
                <a:lnTo>
                  <a:pt x="112" y="304"/>
                </a:lnTo>
                <a:lnTo>
                  <a:pt x="135" y="301"/>
                </a:lnTo>
                <a:lnTo>
                  <a:pt x="156" y="291"/>
                </a:lnTo>
                <a:lnTo>
                  <a:pt x="175" y="277"/>
                </a:lnTo>
                <a:lnTo>
                  <a:pt x="191" y="259"/>
                </a:lnTo>
                <a:lnTo>
                  <a:pt x="205" y="237"/>
                </a:lnTo>
                <a:lnTo>
                  <a:pt x="215" y="211"/>
                </a:lnTo>
                <a:lnTo>
                  <a:pt x="222" y="182"/>
                </a:lnTo>
                <a:lnTo>
                  <a:pt x="224" y="151"/>
                </a:lnTo>
                <a:lnTo>
                  <a:pt x="222" y="121"/>
                </a:lnTo>
                <a:lnTo>
                  <a:pt x="215" y="93"/>
                </a:lnTo>
                <a:lnTo>
                  <a:pt x="205" y="67"/>
                </a:lnTo>
                <a:lnTo>
                  <a:pt x="191" y="45"/>
                </a:lnTo>
                <a:lnTo>
                  <a:pt x="175" y="27"/>
                </a:lnTo>
                <a:lnTo>
                  <a:pt x="156" y="13"/>
                </a:lnTo>
                <a:lnTo>
                  <a:pt x="135" y="3"/>
                </a:lnTo>
                <a:lnTo>
                  <a:pt x="112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4" name="Freeform 492"/>
          <p:cNvSpPr>
            <a:spLocks/>
          </p:cNvSpPr>
          <p:nvPr/>
        </p:nvSpPr>
        <p:spPr bwMode="auto">
          <a:xfrm>
            <a:off x="5662613" y="4533900"/>
            <a:ext cx="328612" cy="222250"/>
          </a:xfrm>
          <a:custGeom>
            <a:avLst/>
            <a:gdLst>
              <a:gd name="T0" fmla="*/ 103 w 207"/>
              <a:gd name="T1" fmla="*/ 0 h 280"/>
              <a:gd name="T2" fmla="*/ 83 w 207"/>
              <a:gd name="T3" fmla="*/ 3 h 280"/>
              <a:gd name="T4" fmla="*/ 63 w 207"/>
              <a:gd name="T5" fmla="*/ 11 h 280"/>
              <a:gd name="T6" fmla="*/ 46 w 207"/>
              <a:gd name="T7" fmla="*/ 23 h 280"/>
              <a:gd name="T8" fmla="*/ 31 w 207"/>
              <a:gd name="T9" fmla="*/ 40 h 280"/>
              <a:gd name="T10" fmla="*/ 17 w 207"/>
              <a:gd name="T11" fmla="*/ 61 h 280"/>
              <a:gd name="T12" fmla="*/ 8 w 207"/>
              <a:gd name="T13" fmla="*/ 86 h 280"/>
              <a:gd name="T14" fmla="*/ 2 w 207"/>
              <a:gd name="T15" fmla="*/ 112 h 280"/>
              <a:gd name="T16" fmla="*/ 0 w 207"/>
              <a:gd name="T17" fmla="*/ 140 h 280"/>
              <a:gd name="T18" fmla="*/ 2 w 207"/>
              <a:gd name="T19" fmla="*/ 167 h 280"/>
              <a:gd name="T20" fmla="*/ 8 w 207"/>
              <a:gd name="T21" fmla="*/ 194 h 280"/>
              <a:gd name="T22" fmla="*/ 17 w 207"/>
              <a:gd name="T23" fmla="*/ 217 h 280"/>
              <a:gd name="T24" fmla="*/ 31 w 207"/>
              <a:gd name="T25" fmla="*/ 238 h 280"/>
              <a:gd name="T26" fmla="*/ 46 w 207"/>
              <a:gd name="T27" fmla="*/ 256 h 280"/>
              <a:gd name="T28" fmla="*/ 63 w 207"/>
              <a:gd name="T29" fmla="*/ 269 h 280"/>
              <a:gd name="T30" fmla="*/ 83 w 207"/>
              <a:gd name="T31" fmla="*/ 277 h 280"/>
              <a:gd name="T32" fmla="*/ 103 w 207"/>
              <a:gd name="T33" fmla="*/ 280 h 280"/>
              <a:gd name="T34" fmla="*/ 124 w 207"/>
              <a:gd name="T35" fmla="*/ 277 h 280"/>
              <a:gd name="T36" fmla="*/ 143 w 207"/>
              <a:gd name="T37" fmla="*/ 269 h 280"/>
              <a:gd name="T38" fmla="*/ 162 w 207"/>
              <a:gd name="T39" fmla="*/ 256 h 280"/>
              <a:gd name="T40" fmla="*/ 177 w 207"/>
              <a:gd name="T41" fmla="*/ 238 h 280"/>
              <a:gd name="T42" fmla="*/ 190 w 207"/>
              <a:gd name="T43" fmla="*/ 217 h 280"/>
              <a:gd name="T44" fmla="*/ 199 w 207"/>
              <a:gd name="T45" fmla="*/ 194 h 280"/>
              <a:gd name="T46" fmla="*/ 205 w 207"/>
              <a:gd name="T47" fmla="*/ 167 h 280"/>
              <a:gd name="T48" fmla="*/ 207 w 207"/>
              <a:gd name="T49" fmla="*/ 140 h 280"/>
              <a:gd name="T50" fmla="*/ 205 w 207"/>
              <a:gd name="T51" fmla="*/ 112 h 280"/>
              <a:gd name="T52" fmla="*/ 199 w 207"/>
              <a:gd name="T53" fmla="*/ 86 h 280"/>
              <a:gd name="T54" fmla="*/ 190 w 207"/>
              <a:gd name="T55" fmla="*/ 61 h 280"/>
              <a:gd name="T56" fmla="*/ 177 w 207"/>
              <a:gd name="T57" fmla="*/ 40 h 280"/>
              <a:gd name="T58" fmla="*/ 162 w 207"/>
              <a:gd name="T59" fmla="*/ 23 h 280"/>
              <a:gd name="T60" fmla="*/ 143 w 207"/>
              <a:gd name="T61" fmla="*/ 11 h 280"/>
              <a:gd name="T62" fmla="*/ 124 w 207"/>
              <a:gd name="T63" fmla="*/ 3 h 280"/>
              <a:gd name="T64" fmla="*/ 103 w 207"/>
              <a:gd name="T65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7" h="280">
                <a:moveTo>
                  <a:pt x="103" y="0"/>
                </a:moveTo>
                <a:lnTo>
                  <a:pt x="83" y="3"/>
                </a:lnTo>
                <a:lnTo>
                  <a:pt x="63" y="11"/>
                </a:lnTo>
                <a:lnTo>
                  <a:pt x="46" y="23"/>
                </a:lnTo>
                <a:lnTo>
                  <a:pt x="31" y="40"/>
                </a:lnTo>
                <a:lnTo>
                  <a:pt x="17" y="61"/>
                </a:lnTo>
                <a:lnTo>
                  <a:pt x="8" y="86"/>
                </a:lnTo>
                <a:lnTo>
                  <a:pt x="2" y="112"/>
                </a:lnTo>
                <a:lnTo>
                  <a:pt x="0" y="140"/>
                </a:lnTo>
                <a:lnTo>
                  <a:pt x="2" y="167"/>
                </a:lnTo>
                <a:lnTo>
                  <a:pt x="8" y="194"/>
                </a:lnTo>
                <a:lnTo>
                  <a:pt x="17" y="217"/>
                </a:lnTo>
                <a:lnTo>
                  <a:pt x="31" y="238"/>
                </a:lnTo>
                <a:lnTo>
                  <a:pt x="46" y="256"/>
                </a:lnTo>
                <a:lnTo>
                  <a:pt x="63" y="269"/>
                </a:lnTo>
                <a:lnTo>
                  <a:pt x="83" y="277"/>
                </a:lnTo>
                <a:lnTo>
                  <a:pt x="103" y="280"/>
                </a:lnTo>
                <a:lnTo>
                  <a:pt x="124" y="277"/>
                </a:lnTo>
                <a:lnTo>
                  <a:pt x="143" y="269"/>
                </a:lnTo>
                <a:lnTo>
                  <a:pt x="162" y="256"/>
                </a:lnTo>
                <a:lnTo>
                  <a:pt x="177" y="238"/>
                </a:lnTo>
                <a:lnTo>
                  <a:pt x="190" y="217"/>
                </a:lnTo>
                <a:lnTo>
                  <a:pt x="199" y="194"/>
                </a:lnTo>
                <a:lnTo>
                  <a:pt x="205" y="167"/>
                </a:lnTo>
                <a:lnTo>
                  <a:pt x="207" y="140"/>
                </a:lnTo>
                <a:lnTo>
                  <a:pt x="205" y="112"/>
                </a:lnTo>
                <a:lnTo>
                  <a:pt x="199" y="86"/>
                </a:lnTo>
                <a:lnTo>
                  <a:pt x="190" y="61"/>
                </a:lnTo>
                <a:lnTo>
                  <a:pt x="177" y="40"/>
                </a:lnTo>
                <a:lnTo>
                  <a:pt x="162" y="23"/>
                </a:lnTo>
                <a:lnTo>
                  <a:pt x="143" y="11"/>
                </a:lnTo>
                <a:lnTo>
                  <a:pt x="124" y="3"/>
                </a:lnTo>
                <a:lnTo>
                  <a:pt x="103" y="0"/>
                </a:lnTo>
                <a:close/>
              </a:path>
            </a:pathLst>
          </a:custGeom>
          <a:solidFill>
            <a:srgbClr val="BF5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5" name="Freeform 493"/>
          <p:cNvSpPr>
            <a:spLocks/>
          </p:cNvSpPr>
          <p:nvPr/>
        </p:nvSpPr>
        <p:spPr bwMode="auto">
          <a:xfrm>
            <a:off x="5678488" y="4545013"/>
            <a:ext cx="298450" cy="201612"/>
          </a:xfrm>
          <a:custGeom>
            <a:avLst/>
            <a:gdLst>
              <a:gd name="T0" fmla="*/ 94 w 188"/>
              <a:gd name="T1" fmla="*/ 0 h 253"/>
              <a:gd name="T2" fmla="*/ 75 w 188"/>
              <a:gd name="T3" fmla="*/ 2 h 253"/>
              <a:gd name="T4" fmla="*/ 58 w 188"/>
              <a:gd name="T5" fmla="*/ 9 h 253"/>
              <a:gd name="T6" fmla="*/ 41 w 188"/>
              <a:gd name="T7" fmla="*/ 22 h 253"/>
              <a:gd name="T8" fmla="*/ 28 w 188"/>
              <a:gd name="T9" fmla="*/ 37 h 253"/>
              <a:gd name="T10" fmla="*/ 17 w 188"/>
              <a:gd name="T11" fmla="*/ 55 h 253"/>
              <a:gd name="T12" fmla="*/ 7 w 188"/>
              <a:gd name="T13" fmla="*/ 77 h 253"/>
              <a:gd name="T14" fmla="*/ 2 w 188"/>
              <a:gd name="T15" fmla="*/ 101 h 253"/>
              <a:gd name="T16" fmla="*/ 0 w 188"/>
              <a:gd name="T17" fmla="*/ 126 h 253"/>
              <a:gd name="T18" fmla="*/ 2 w 188"/>
              <a:gd name="T19" fmla="*/ 151 h 253"/>
              <a:gd name="T20" fmla="*/ 7 w 188"/>
              <a:gd name="T21" fmla="*/ 174 h 253"/>
              <a:gd name="T22" fmla="*/ 17 w 188"/>
              <a:gd name="T23" fmla="*/ 196 h 253"/>
              <a:gd name="T24" fmla="*/ 28 w 188"/>
              <a:gd name="T25" fmla="*/ 216 h 253"/>
              <a:gd name="T26" fmla="*/ 41 w 188"/>
              <a:gd name="T27" fmla="*/ 231 h 253"/>
              <a:gd name="T28" fmla="*/ 58 w 188"/>
              <a:gd name="T29" fmla="*/ 243 h 253"/>
              <a:gd name="T30" fmla="*/ 75 w 188"/>
              <a:gd name="T31" fmla="*/ 250 h 253"/>
              <a:gd name="T32" fmla="*/ 94 w 188"/>
              <a:gd name="T33" fmla="*/ 253 h 253"/>
              <a:gd name="T34" fmla="*/ 113 w 188"/>
              <a:gd name="T35" fmla="*/ 250 h 253"/>
              <a:gd name="T36" fmla="*/ 130 w 188"/>
              <a:gd name="T37" fmla="*/ 243 h 253"/>
              <a:gd name="T38" fmla="*/ 147 w 188"/>
              <a:gd name="T39" fmla="*/ 231 h 253"/>
              <a:gd name="T40" fmla="*/ 160 w 188"/>
              <a:gd name="T41" fmla="*/ 216 h 253"/>
              <a:gd name="T42" fmla="*/ 171 w 188"/>
              <a:gd name="T43" fmla="*/ 196 h 253"/>
              <a:gd name="T44" fmla="*/ 181 w 188"/>
              <a:gd name="T45" fmla="*/ 174 h 253"/>
              <a:gd name="T46" fmla="*/ 186 w 188"/>
              <a:gd name="T47" fmla="*/ 151 h 253"/>
              <a:gd name="T48" fmla="*/ 188 w 188"/>
              <a:gd name="T49" fmla="*/ 126 h 253"/>
              <a:gd name="T50" fmla="*/ 186 w 188"/>
              <a:gd name="T51" fmla="*/ 101 h 253"/>
              <a:gd name="T52" fmla="*/ 181 w 188"/>
              <a:gd name="T53" fmla="*/ 77 h 253"/>
              <a:gd name="T54" fmla="*/ 171 w 188"/>
              <a:gd name="T55" fmla="*/ 55 h 253"/>
              <a:gd name="T56" fmla="*/ 160 w 188"/>
              <a:gd name="T57" fmla="*/ 37 h 253"/>
              <a:gd name="T58" fmla="*/ 147 w 188"/>
              <a:gd name="T59" fmla="*/ 22 h 253"/>
              <a:gd name="T60" fmla="*/ 130 w 188"/>
              <a:gd name="T61" fmla="*/ 9 h 253"/>
              <a:gd name="T62" fmla="*/ 113 w 188"/>
              <a:gd name="T63" fmla="*/ 2 h 253"/>
              <a:gd name="T64" fmla="*/ 94 w 188"/>
              <a:gd name="T65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8" h="253">
                <a:moveTo>
                  <a:pt x="94" y="0"/>
                </a:moveTo>
                <a:lnTo>
                  <a:pt x="75" y="2"/>
                </a:lnTo>
                <a:lnTo>
                  <a:pt x="58" y="9"/>
                </a:lnTo>
                <a:lnTo>
                  <a:pt x="41" y="22"/>
                </a:lnTo>
                <a:lnTo>
                  <a:pt x="28" y="37"/>
                </a:lnTo>
                <a:lnTo>
                  <a:pt x="17" y="55"/>
                </a:lnTo>
                <a:lnTo>
                  <a:pt x="7" y="77"/>
                </a:lnTo>
                <a:lnTo>
                  <a:pt x="2" y="101"/>
                </a:lnTo>
                <a:lnTo>
                  <a:pt x="0" y="126"/>
                </a:lnTo>
                <a:lnTo>
                  <a:pt x="2" y="151"/>
                </a:lnTo>
                <a:lnTo>
                  <a:pt x="7" y="174"/>
                </a:lnTo>
                <a:lnTo>
                  <a:pt x="17" y="196"/>
                </a:lnTo>
                <a:lnTo>
                  <a:pt x="28" y="216"/>
                </a:lnTo>
                <a:lnTo>
                  <a:pt x="41" y="231"/>
                </a:lnTo>
                <a:lnTo>
                  <a:pt x="58" y="243"/>
                </a:lnTo>
                <a:lnTo>
                  <a:pt x="75" y="250"/>
                </a:lnTo>
                <a:lnTo>
                  <a:pt x="94" y="253"/>
                </a:lnTo>
                <a:lnTo>
                  <a:pt x="113" y="250"/>
                </a:lnTo>
                <a:lnTo>
                  <a:pt x="130" y="243"/>
                </a:lnTo>
                <a:lnTo>
                  <a:pt x="147" y="231"/>
                </a:lnTo>
                <a:lnTo>
                  <a:pt x="160" y="216"/>
                </a:lnTo>
                <a:lnTo>
                  <a:pt x="171" y="196"/>
                </a:lnTo>
                <a:lnTo>
                  <a:pt x="181" y="174"/>
                </a:lnTo>
                <a:lnTo>
                  <a:pt x="186" y="151"/>
                </a:lnTo>
                <a:lnTo>
                  <a:pt x="188" y="126"/>
                </a:lnTo>
                <a:lnTo>
                  <a:pt x="186" y="101"/>
                </a:lnTo>
                <a:lnTo>
                  <a:pt x="181" y="77"/>
                </a:lnTo>
                <a:lnTo>
                  <a:pt x="171" y="55"/>
                </a:lnTo>
                <a:lnTo>
                  <a:pt x="160" y="37"/>
                </a:lnTo>
                <a:lnTo>
                  <a:pt x="147" y="22"/>
                </a:lnTo>
                <a:lnTo>
                  <a:pt x="130" y="9"/>
                </a:lnTo>
                <a:lnTo>
                  <a:pt x="113" y="2"/>
                </a:lnTo>
                <a:lnTo>
                  <a:pt x="94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6" name="Freeform 494"/>
          <p:cNvSpPr>
            <a:spLocks/>
          </p:cNvSpPr>
          <p:nvPr/>
        </p:nvSpPr>
        <p:spPr bwMode="auto">
          <a:xfrm>
            <a:off x="5694363" y="4556125"/>
            <a:ext cx="268287" cy="180975"/>
          </a:xfrm>
          <a:custGeom>
            <a:avLst/>
            <a:gdLst>
              <a:gd name="T0" fmla="*/ 84 w 169"/>
              <a:gd name="T1" fmla="*/ 0 h 229"/>
              <a:gd name="T2" fmla="*/ 68 w 169"/>
              <a:gd name="T3" fmla="*/ 3 h 229"/>
              <a:gd name="T4" fmla="*/ 52 w 169"/>
              <a:gd name="T5" fmla="*/ 8 h 229"/>
              <a:gd name="T6" fmla="*/ 37 w 169"/>
              <a:gd name="T7" fmla="*/ 20 h 229"/>
              <a:gd name="T8" fmla="*/ 25 w 169"/>
              <a:gd name="T9" fmla="*/ 33 h 229"/>
              <a:gd name="T10" fmla="*/ 15 w 169"/>
              <a:gd name="T11" fmla="*/ 50 h 229"/>
              <a:gd name="T12" fmla="*/ 7 w 169"/>
              <a:gd name="T13" fmla="*/ 69 h 229"/>
              <a:gd name="T14" fmla="*/ 2 w 169"/>
              <a:gd name="T15" fmla="*/ 92 h 229"/>
              <a:gd name="T16" fmla="*/ 0 w 169"/>
              <a:gd name="T17" fmla="*/ 114 h 229"/>
              <a:gd name="T18" fmla="*/ 2 w 169"/>
              <a:gd name="T19" fmla="*/ 137 h 229"/>
              <a:gd name="T20" fmla="*/ 7 w 169"/>
              <a:gd name="T21" fmla="*/ 158 h 229"/>
              <a:gd name="T22" fmla="*/ 15 w 169"/>
              <a:gd name="T23" fmla="*/ 177 h 229"/>
              <a:gd name="T24" fmla="*/ 25 w 169"/>
              <a:gd name="T25" fmla="*/ 195 h 229"/>
              <a:gd name="T26" fmla="*/ 37 w 169"/>
              <a:gd name="T27" fmla="*/ 209 h 229"/>
              <a:gd name="T28" fmla="*/ 52 w 169"/>
              <a:gd name="T29" fmla="*/ 219 h 229"/>
              <a:gd name="T30" fmla="*/ 68 w 169"/>
              <a:gd name="T31" fmla="*/ 226 h 229"/>
              <a:gd name="T32" fmla="*/ 84 w 169"/>
              <a:gd name="T33" fmla="*/ 229 h 229"/>
              <a:gd name="T34" fmla="*/ 102 w 169"/>
              <a:gd name="T35" fmla="*/ 226 h 229"/>
              <a:gd name="T36" fmla="*/ 117 w 169"/>
              <a:gd name="T37" fmla="*/ 219 h 229"/>
              <a:gd name="T38" fmla="*/ 132 w 169"/>
              <a:gd name="T39" fmla="*/ 209 h 229"/>
              <a:gd name="T40" fmla="*/ 144 w 169"/>
              <a:gd name="T41" fmla="*/ 195 h 229"/>
              <a:gd name="T42" fmla="*/ 154 w 169"/>
              <a:gd name="T43" fmla="*/ 177 h 229"/>
              <a:gd name="T44" fmla="*/ 162 w 169"/>
              <a:gd name="T45" fmla="*/ 158 h 229"/>
              <a:gd name="T46" fmla="*/ 167 w 169"/>
              <a:gd name="T47" fmla="*/ 137 h 229"/>
              <a:gd name="T48" fmla="*/ 169 w 169"/>
              <a:gd name="T49" fmla="*/ 114 h 229"/>
              <a:gd name="T50" fmla="*/ 167 w 169"/>
              <a:gd name="T51" fmla="*/ 92 h 229"/>
              <a:gd name="T52" fmla="*/ 162 w 169"/>
              <a:gd name="T53" fmla="*/ 69 h 229"/>
              <a:gd name="T54" fmla="*/ 154 w 169"/>
              <a:gd name="T55" fmla="*/ 50 h 229"/>
              <a:gd name="T56" fmla="*/ 144 w 169"/>
              <a:gd name="T57" fmla="*/ 33 h 229"/>
              <a:gd name="T58" fmla="*/ 132 w 169"/>
              <a:gd name="T59" fmla="*/ 20 h 229"/>
              <a:gd name="T60" fmla="*/ 117 w 169"/>
              <a:gd name="T61" fmla="*/ 8 h 229"/>
              <a:gd name="T62" fmla="*/ 102 w 169"/>
              <a:gd name="T63" fmla="*/ 3 h 229"/>
              <a:gd name="T64" fmla="*/ 84 w 169"/>
              <a:gd name="T65" fmla="*/ 0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9" h="229">
                <a:moveTo>
                  <a:pt x="84" y="0"/>
                </a:moveTo>
                <a:lnTo>
                  <a:pt x="68" y="3"/>
                </a:lnTo>
                <a:lnTo>
                  <a:pt x="52" y="8"/>
                </a:lnTo>
                <a:lnTo>
                  <a:pt x="37" y="20"/>
                </a:lnTo>
                <a:lnTo>
                  <a:pt x="25" y="33"/>
                </a:lnTo>
                <a:lnTo>
                  <a:pt x="15" y="50"/>
                </a:lnTo>
                <a:lnTo>
                  <a:pt x="7" y="69"/>
                </a:lnTo>
                <a:lnTo>
                  <a:pt x="2" y="92"/>
                </a:lnTo>
                <a:lnTo>
                  <a:pt x="0" y="114"/>
                </a:lnTo>
                <a:lnTo>
                  <a:pt x="2" y="137"/>
                </a:lnTo>
                <a:lnTo>
                  <a:pt x="7" y="158"/>
                </a:lnTo>
                <a:lnTo>
                  <a:pt x="15" y="177"/>
                </a:lnTo>
                <a:lnTo>
                  <a:pt x="25" y="195"/>
                </a:lnTo>
                <a:lnTo>
                  <a:pt x="37" y="209"/>
                </a:lnTo>
                <a:lnTo>
                  <a:pt x="52" y="219"/>
                </a:lnTo>
                <a:lnTo>
                  <a:pt x="68" y="226"/>
                </a:lnTo>
                <a:lnTo>
                  <a:pt x="84" y="229"/>
                </a:lnTo>
                <a:lnTo>
                  <a:pt x="102" y="226"/>
                </a:lnTo>
                <a:lnTo>
                  <a:pt x="117" y="219"/>
                </a:lnTo>
                <a:lnTo>
                  <a:pt x="132" y="209"/>
                </a:lnTo>
                <a:lnTo>
                  <a:pt x="144" y="195"/>
                </a:lnTo>
                <a:lnTo>
                  <a:pt x="154" y="177"/>
                </a:lnTo>
                <a:lnTo>
                  <a:pt x="162" y="158"/>
                </a:lnTo>
                <a:lnTo>
                  <a:pt x="167" y="137"/>
                </a:lnTo>
                <a:lnTo>
                  <a:pt x="169" y="114"/>
                </a:lnTo>
                <a:lnTo>
                  <a:pt x="167" y="92"/>
                </a:lnTo>
                <a:lnTo>
                  <a:pt x="162" y="69"/>
                </a:lnTo>
                <a:lnTo>
                  <a:pt x="154" y="50"/>
                </a:lnTo>
                <a:lnTo>
                  <a:pt x="144" y="33"/>
                </a:lnTo>
                <a:lnTo>
                  <a:pt x="132" y="20"/>
                </a:lnTo>
                <a:lnTo>
                  <a:pt x="117" y="8"/>
                </a:lnTo>
                <a:lnTo>
                  <a:pt x="102" y="3"/>
                </a:lnTo>
                <a:lnTo>
                  <a:pt x="84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7" name="Freeform 495"/>
          <p:cNvSpPr>
            <a:spLocks/>
          </p:cNvSpPr>
          <p:nvPr/>
        </p:nvSpPr>
        <p:spPr bwMode="auto">
          <a:xfrm>
            <a:off x="5710238" y="4565650"/>
            <a:ext cx="238125" cy="161925"/>
          </a:xfrm>
          <a:custGeom>
            <a:avLst/>
            <a:gdLst>
              <a:gd name="T0" fmla="*/ 76 w 150"/>
              <a:gd name="T1" fmla="*/ 0 h 202"/>
              <a:gd name="T2" fmla="*/ 60 w 150"/>
              <a:gd name="T3" fmla="*/ 1 h 202"/>
              <a:gd name="T4" fmla="*/ 46 w 150"/>
              <a:gd name="T5" fmla="*/ 8 h 202"/>
              <a:gd name="T6" fmla="*/ 33 w 150"/>
              <a:gd name="T7" fmla="*/ 17 h 202"/>
              <a:gd name="T8" fmla="*/ 22 w 150"/>
              <a:gd name="T9" fmla="*/ 29 h 202"/>
              <a:gd name="T10" fmla="*/ 13 w 150"/>
              <a:gd name="T11" fmla="*/ 44 h 202"/>
              <a:gd name="T12" fmla="*/ 6 w 150"/>
              <a:gd name="T13" fmla="*/ 61 h 202"/>
              <a:gd name="T14" fmla="*/ 1 w 150"/>
              <a:gd name="T15" fmla="*/ 80 h 202"/>
              <a:gd name="T16" fmla="*/ 0 w 150"/>
              <a:gd name="T17" fmla="*/ 101 h 202"/>
              <a:gd name="T18" fmla="*/ 1 w 150"/>
              <a:gd name="T19" fmla="*/ 122 h 202"/>
              <a:gd name="T20" fmla="*/ 6 w 150"/>
              <a:gd name="T21" fmla="*/ 140 h 202"/>
              <a:gd name="T22" fmla="*/ 13 w 150"/>
              <a:gd name="T23" fmla="*/ 158 h 202"/>
              <a:gd name="T24" fmla="*/ 22 w 150"/>
              <a:gd name="T25" fmla="*/ 172 h 202"/>
              <a:gd name="T26" fmla="*/ 33 w 150"/>
              <a:gd name="T27" fmla="*/ 184 h 202"/>
              <a:gd name="T28" fmla="*/ 46 w 150"/>
              <a:gd name="T29" fmla="*/ 194 h 202"/>
              <a:gd name="T30" fmla="*/ 60 w 150"/>
              <a:gd name="T31" fmla="*/ 201 h 202"/>
              <a:gd name="T32" fmla="*/ 76 w 150"/>
              <a:gd name="T33" fmla="*/ 202 h 202"/>
              <a:gd name="T34" fmla="*/ 91 w 150"/>
              <a:gd name="T35" fmla="*/ 201 h 202"/>
              <a:gd name="T36" fmla="*/ 104 w 150"/>
              <a:gd name="T37" fmla="*/ 194 h 202"/>
              <a:gd name="T38" fmla="*/ 118 w 150"/>
              <a:gd name="T39" fmla="*/ 184 h 202"/>
              <a:gd name="T40" fmla="*/ 129 w 150"/>
              <a:gd name="T41" fmla="*/ 172 h 202"/>
              <a:gd name="T42" fmla="*/ 137 w 150"/>
              <a:gd name="T43" fmla="*/ 158 h 202"/>
              <a:gd name="T44" fmla="*/ 144 w 150"/>
              <a:gd name="T45" fmla="*/ 140 h 202"/>
              <a:gd name="T46" fmla="*/ 149 w 150"/>
              <a:gd name="T47" fmla="*/ 122 h 202"/>
              <a:gd name="T48" fmla="*/ 150 w 150"/>
              <a:gd name="T49" fmla="*/ 101 h 202"/>
              <a:gd name="T50" fmla="*/ 149 w 150"/>
              <a:gd name="T51" fmla="*/ 80 h 202"/>
              <a:gd name="T52" fmla="*/ 144 w 150"/>
              <a:gd name="T53" fmla="*/ 61 h 202"/>
              <a:gd name="T54" fmla="*/ 137 w 150"/>
              <a:gd name="T55" fmla="*/ 44 h 202"/>
              <a:gd name="T56" fmla="*/ 129 w 150"/>
              <a:gd name="T57" fmla="*/ 29 h 202"/>
              <a:gd name="T58" fmla="*/ 118 w 150"/>
              <a:gd name="T59" fmla="*/ 17 h 202"/>
              <a:gd name="T60" fmla="*/ 104 w 150"/>
              <a:gd name="T61" fmla="*/ 8 h 202"/>
              <a:gd name="T62" fmla="*/ 91 w 150"/>
              <a:gd name="T63" fmla="*/ 1 h 202"/>
              <a:gd name="T64" fmla="*/ 76 w 150"/>
              <a:gd name="T65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0" h="202">
                <a:moveTo>
                  <a:pt x="76" y="0"/>
                </a:moveTo>
                <a:lnTo>
                  <a:pt x="60" y="1"/>
                </a:lnTo>
                <a:lnTo>
                  <a:pt x="46" y="8"/>
                </a:lnTo>
                <a:lnTo>
                  <a:pt x="33" y="17"/>
                </a:lnTo>
                <a:lnTo>
                  <a:pt x="22" y="29"/>
                </a:lnTo>
                <a:lnTo>
                  <a:pt x="13" y="44"/>
                </a:lnTo>
                <a:lnTo>
                  <a:pt x="6" y="61"/>
                </a:lnTo>
                <a:lnTo>
                  <a:pt x="1" y="80"/>
                </a:lnTo>
                <a:lnTo>
                  <a:pt x="0" y="101"/>
                </a:lnTo>
                <a:lnTo>
                  <a:pt x="1" y="122"/>
                </a:lnTo>
                <a:lnTo>
                  <a:pt x="6" y="140"/>
                </a:lnTo>
                <a:lnTo>
                  <a:pt x="13" y="158"/>
                </a:lnTo>
                <a:lnTo>
                  <a:pt x="22" y="172"/>
                </a:lnTo>
                <a:lnTo>
                  <a:pt x="33" y="184"/>
                </a:lnTo>
                <a:lnTo>
                  <a:pt x="46" y="194"/>
                </a:lnTo>
                <a:lnTo>
                  <a:pt x="60" y="201"/>
                </a:lnTo>
                <a:lnTo>
                  <a:pt x="76" y="202"/>
                </a:lnTo>
                <a:lnTo>
                  <a:pt x="91" y="201"/>
                </a:lnTo>
                <a:lnTo>
                  <a:pt x="104" y="194"/>
                </a:lnTo>
                <a:lnTo>
                  <a:pt x="118" y="184"/>
                </a:lnTo>
                <a:lnTo>
                  <a:pt x="129" y="172"/>
                </a:lnTo>
                <a:lnTo>
                  <a:pt x="137" y="158"/>
                </a:lnTo>
                <a:lnTo>
                  <a:pt x="144" y="140"/>
                </a:lnTo>
                <a:lnTo>
                  <a:pt x="149" y="122"/>
                </a:lnTo>
                <a:lnTo>
                  <a:pt x="150" y="101"/>
                </a:lnTo>
                <a:lnTo>
                  <a:pt x="149" y="80"/>
                </a:lnTo>
                <a:lnTo>
                  <a:pt x="144" y="61"/>
                </a:lnTo>
                <a:lnTo>
                  <a:pt x="137" y="44"/>
                </a:lnTo>
                <a:lnTo>
                  <a:pt x="129" y="29"/>
                </a:lnTo>
                <a:lnTo>
                  <a:pt x="118" y="17"/>
                </a:lnTo>
                <a:lnTo>
                  <a:pt x="104" y="8"/>
                </a:lnTo>
                <a:lnTo>
                  <a:pt x="91" y="1"/>
                </a:lnTo>
                <a:lnTo>
                  <a:pt x="76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8" name="Freeform 496"/>
          <p:cNvSpPr>
            <a:spLocks/>
          </p:cNvSpPr>
          <p:nvPr/>
        </p:nvSpPr>
        <p:spPr bwMode="auto">
          <a:xfrm>
            <a:off x="5726113" y="4576763"/>
            <a:ext cx="207962" cy="139700"/>
          </a:xfrm>
          <a:custGeom>
            <a:avLst/>
            <a:gdLst>
              <a:gd name="T0" fmla="*/ 66 w 131"/>
              <a:gd name="T1" fmla="*/ 0 h 178"/>
              <a:gd name="T2" fmla="*/ 52 w 131"/>
              <a:gd name="T3" fmla="*/ 2 h 178"/>
              <a:gd name="T4" fmla="*/ 40 w 131"/>
              <a:gd name="T5" fmla="*/ 7 h 178"/>
              <a:gd name="T6" fmla="*/ 29 w 131"/>
              <a:gd name="T7" fmla="*/ 16 h 178"/>
              <a:gd name="T8" fmla="*/ 19 w 131"/>
              <a:gd name="T9" fmla="*/ 27 h 178"/>
              <a:gd name="T10" fmla="*/ 11 w 131"/>
              <a:gd name="T11" fmla="*/ 39 h 178"/>
              <a:gd name="T12" fmla="*/ 5 w 131"/>
              <a:gd name="T13" fmla="*/ 54 h 178"/>
              <a:gd name="T14" fmla="*/ 1 w 131"/>
              <a:gd name="T15" fmla="*/ 71 h 178"/>
              <a:gd name="T16" fmla="*/ 0 w 131"/>
              <a:gd name="T17" fmla="*/ 89 h 178"/>
              <a:gd name="T18" fmla="*/ 1 w 131"/>
              <a:gd name="T19" fmla="*/ 107 h 178"/>
              <a:gd name="T20" fmla="*/ 5 w 131"/>
              <a:gd name="T21" fmla="*/ 124 h 178"/>
              <a:gd name="T22" fmla="*/ 11 w 131"/>
              <a:gd name="T23" fmla="*/ 139 h 178"/>
              <a:gd name="T24" fmla="*/ 19 w 131"/>
              <a:gd name="T25" fmla="*/ 151 h 178"/>
              <a:gd name="T26" fmla="*/ 29 w 131"/>
              <a:gd name="T27" fmla="*/ 163 h 178"/>
              <a:gd name="T28" fmla="*/ 40 w 131"/>
              <a:gd name="T29" fmla="*/ 171 h 178"/>
              <a:gd name="T30" fmla="*/ 52 w 131"/>
              <a:gd name="T31" fmla="*/ 176 h 178"/>
              <a:gd name="T32" fmla="*/ 66 w 131"/>
              <a:gd name="T33" fmla="*/ 178 h 178"/>
              <a:gd name="T34" fmla="*/ 79 w 131"/>
              <a:gd name="T35" fmla="*/ 176 h 178"/>
              <a:gd name="T36" fmla="*/ 91 w 131"/>
              <a:gd name="T37" fmla="*/ 171 h 178"/>
              <a:gd name="T38" fmla="*/ 102 w 131"/>
              <a:gd name="T39" fmla="*/ 163 h 178"/>
              <a:gd name="T40" fmla="*/ 112 w 131"/>
              <a:gd name="T41" fmla="*/ 151 h 178"/>
              <a:gd name="T42" fmla="*/ 120 w 131"/>
              <a:gd name="T43" fmla="*/ 139 h 178"/>
              <a:gd name="T44" fmla="*/ 126 w 131"/>
              <a:gd name="T45" fmla="*/ 124 h 178"/>
              <a:gd name="T46" fmla="*/ 130 w 131"/>
              <a:gd name="T47" fmla="*/ 107 h 178"/>
              <a:gd name="T48" fmla="*/ 131 w 131"/>
              <a:gd name="T49" fmla="*/ 89 h 178"/>
              <a:gd name="T50" fmla="*/ 130 w 131"/>
              <a:gd name="T51" fmla="*/ 71 h 178"/>
              <a:gd name="T52" fmla="*/ 126 w 131"/>
              <a:gd name="T53" fmla="*/ 54 h 178"/>
              <a:gd name="T54" fmla="*/ 120 w 131"/>
              <a:gd name="T55" fmla="*/ 39 h 178"/>
              <a:gd name="T56" fmla="*/ 112 w 131"/>
              <a:gd name="T57" fmla="*/ 27 h 178"/>
              <a:gd name="T58" fmla="*/ 102 w 131"/>
              <a:gd name="T59" fmla="*/ 16 h 178"/>
              <a:gd name="T60" fmla="*/ 91 w 131"/>
              <a:gd name="T61" fmla="*/ 7 h 178"/>
              <a:gd name="T62" fmla="*/ 79 w 131"/>
              <a:gd name="T63" fmla="*/ 2 h 178"/>
              <a:gd name="T64" fmla="*/ 66 w 131"/>
              <a:gd name="T65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1" h="178">
                <a:moveTo>
                  <a:pt x="66" y="0"/>
                </a:moveTo>
                <a:lnTo>
                  <a:pt x="52" y="2"/>
                </a:lnTo>
                <a:lnTo>
                  <a:pt x="40" y="7"/>
                </a:lnTo>
                <a:lnTo>
                  <a:pt x="29" y="16"/>
                </a:lnTo>
                <a:lnTo>
                  <a:pt x="19" y="27"/>
                </a:lnTo>
                <a:lnTo>
                  <a:pt x="11" y="39"/>
                </a:lnTo>
                <a:lnTo>
                  <a:pt x="5" y="54"/>
                </a:lnTo>
                <a:lnTo>
                  <a:pt x="1" y="71"/>
                </a:lnTo>
                <a:lnTo>
                  <a:pt x="0" y="89"/>
                </a:lnTo>
                <a:lnTo>
                  <a:pt x="1" y="107"/>
                </a:lnTo>
                <a:lnTo>
                  <a:pt x="5" y="124"/>
                </a:lnTo>
                <a:lnTo>
                  <a:pt x="11" y="139"/>
                </a:lnTo>
                <a:lnTo>
                  <a:pt x="19" y="151"/>
                </a:lnTo>
                <a:lnTo>
                  <a:pt x="29" y="163"/>
                </a:lnTo>
                <a:lnTo>
                  <a:pt x="40" y="171"/>
                </a:lnTo>
                <a:lnTo>
                  <a:pt x="52" y="176"/>
                </a:lnTo>
                <a:lnTo>
                  <a:pt x="66" y="178"/>
                </a:lnTo>
                <a:lnTo>
                  <a:pt x="79" y="176"/>
                </a:lnTo>
                <a:lnTo>
                  <a:pt x="91" y="171"/>
                </a:lnTo>
                <a:lnTo>
                  <a:pt x="102" y="163"/>
                </a:lnTo>
                <a:lnTo>
                  <a:pt x="112" y="151"/>
                </a:lnTo>
                <a:lnTo>
                  <a:pt x="120" y="139"/>
                </a:lnTo>
                <a:lnTo>
                  <a:pt x="126" y="124"/>
                </a:lnTo>
                <a:lnTo>
                  <a:pt x="130" y="107"/>
                </a:lnTo>
                <a:lnTo>
                  <a:pt x="131" y="89"/>
                </a:lnTo>
                <a:lnTo>
                  <a:pt x="130" y="71"/>
                </a:lnTo>
                <a:lnTo>
                  <a:pt x="126" y="54"/>
                </a:lnTo>
                <a:lnTo>
                  <a:pt x="120" y="39"/>
                </a:lnTo>
                <a:lnTo>
                  <a:pt x="112" y="27"/>
                </a:lnTo>
                <a:lnTo>
                  <a:pt x="102" y="16"/>
                </a:lnTo>
                <a:lnTo>
                  <a:pt x="91" y="7"/>
                </a:lnTo>
                <a:lnTo>
                  <a:pt x="79" y="2"/>
                </a:lnTo>
                <a:lnTo>
                  <a:pt x="66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69" name="Freeform 497"/>
          <p:cNvSpPr>
            <a:spLocks/>
          </p:cNvSpPr>
          <p:nvPr/>
        </p:nvSpPr>
        <p:spPr bwMode="auto">
          <a:xfrm>
            <a:off x="5741988" y="4587875"/>
            <a:ext cx="177800" cy="119063"/>
          </a:xfrm>
          <a:custGeom>
            <a:avLst/>
            <a:gdLst>
              <a:gd name="T0" fmla="*/ 57 w 112"/>
              <a:gd name="T1" fmla="*/ 0 h 151"/>
              <a:gd name="T2" fmla="*/ 45 w 112"/>
              <a:gd name="T3" fmla="*/ 2 h 151"/>
              <a:gd name="T4" fmla="*/ 34 w 112"/>
              <a:gd name="T5" fmla="*/ 6 h 151"/>
              <a:gd name="T6" fmla="*/ 25 w 112"/>
              <a:gd name="T7" fmla="*/ 13 h 151"/>
              <a:gd name="T8" fmla="*/ 17 w 112"/>
              <a:gd name="T9" fmla="*/ 22 h 151"/>
              <a:gd name="T10" fmla="*/ 9 w 112"/>
              <a:gd name="T11" fmla="*/ 34 h 151"/>
              <a:gd name="T12" fmla="*/ 4 w 112"/>
              <a:gd name="T13" fmla="*/ 46 h 151"/>
              <a:gd name="T14" fmla="*/ 1 w 112"/>
              <a:gd name="T15" fmla="*/ 60 h 151"/>
              <a:gd name="T16" fmla="*/ 0 w 112"/>
              <a:gd name="T17" fmla="*/ 75 h 151"/>
              <a:gd name="T18" fmla="*/ 1 w 112"/>
              <a:gd name="T19" fmla="*/ 90 h 151"/>
              <a:gd name="T20" fmla="*/ 4 w 112"/>
              <a:gd name="T21" fmla="*/ 106 h 151"/>
              <a:gd name="T22" fmla="*/ 9 w 112"/>
              <a:gd name="T23" fmla="*/ 118 h 151"/>
              <a:gd name="T24" fmla="*/ 17 w 112"/>
              <a:gd name="T25" fmla="*/ 129 h 151"/>
              <a:gd name="T26" fmla="*/ 25 w 112"/>
              <a:gd name="T27" fmla="*/ 139 h 151"/>
              <a:gd name="T28" fmla="*/ 34 w 112"/>
              <a:gd name="T29" fmla="*/ 146 h 151"/>
              <a:gd name="T30" fmla="*/ 45 w 112"/>
              <a:gd name="T31" fmla="*/ 150 h 151"/>
              <a:gd name="T32" fmla="*/ 57 w 112"/>
              <a:gd name="T33" fmla="*/ 151 h 151"/>
              <a:gd name="T34" fmla="*/ 68 w 112"/>
              <a:gd name="T35" fmla="*/ 150 h 151"/>
              <a:gd name="T36" fmla="*/ 78 w 112"/>
              <a:gd name="T37" fmla="*/ 146 h 151"/>
              <a:gd name="T38" fmla="*/ 87 w 112"/>
              <a:gd name="T39" fmla="*/ 139 h 151"/>
              <a:gd name="T40" fmla="*/ 96 w 112"/>
              <a:gd name="T41" fmla="*/ 129 h 151"/>
              <a:gd name="T42" fmla="*/ 103 w 112"/>
              <a:gd name="T43" fmla="*/ 118 h 151"/>
              <a:gd name="T44" fmla="*/ 108 w 112"/>
              <a:gd name="T45" fmla="*/ 106 h 151"/>
              <a:gd name="T46" fmla="*/ 111 w 112"/>
              <a:gd name="T47" fmla="*/ 90 h 151"/>
              <a:gd name="T48" fmla="*/ 112 w 112"/>
              <a:gd name="T49" fmla="*/ 75 h 151"/>
              <a:gd name="T50" fmla="*/ 111 w 112"/>
              <a:gd name="T51" fmla="*/ 60 h 151"/>
              <a:gd name="T52" fmla="*/ 108 w 112"/>
              <a:gd name="T53" fmla="*/ 46 h 151"/>
              <a:gd name="T54" fmla="*/ 103 w 112"/>
              <a:gd name="T55" fmla="*/ 34 h 151"/>
              <a:gd name="T56" fmla="*/ 96 w 112"/>
              <a:gd name="T57" fmla="*/ 22 h 151"/>
              <a:gd name="T58" fmla="*/ 87 w 112"/>
              <a:gd name="T59" fmla="*/ 13 h 151"/>
              <a:gd name="T60" fmla="*/ 78 w 112"/>
              <a:gd name="T61" fmla="*/ 6 h 151"/>
              <a:gd name="T62" fmla="*/ 68 w 112"/>
              <a:gd name="T63" fmla="*/ 2 h 151"/>
              <a:gd name="T64" fmla="*/ 57 w 112"/>
              <a:gd name="T65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2" h="151">
                <a:moveTo>
                  <a:pt x="57" y="0"/>
                </a:moveTo>
                <a:lnTo>
                  <a:pt x="45" y="2"/>
                </a:lnTo>
                <a:lnTo>
                  <a:pt x="34" y="6"/>
                </a:lnTo>
                <a:lnTo>
                  <a:pt x="25" y="13"/>
                </a:lnTo>
                <a:lnTo>
                  <a:pt x="17" y="22"/>
                </a:lnTo>
                <a:lnTo>
                  <a:pt x="9" y="34"/>
                </a:lnTo>
                <a:lnTo>
                  <a:pt x="4" y="46"/>
                </a:lnTo>
                <a:lnTo>
                  <a:pt x="1" y="60"/>
                </a:lnTo>
                <a:lnTo>
                  <a:pt x="0" y="75"/>
                </a:lnTo>
                <a:lnTo>
                  <a:pt x="1" y="90"/>
                </a:lnTo>
                <a:lnTo>
                  <a:pt x="4" y="106"/>
                </a:lnTo>
                <a:lnTo>
                  <a:pt x="9" y="118"/>
                </a:lnTo>
                <a:lnTo>
                  <a:pt x="17" y="129"/>
                </a:lnTo>
                <a:lnTo>
                  <a:pt x="25" y="139"/>
                </a:lnTo>
                <a:lnTo>
                  <a:pt x="34" y="146"/>
                </a:lnTo>
                <a:lnTo>
                  <a:pt x="45" y="150"/>
                </a:lnTo>
                <a:lnTo>
                  <a:pt x="57" y="151"/>
                </a:lnTo>
                <a:lnTo>
                  <a:pt x="68" y="150"/>
                </a:lnTo>
                <a:lnTo>
                  <a:pt x="78" y="146"/>
                </a:lnTo>
                <a:lnTo>
                  <a:pt x="87" y="139"/>
                </a:lnTo>
                <a:lnTo>
                  <a:pt x="96" y="129"/>
                </a:lnTo>
                <a:lnTo>
                  <a:pt x="103" y="118"/>
                </a:lnTo>
                <a:lnTo>
                  <a:pt x="108" y="106"/>
                </a:lnTo>
                <a:lnTo>
                  <a:pt x="111" y="90"/>
                </a:lnTo>
                <a:lnTo>
                  <a:pt x="112" y="75"/>
                </a:lnTo>
                <a:lnTo>
                  <a:pt x="111" y="60"/>
                </a:lnTo>
                <a:lnTo>
                  <a:pt x="108" y="46"/>
                </a:lnTo>
                <a:lnTo>
                  <a:pt x="103" y="34"/>
                </a:lnTo>
                <a:lnTo>
                  <a:pt x="96" y="22"/>
                </a:lnTo>
                <a:lnTo>
                  <a:pt x="87" y="13"/>
                </a:lnTo>
                <a:lnTo>
                  <a:pt x="78" y="6"/>
                </a:lnTo>
                <a:lnTo>
                  <a:pt x="68" y="2"/>
                </a:lnTo>
                <a:lnTo>
                  <a:pt x="57" y="0"/>
                </a:lnTo>
                <a:close/>
              </a:path>
            </a:pathLst>
          </a:custGeom>
          <a:solidFill>
            <a:srgbClr val="BF6E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0" name="Freeform 498"/>
          <p:cNvSpPr>
            <a:spLocks/>
          </p:cNvSpPr>
          <p:nvPr/>
        </p:nvSpPr>
        <p:spPr bwMode="auto">
          <a:xfrm>
            <a:off x="5756275" y="4597400"/>
            <a:ext cx="150813" cy="100013"/>
          </a:xfrm>
          <a:custGeom>
            <a:avLst/>
            <a:gdLst>
              <a:gd name="T0" fmla="*/ 48 w 95"/>
              <a:gd name="T1" fmla="*/ 0 h 126"/>
              <a:gd name="T2" fmla="*/ 38 w 95"/>
              <a:gd name="T3" fmla="*/ 1 h 126"/>
              <a:gd name="T4" fmla="*/ 29 w 95"/>
              <a:gd name="T5" fmla="*/ 5 h 126"/>
              <a:gd name="T6" fmla="*/ 21 w 95"/>
              <a:gd name="T7" fmla="*/ 11 h 126"/>
              <a:gd name="T8" fmla="*/ 15 w 95"/>
              <a:gd name="T9" fmla="*/ 18 h 126"/>
              <a:gd name="T10" fmla="*/ 9 w 95"/>
              <a:gd name="T11" fmla="*/ 27 h 126"/>
              <a:gd name="T12" fmla="*/ 4 w 95"/>
              <a:gd name="T13" fmla="*/ 39 h 126"/>
              <a:gd name="T14" fmla="*/ 1 w 95"/>
              <a:gd name="T15" fmla="*/ 51 h 126"/>
              <a:gd name="T16" fmla="*/ 0 w 95"/>
              <a:gd name="T17" fmla="*/ 63 h 126"/>
              <a:gd name="T18" fmla="*/ 1 w 95"/>
              <a:gd name="T19" fmla="*/ 76 h 126"/>
              <a:gd name="T20" fmla="*/ 4 w 95"/>
              <a:gd name="T21" fmla="*/ 88 h 126"/>
              <a:gd name="T22" fmla="*/ 9 w 95"/>
              <a:gd name="T23" fmla="*/ 98 h 126"/>
              <a:gd name="T24" fmla="*/ 15 w 95"/>
              <a:gd name="T25" fmla="*/ 108 h 126"/>
              <a:gd name="T26" fmla="*/ 21 w 95"/>
              <a:gd name="T27" fmla="*/ 115 h 126"/>
              <a:gd name="T28" fmla="*/ 29 w 95"/>
              <a:gd name="T29" fmla="*/ 120 h 126"/>
              <a:gd name="T30" fmla="*/ 38 w 95"/>
              <a:gd name="T31" fmla="*/ 124 h 126"/>
              <a:gd name="T32" fmla="*/ 48 w 95"/>
              <a:gd name="T33" fmla="*/ 126 h 126"/>
              <a:gd name="T34" fmla="*/ 57 w 95"/>
              <a:gd name="T35" fmla="*/ 124 h 126"/>
              <a:gd name="T36" fmla="*/ 66 w 95"/>
              <a:gd name="T37" fmla="*/ 120 h 126"/>
              <a:gd name="T38" fmla="*/ 74 w 95"/>
              <a:gd name="T39" fmla="*/ 115 h 126"/>
              <a:gd name="T40" fmla="*/ 80 w 95"/>
              <a:gd name="T41" fmla="*/ 108 h 126"/>
              <a:gd name="T42" fmla="*/ 87 w 95"/>
              <a:gd name="T43" fmla="*/ 98 h 126"/>
              <a:gd name="T44" fmla="*/ 91 w 95"/>
              <a:gd name="T45" fmla="*/ 88 h 126"/>
              <a:gd name="T46" fmla="*/ 94 w 95"/>
              <a:gd name="T47" fmla="*/ 76 h 126"/>
              <a:gd name="T48" fmla="*/ 95 w 95"/>
              <a:gd name="T49" fmla="*/ 63 h 126"/>
              <a:gd name="T50" fmla="*/ 94 w 95"/>
              <a:gd name="T51" fmla="*/ 51 h 126"/>
              <a:gd name="T52" fmla="*/ 91 w 95"/>
              <a:gd name="T53" fmla="*/ 39 h 126"/>
              <a:gd name="T54" fmla="*/ 87 w 95"/>
              <a:gd name="T55" fmla="*/ 27 h 126"/>
              <a:gd name="T56" fmla="*/ 80 w 95"/>
              <a:gd name="T57" fmla="*/ 18 h 126"/>
              <a:gd name="T58" fmla="*/ 74 w 95"/>
              <a:gd name="T59" fmla="*/ 11 h 126"/>
              <a:gd name="T60" fmla="*/ 66 w 95"/>
              <a:gd name="T61" fmla="*/ 5 h 126"/>
              <a:gd name="T62" fmla="*/ 57 w 95"/>
              <a:gd name="T63" fmla="*/ 1 h 126"/>
              <a:gd name="T64" fmla="*/ 48 w 95"/>
              <a:gd name="T6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5" h="126">
                <a:moveTo>
                  <a:pt x="48" y="0"/>
                </a:moveTo>
                <a:lnTo>
                  <a:pt x="38" y="1"/>
                </a:lnTo>
                <a:lnTo>
                  <a:pt x="29" y="5"/>
                </a:lnTo>
                <a:lnTo>
                  <a:pt x="21" y="11"/>
                </a:lnTo>
                <a:lnTo>
                  <a:pt x="15" y="18"/>
                </a:lnTo>
                <a:lnTo>
                  <a:pt x="9" y="27"/>
                </a:lnTo>
                <a:lnTo>
                  <a:pt x="4" y="39"/>
                </a:lnTo>
                <a:lnTo>
                  <a:pt x="1" y="51"/>
                </a:lnTo>
                <a:lnTo>
                  <a:pt x="0" y="63"/>
                </a:lnTo>
                <a:lnTo>
                  <a:pt x="1" y="76"/>
                </a:lnTo>
                <a:lnTo>
                  <a:pt x="4" y="88"/>
                </a:lnTo>
                <a:lnTo>
                  <a:pt x="9" y="98"/>
                </a:lnTo>
                <a:lnTo>
                  <a:pt x="15" y="108"/>
                </a:lnTo>
                <a:lnTo>
                  <a:pt x="21" y="115"/>
                </a:lnTo>
                <a:lnTo>
                  <a:pt x="29" y="120"/>
                </a:lnTo>
                <a:lnTo>
                  <a:pt x="38" y="124"/>
                </a:lnTo>
                <a:lnTo>
                  <a:pt x="48" y="126"/>
                </a:lnTo>
                <a:lnTo>
                  <a:pt x="57" y="124"/>
                </a:lnTo>
                <a:lnTo>
                  <a:pt x="66" y="120"/>
                </a:lnTo>
                <a:lnTo>
                  <a:pt x="74" y="115"/>
                </a:lnTo>
                <a:lnTo>
                  <a:pt x="80" y="108"/>
                </a:lnTo>
                <a:lnTo>
                  <a:pt x="87" y="98"/>
                </a:lnTo>
                <a:lnTo>
                  <a:pt x="91" y="88"/>
                </a:lnTo>
                <a:lnTo>
                  <a:pt x="94" y="76"/>
                </a:lnTo>
                <a:lnTo>
                  <a:pt x="95" y="63"/>
                </a:lnTo>
                <a:lnTo>
                  <a:pt x="94" y="51"/>
                </a:lnTo>
                <a:lnTo>
                  <a:pt x="91" y="39"/>
                </a:lnTo>
                <a:lnTo>
                  <a:pt x="87" y="27"/>
                </a:lnTo>
                <a:lnTo>
                  <a:pt x="80" y="18"/>
                </a:lnTo>
                <a:lnTo>
                  <a:pt x="74" y="11"/>
                </a:lnTo>
                <a:lnTo>
                  <a:pt x="66" y="5"/>
                </a:lnTo>
                <a:lnTo>
                  <a:pt x="57" y="1"/>
                </a:lnTo>
                <a:lnTo>
                  <a:pt x="48" y="0"/>
                </a:lnTo>
                <a:close/>
              </a:path>
            </a:pathLst>
          </a:custGeom>
          <a:solidFill>
            <a:srgbClr val="CE6D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1" name="Freeform 499"/>
          <p:cNvSpPr>
            <a:spLocks/>
          </p:cNvSpPr>
          <p:nvPr/>
        </p:nvSpPr>
        <p:spPr bwMode="auto">
          <a:xfrm>
            <a:off x="5773738" y="4608513"/>
            <a:ext cx="117475" cy="79375"/>
          </a:xfrm>
          <a:custGeom>
            <a:avLst/>
            <a:gdLst>
              <a:gd name="T0" fmla="*/ 38 w 74"/>
              <a:gd name="T1" fmla="*/ 0 h 101"/>
              <a:gd name="T2" fmla="*/ 29 w 74"/>
              <a:gd name="T3" fmla="*/ 1 h 101"/>
              <a:gd name="T4" fmla="*/ 22 w 74"/>
              <a:gd name="T5" fmla="*/ 4 h 101"/>
              <a:gd name="T6" fmla="*/ 16 w 74"/>
              <a:gd name="T7" fmla="*/ 8 h 101"/>
              <a:gd name="T8" fmla="*/ 11 w 74"/>
              <a:gd name="T9" fmla="*/ 13 h 101"/>
              <a:gd name="T10" fmla="*/ 6 w 74"/>
              <a:gd name="T11" fmla="*/ 22 h 101"/>
              <a:gd name="T12" fmla="*/ 3 w 74"/>
              <a:gd name="T13" fmla="*/ 30 h 101"/>
              <a:gd name="T14" fmla="*/ 1 w 74"/>
              <a:gd name="T15" fmla="*/ 40 h 101"/>
              <a:gd name="T16" fmla="*/ 0 w 74"/>
              <a:gd name="T17" fmla="*/ 49 h 101"/>
              <a:gd name="T18" fmla="*/ 1 w 74"/>
              <a:gd name="T19" fmla="*/ 59 h 101"/>
              <a:gd name="T20" fmla="*/ 3 w 74"/>
              <a:gd name="T21" fmla="*/ 69 h 101"/>
              <a:gd name="T22" fmla="*/ 6 w 74"/>
              <a:gd name="T23" fmla="*/ 77 h 101"/>
              <a:gd name="T24" fmla="*/ 11 w 74"/>
              <a:gd name="T25" fmla="*/ 85 h 101"/>
              <a:gd name="T26" fmla="*/ 16 w 74"/>
              <a:gd name="T27" fmla="*/ 92 h 101"/>
              <a:gd name="T28" fmla="*/ 22 w 74"/>
              <a:gd name="T29" fmla="*/ 97 h 101"/>
              <a:gd name="T30" fmla="*/ 29 w 74"/>
              <a:gd name="T31" fmla="*/ 99 h 101"/>
              <a:gd name="T32" fmla="*/ 38 w 74"/>
              <a:gd name="T33" fmla="*/ 101 h 101"/>
              <a:gd name="T34" fmla="*/ 45 w 74"/>
              <a:gd name="T35" fmla="*/ 99 h 101"/>
              <a:gd name="T36" fmla="*/ 52 w 74"/>
              <a:gd name="T37" fmla="*/ 97 h 101"/>
              <a:gd name="T38" fmla="*/ 58 w 74"/>
              <a:gd name="T39" fmla="*/ 92 h 101"/>
              <a:gd name="T40" fmla="*/ 64 w 74"/>
              <a:gd name="T41" fmla="*/ 85 h 101"/>
              <a:gd name="T42" fmla="*/ 68 w 74"/>
              <a:gd name="T43" fmla="*/ 77 h 101"/>
              <a:gd name="T44" fmla="*/ 71 w 74"/>
              <a:gd name="T45" fmla="*/ 69 h 101"/>
              <a:gd name="T46" fmla="*/ 73 w 74"/>
              <a:gd name="T47" fmla="*/ 59 h 101"/>
              <a:gd name="T48" fmla="*/ 74 w 74"/>
              <a:gd name="T49" fmla="*/ 49 h 101"/>
              <a:gd name="T50" fmla="*/ 73 w 74"/>
              <a:gd name="T51" fmla="*/ 40 h 101"/>
              <a:gd name="T52" fmla="*/ 71 w 74"/>
              <a:gd name="T53" fmla="*/ 30 h 101"/>
              <a:gd name="T54" fmla="*/ 68 w 74"/>
              <a:gd name="T55" fmla="*/ 22 h 101"/>
              <a:gd name="T56" fmla="*/ 64 w 74"/>
              <a:gd name="T57" fmla="*/ 13 h 101"/>
              <a:gd name="T58" fmla="*/ 58 w 74"/>
              <a:gd name="T59" fmla="*/ 8 h 101"/>
              <a:gd name="T60" fmla="*/ 52 w 74"/>
              <a:gd name="T61" fmla="*/ 4 h 101"/>
              <a:gd name="T62" fmla="*/ 45 w 74"/>
              <a:gd name="T63" fmla="*/ 1 h 101"/>
              <a:gd name="T64" fmla="*/ 38 w 74"/>
              <a:gd name="T65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4" h="101">
                <a:moveTo>
                  <a:pt x="38" y="0"/>
                </a:moveTo>
                <a:lnTo>
                  <a:pt x="29" y="1"/>
                </a:lnTo>
                <a:lnTo>
                  <a:pt x="22" y="4"/>
                </a:lnTo>
                <a:lnTo>
                  <a:pt x="16" y="8"/>
                </a:lnTo>
                <a:lnTo>
                  <a:pt x="11" y="13"/>
                </a:lnTo>
                <a:lnTo>
                  <a:pt x="6" y="22"/>
                </a:lnTo>
                <a:lnTo>
                  <a:pt x="3" y="30"/>
                </a:lnTo>
                <a:lnTo>
                  <a:pt x="1" y="40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6" y="77"/>
                </a:lnTo>
                <a:lnTo>
                  <a:pt x="11" y="85"/>
                </a:lnTo>
                <a:lnTo>
                  <a:pt x="16" y="92"/>
                </a:lnTo>
                <a:lnTo>
                  <a:pt x="22" y="97"/>
                </a:lnTo>
                <a:lnTo>
                  <a:pt x="29" y="99"/>
                </a:lnTo>
                <a:lnTo>
                  <a:pt x="38" y="101"/>
                </a:lnTo>
                <a:lnTo>
                  <a:pt x="45" y="99"/>
                </a:lnTo>
                <a:lnTo>
                  <a:pt x="52" y="97"/>
                </a:lnTo>
                <a:lnTo>
                  <a:pt x="58" y="92"/>
                </a:lnTo>
                <a:lnTo>
                  <a:pt x="64" y="85"/>
                </a:lnTo>
                <a:lnTo>
                  <a:pt x="68" y="77"/>
                </a:lnTo>
                <a:lnTo>
                  <a:pt x="71" y="69"/>
                </a:lnTo>
                <a:lnTo>
                  <a:pt x="73" y="59"/>
                </a:lnTo>
                <a:lnTo>
                  <a:pt x="74" y="49"/>
                </a:lnTo>
                <a:lnTo>
                  <a:pt x="73" y="40"/>
                </a:lnTo>
                <a:lnTo>
                  <a:pt x="71" y="30"/>
                </a:lnTo>
                <a:lnTo>
                  <a:pt x="68" y="22"/>
                </a:lnTo>
                <a:lnTo>
                  <a:pt x="64" y="13"/>
                </a:lnTo>
                <a:lnTo>
                  <a:pt x="58" y="8"/>
                </a:lnTo>
                <a:lnTo>
                  <a:pt x="52" y="4"/>
                </a:lnTo>
                <a:lnTo>
                  <a:pt x="45" y="1"/>
                </a:lnTo>
                <a:lnTo>
                  <a:pt x="38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2" name="Freeform 500"/>
          <p:cNvSpPr>
            <a:spLocks/>
          </p:cNvSpPr>
          <p:nvPr/>
        </p:nvSpPr>
        <p:spPr bwMode="auto">
          <a:xfrm>
            <a:off x="5789613" y="4618038"/>
            <a:ext cx="87312" cy="60325"/>
          </a:xfrm>
          <a:custGeom>
            <a:avLst/>
            <a:gdLst>
              <a:gd name="T0" fmla="*/ 28 w 55"/>
              <a:gd name="T1" fmla="*/ 0 h 76"/>
              <a:gd name="T2" fmla="*/ 16 w 55"/>
              <a:gd name="T3" fmla="*/ 3 h 76"/>
              <a:gd name="T4" fmla="*/ 8 w 55"/>
              <a:gd name="T5" fmla="*/ 11 h 76"/>
              <a:gd name="T6" fmla="*/ 2 w 55"/>
              <a:gd name="T7" fmla="*/ 22 h 76"/>
              <a:gd name="T8" fmla="*/ 0 w 55"/>
              <a:gd name="T9" fmla="*/ 37 h 76"/>
              <a:gd name="T10" fmla="*/ 2 w 55"/>
              <a:gd name="T11" fmla="*/ 53 h 76"/>
              <a:gd name="T12" fmla="*/ 8 w 55"/>
              <a:gd name="T13" fmla="*/ 65 h 76"/>
              <a:gd name="T14" fmla="*/ 16 w 55"/>
              <a:gd name="T15" fmla="*/ 73 h 76"/>
              <a:gd name="T16" fmla="*/ 28 w 55"/>
              <a:gd name="T17" fmla="*/ 76 h 76"/>
              <a:gd name="T18" fmla="*/ 39 w 55"/>
              <a:gd name="T19" fmla="*/ 73 h 76"/>
              <a:gd name="T20" fmla="*/ 47 w 55"/>
              <a:gd name="T21" fmla="*/ 65 h 76"/>
              <a:gd name="T22" fmla="*/ 53 w 55"/>
              <a:gd name="T23" fmla="*/ 53 h 76"/>
              <a:gd name="T24" fmla="*/ 55 w 55"/>
              <a:gd name="T25" fmla="*/ 37 h 76"/>
              <a:gd name="T26" fmla="*/ 53 w 55"/>
              <a:gd name="T27" fmla="*/ 22 h 76"/>
              <a:gd name="T28" fmla="*/ 47 w 55"/>
              <a:gd name="T29" fmla="*/ 11 h 76"/>
              <a:gd name="T30" fmla="*/ 39 w 55"/>
              <a:gd name="T31" fmla="*/ 3 h 76"/>
              <a:gd name="T32" fmla="*/ 28 w 55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76">
                <a:moveTo>
                  <a:pt x="28" y="0"/>
                </a:moveTo>
                <a:lnTo>
                  <a:pt x="16" y="3"/>
                </a:lnTo>
                <a:lnTo>
                  <a:pt x="8" y="11"/>
                </a:lnTo>
                <a:lnTo>
                  <a:pt x="2" y="22"/>
                </a:lnTo>
                <a:lnTo>
                  <a:pt x="0" y="37"/>
                </a:lnTo>
                <a:lnTo>
                  <a:pt x="2" y="53"/>
                </a:lnTo>
                <a:lnTo>
                  <a:pt x="8" y="65"/>
                </a:lnTo>
                <a:lnTo>
                  <a:pt x="16" y="73"/>
                </a:lnTo>
                <a:lnTo>
                  <a:pt x="28" y="76"/>
                </a:lnTo>
                <a:lnTo>
                  <a:pt x="39" y="73"/>
                </a:lnTo>
                <a:lnTo>
                  <a:pt x="47" y="65"/>
                </a:lnTo>
                <a:lnTo>
                  <a:pt x="53" y="53"/>
                </a:lnTo>
                <a:lnTo>
                  <a:pt x="55" y="37"/>
                </a:lnTo>
                <a:lnTo>
                  <a:pt x="53" y="22"/>
                </a:lnTo>
                <a:lnTo>
                  <a:pt x="47" y="11"/>
                </a:lnTo>
                <a:lnTo>
                  <a:pt x="39" y="3"/>
                </a:lnTo>
                <a:lnTo>
                  <a:pt x="28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3" name="Freeform 501"/>
          <p:cNvSpPr>
            <a:spLocks/>
          </p:cNvSpPr>
          <p:nvPr/>
        </p:nvSpPr>
        <p:spPr bwMode="auto">
          <a:xfrm>
            <a:off x="5803900" y="4629150"/>
            <a:ext cx="60325" cy="39688"/>
          </a:xfrm>
          <a:custGeom>
            <a:avLst/>
            <a:gdLst>
              <a:gd name="T0" fmla="*/ 20 w 38"/>
              <a:gd name="T1" fmla="*/ 0 h 50"/>
              <a:gd name="T2" fmla="*/ 11 w 38"/>
              <a:gd name="T3" fmla="*/ 1 h 50"/>
              <a:gd name="T4" fmla="*/ 5 w 38"/>
              <a:gd name="T5" fmla="*/ 7 h 50"/>
              <a:gd name="T6" fmla="*/ 1 w 38"/>
              <a:gd name="T7" fmla="*/ 15 h 50"/>
              <a:gd name="T8" fmla="*/ 0 w 38"/>
              <a:gd name="T9" fmla="*/ 25 h 50"/>
              <a:gd name="T10" fmla="*/ 1 w 38"/>
              <a:gd name="T11" fmla="*/ 35 h 50"/>
              <a:gd name="T12" fmla="*/ 5 w 38"/>
              <a:gd name="T13" fmla="*/ 43 h 50"/>
              <a:gd name="T14" fmla="*/ 11 w 38"/>
              <a:gd name="T15" fmla="*/ 48 h 50"/>
              <a:gd name="T16" fmla="*/ 20 w 38"/>
              <a:gd name="T17" fmla="*/ 50 h 50"/>
              <a:gd name="T18" fmla="*/ 27 w 38"/>
              <a:gd name="T19" fmla="*/ 48 h 50"/>
              <a:gd name="T20" fmla="*/ 33 w 38"/>
              <a:gd name="T21" fmla="*/ 43 h 50"/>
              <a:gd name="T22" fmla="*/ 37 w 38"/>
              <a:gd name="T23" fmla="*/ 35 h 50"/>
              <a:gd name="T24" fmla="*/ 38 w 38"/>
              <a:gd name="T25" fmla="*/ 25 h 50"/>
              <a:gd name="T26" fmla="*/ 37 w 38"/>
              <a:gd name="T27" fmla="*/ 15 h 50"/>
              <a:gd name="T28" fmla="*/ 33 w 38"/>
              <a:gd name="T29" fmla="*/ 7 h 50"/>
              <a:gd name="T30" fmla="*/ 27 w 38"/>
              <a:gd name="T31" fmla="*/ 1 h 50"/>
              <a:gd name="T32" fmla="*/ 20 w 38"/>
              <a:gd name="T3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" h="50">
                <a:moveTo>
                  <a:pt x="20" y="0"/>
                </a:moveTo>
                <a:lnTo>
                  <a:pt x="11" y="1"/>
                </a:lnTo>
                <a:lnTo>
                  <a:pt x="5" y="7"/>
                </a:lnTo>
                <a:lnTo>
                  <a:pt x="1" y="15"/>
                </a:lnTo>
                <a:lnTo>
                  <a:pt x="0" y="25"/>
                </a:lnTo>
                <a:lnTo>
                  <a:pt x="1" y="35"/>
                </a:lnTo>
                <a:lnTo>
                  <a:pt x="5" y="43"/>
                </a:lnTo>
                <a:lnTo>
                  <a:pt x="11" y="48"/>
                </a:lnTo>
                <a:lnTo>
                  <a:pt x="20" y="50"/>
                </a:lnTo>
                <a:lnTo>
                  <a:pt x="27" y="48"/>
                </a:lnTo>
                <a:lnTo>
                  <a:pt x="33" y="43"/>
                </a:lnTo>
                <a:lnTo>
                  <a:pt x="37" y="35"/>
                </a:lnTo>
                <a:lnTo>
                  <a:pt x="38" y="25"/>
                </a:lnTo>
                <a:lnTo>
                  <a:pt x="37" y="15"/>
                </a:lnTo>
                <a:lnTo>
                  <a:pt x="33" y="7"/>
                </a:lnTo>
                <a:lnTo>
                  <a:pt x="27" y="1"/>
                </a:lnTo>
                <a:lnTo>
                  <a:pt x="20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4" name="Freeform 502"/>
          <p:cNvSpPr>
            <a:spLocks/>
          </p:cNvSpPr>
          <p:nvPr/>
        </p:nvSpPr>
        <p:spPr bwMode="auto">
          <a:xfrm>
            <a:off x="5819775" y="4638675"/>
            <a:ext cx="30163" cy="20638"/>
          </a:xfrm>
          <a:custGeom>
            <a:avLst/>
            <a:gdLst>
              <a:gd name="T0" fmla="*/ 10 w 19"/>
              <a:gd name="T1" fmla="*/ 0 h 25"/>
              <a:gd name="T2" fmla="*/ 5 w 19"/>
              <a:gd name="T3" fmla="*/ 2 h 25"/>
              <a:gd name="T4" fmla="*/ 3 w 19"/>
              <a:gd name="T5" fmla="*/ 5 h 25"/>
              <a:gd name="T6" fmla="*/ 1 w 19"/>
              <a:gd name="T7" fmla="*/ 7 h 25"/>
              <a:gd name="T8" fmla="*/ 0 w 19"/>
              <a:gd name="T9" fmla="*/ 13 h 25"/>
              <a:gd name="T10" fmla="*/ 1 w 19"/>
              <a:gd name="T11" fmla="*/ 18 h 25"/>
              <a:gd name="T12" fmla="*/ 3 w 19"/>
              <a:gd name="T13" fmla="*/ 21 h 25"/>
              <a:gd name="T14" fmla="*/ 5 w 19"/>
              <a:gd name="T15" fmla="*/ 24 h 25"/>
              <a:gd name="T16" fmla="*/ 10 w 19"/>
              <a:gd name="T17" fmla="*/ 25 h 25"/>
              <a:gd name="T18" fmla="*/ 14 w 19"/>
              <a:gd name="T19" fmla="*/ 24 h 25"/>
              <a:gd name="T20" fmla="*/ 16 w 19"/>
              <a:gd name="T21" fmla="*/ 21 h 25"/>
              <a:gd name="T22" fmla="*/ 18 w 19"/>
              <a:gd name="T23" fmla="*/ 18 h 25"/>
              <a:gd name="T24" fmla="*/ 19 w 19"/>
              <a:gd name="T25" fmla="*/ 13 h 25"/>
              <a:gd name="T26" fmla="*/ 18 w 19"/>
              <a:gd name="T27" fmla="*/ 7 h 25"/>
              <a:gd name="T28" fmla="*/ 16 w 19"/>
              <a:gd name="T29" fmla="*/ 5 h 25"/>
              <a:gd name="T30" fmla="*/ 14 w 19"/>
              <a:gd name="T31" fmla="*/ 2 h 25"/>
              <a:gd name="T32" fmla="*/ 10 w 19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25">
                <a:moveTo>
                  <a:pt x="10" y="0"/>
                </a:moveTo>
                <a:lnTo>
                  <a:pt x="5" y="2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1" y="18"/>
                </a:lnTo>
                <a:lnTo>
                  <a:pt x="3" y="21"/>
                </a:lnTo>
                <a:lnTo>
                  <a:pt x="5" y="24"/>
                </a:lnTo>
                <a:lnTo>
                  <a:pt x="10" y="25"/>
                </a:lnTo>
                <a:lnTo>
                  <a:pt x="14" y="24"/>
                </a:lnTo>
                <a:lnTo>
                  <a:pt x="16" y="21"/>
                </a:lnTo>
                <a:lnTo>
                  <a:pt x="18" y="18"/>
                </a:lnTo>
                <a:lnTo>
                  <a:pt x="19" y="13"/>
                </a:lnTo>
                <a:lnTo>
                  <a:pt x="18" y="7"/>
                </a:lnTo>
                <a:lnTo>
                  <a:pt x="16" y="5"/>
                </a:lnTo>
                <a:lnTo>
                  <a:pt x="14" y="2"/>
                </a:lnTo>
                <a:lnTo>
                  <a:pt x="10" y="0"/>
                </a:lnTo>
                <a:close/>
              </a:path>
            </a:pathLst>
          </a:custGeom>
          <a:solidFill>
            <a:srgbClr val="CE7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5" name="Freeform 503"/>
          <p:cNvSpPr>
            <a:spLocks/>
          </p:cNvSpPr>
          <p:nvPr/>
        </p:nvSpPr>
        <p:spPr bwMode="auto">
          <a:xfrm>
            <a:off x="13430250" y="5507038"/>
            <a:ext cx="441325" cy="296862"/>
          </a:xfrm>
          <a:custGeom>
            <a:avLst/>
            <a:gdLst>
              <a:gd name="T0" fmla="*/ 140 w 278"/>
              <a:gd name="T1" fmla="*/ 0 h 374"/>
              <a:gd name="T2" fmla="*/ 112 w 278"/>
              <a:gd name="T3" fmla="*/ 5 h 374"/>
              <a:gd name="T4" fmla="*/ 85 w 278"/>
              <a:gd name="T5" fmla="*/ 16 h 374"/>
              <a:gd name="T6" fmla="*/ 62 w 278"/>
              <a:gd name="T7" fmla="*/ 32 h 374"/>
              <a:gd name="T8" fmla="*/ 41 w 278"/>
              <a:gd name="T9" fmla="*/ 56 h 374"/>
              <a:gd name="T10" fmla="*/ 24 w 278"/>
              <a:gd name="T11" fmla="*/ 84 h 374"/>
              <a:gd name="T12" fmla="*/ 12 w 278"/>
              <a:gd name="T13" fmla="*/ 115 h 374"/>
              <a:gd name="T14" fmla="*/ 3 w 278"/>
              <a:gd name="T15" fmla="*/ 150 h 374"/>
              <a:gd name="T16" fmla="*/ 0 w 278"/>
              <a:gd name="T17" fmla="*/ 187 h 374"/>
              <a:gd name="T18" fmla="*/ 3 w 278"/>
              <a:gd name="T19" fmla="*/ 225 h 374"/>
              <a:gd name="T20" fmla="*/ 12 w 278"/>
              <a:gd name="T21" fmla="*/ 259 h 374"/>
              <a:gd name="T22" fmla="*/ 24 w 278"/>
              <a:gd name="T23" fmla="*/ 291 h 374"/>
              <a:gd name="T24" fmla="*/ 41 w 278"/>
              <a:gd name="T25" fmla="*/ 319 h 374"/>
              <a:gd name="T26" fmla="*/ 62 w 278"/>
              <a:gd name="T27" fmla="*/ 343 h 374"/>
              <a:gd name="T28" fmla="*/ 85 w 278"/>
              <a:gd name="T29" fmla="*/ 359 h 374"/>
              <a:gd name="T30" fmla="*/ 112 w 278"/>
              <a:gd name="T31" fmla="*/ 370 h 374"/>
              <a:gd name="T32" fmla="*/ 140 w 278"/>
              <a:gd name="T33" fmla="*/ 374 h 374"/>
              <a:gd name="T34" fmla="*/ 167 w 278"/>
              <a:gd name="T35" fmla="*/ 370 h 374"/>
              <a:gd name="T36" fmla="*/ 193 w 278"/>
              <a:gd name="T37" fmla="*/ 359 h 374"/>
              <a:gd name="T38" fmla="*/ 217 w 278"/>
              <a:gd name="T39" fmla="*/ 343 h 374"/>
              <a:gd name="T40" fmla="*/ 237 w 278"/>
              <a:gd name="T41" fmla="*/ 319 h 374"/>
              <a:gd name="T42" fmla="*/ 255 w 278"/>
              <a:gd name="T43" fmla="*/ 291 h 374"/>
              <a:gd name="T44" fmla="*/ 267 w 278"/>
              <a:gd name="T45" fmla="*/ 259 h 374"/>
              <a:gd name="T46" fmla="*/ 275 w 278"/>
              <a:gd name="T47" fmla="*/ 225 h 374"/>
              <a:gd name="T48" fmla="*/ 278 w 278"/>
              <a:gd name="T49" fmla="*/ 187 h 374"/>
              <a:gd name="T50" fmla="*/ 275 w 278"/>
              <a:gd name="T51" fmla="*/ 150 h 374"/>
              <a:gd name="T52" fmla="*/ 267 w 278"/>
              <a:gd name="T53" fmla="*/ 115 h 374"/>
              <a:gd name="T54" fmla="*/ 255 w 278"/>
              <a:gd name="T55" fmla="*/ 84 h 374"/>
              <a:gd name="T56" fmla="*/ 237 w 278"/>
              <a:gd name="T57" fmla="*/ 56 h 374"/>
              <a:gd name="T58" fmla="*/ 217 w 278"/>
              <a:gd name="T59" fmla="*/ 32 h 374"/>
              <a:gd name="T60" fmla="*/ 193 w 278"/>
              <a:gd name="T61" fmla="*/ 16 h 374"/>
              <a:gd name="T62" fmla="*/ 167 w 278"/>
              <a:gd name="T63" fmla="*/ 5 h 374"/>
              <a:gd name="T64" fmla="*/ 140 w 278"/>
              <a:gd name="T65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8" h="374">
                <a:moveTo>
                  <a:pt x="140" y="0"/>
                </a:moveTo>
                <a:lnTo>
                  <a:pt x="112" y="5"/>
                </a:lnTo>
                <a:lnTo>
                  <a:pt x="85" y="16"/>
                </a:lnTo>
                <a:lnTo>
                  <a:pt x="62" y="32"/>
                </a:lnTo>
                <a:lnTo>
                  <a:pt x="41" y="56"/>
                </a:lnTo>
                <a:lnTo>
                  <a:pt x="24" y="84"/>
                </a:lnTo>
                <a:lnTo>
                  <a:pt x="12" y="115"/>
                </a:lnTo>
                <a:lnTo>
                  <a:pt x="3" y="150"/>
                </a:lnTo>
                <a:lnTo>
                  <a:pt x="0" y="187"/>
                </a:lnTo>
                <a:lnTo>
                  <a:pt x="3" y="225"/>
                </a:lnTo>
                <a:lnTo>
                  <a:pt x="12" y="259"/>
                </a:lnTo>
                <a:lnTo>
                  <a:pt x="24" y="291"/>
                </a:lnTo>
                <a:lnTo>
                  <a:pt x="41" y="319"/>
                </a:lnTo>
                <a:lnTo>
                  <a:pt x="62" y="343"/>
                </a:lnTo>
                <a:lnTo>
                  <a:pt x="85" y="359"/>
                </a:lnTo>
                <a:lnTo>
                  <a:pt x="112" y="370"/>
                </a:lnTo>
                <a:lnTo>
                  <a:pt x="140" y="374"/>
                </a:lnTo>
                <a:lnTo>
                  <a:pt x="167" y="370"/>
                </a:lnTo>
                <a:lnTo>
                  <a:pt x="193" y="359"/>
                </a:lnTo>
                <a:lnTo>
                  <a:pt x="217" y="343"/>
                </a:lnTo>
                <a:lnTo>
                  <a:pt x="237" y="319"/>
                </a:lnTo>
                <a:lnTo>
                  <a:pt x="255" y="291"/>
                </a:lnTo>
                <a:lnTo>
                  <a:pt x="267" y="259"/>
                </a:lnTo>
                <a:lnTo>
                  <a:pt x="275" y="225"/>
                </a:lnTo>
                <a:lnTo>
                  <a:pt x="278" y="187"/>
                </a:lnTo>
                <a:lnTo>
                  <a:pt x="275" y="150"/>
                </a:lnTo>
                <a:lnTo>
                  <a:pt x="267" y="115"/>
                </a:lnTo>
                <a:lnTo>
                  <a:pt x="255" y="84"/>
                </a:lnTo>
                <a:lnTo>
                  <a:pt x="237" y="56"/>
                </a:lnTo>
                <a:lnTo>
                  <a:pt x="217" y="32"/>
                </a:lnTo>
                <a:lnTo>
                  <a:pt x="193" y="16"/>
                </a:lnTo>
                <a:lnTo>
                  <a:pt x="167" y="5"/>
                </a:lnTo>
                <a:lnTo>
                  <a:pt x="140" y="0"/>
                </a:lnTo>
                <a:close/>
              </a:path>
            </a:pathLst>
          </a:custGeom>
          <a:solidFill>
            <a:srgbClr val="FFB2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6" name="Freeform 504"/>
          <p:cNvSpPr>
            <a:spLocks/>
          </p:cNvSpPr>
          <p:nvPr/>
        </p:nvSpPr>
        <p:spPr bwMode="auto">
          <a:xfrm>
            <a:off x="13442950" y="5514975"/>
            <a:ext cx="419100" cy="282575"/>
          </a:xfrm>
          <a:custGeom>
            <a:avLst/>
            <a:gdLst>
              <a:gd name="T0" fmla="*/ 132 w 264"/>
              <a:gd name="T1" fmla="*/ 0 h 356"/>
              <a:gd name="T2" fmla="*/ 105 w 264"/>
              <a:gd name="T3" fmla="*/ 4 h 356"/>
              <a:gd name="T4" fmla="*/ 80 w 264"/>
              <a:gd name="T5" fmla="*/ 14 h 356"/>
              <a:gd name="T6" fmla="*/ 58 w 264"/>
              <a:gd name="T7" fmla="*/ 31 h 356"/>
              <a:gd name="T8" fmla="*/ 38 w 264"/>
              <a:gd name="T9" fmla="*/ 53 h 356"/>
              <a:gd name="T10" fmla="*/ 23 w 264"/>
              <a:gd name="T11" fmla="*/ 79 h 356"/>
              <a:gd name="T12" fmla="*/ 11 w 264"/>
              <a:gd name="T13" fmla="*/ 108 h 356"/>
              <a:gd name="T14" fmla="*/ 4 w 264"/>
              <a:gd name="T15" fmla="*/ 141 h 356"/>
              <a:gd name="T16" fmla="*/ 0 w 264"/>
              <a:gd name="T17" fmla="*/ 177 h 356"/>
              <a:gd name="T18" fmla="*/ 4 w 264"/>
              <a:gd name="T19" fmla="*/ 213 h 356"/>
              <a:gd name="T20" fmla="*/ 11 w 264"/>
              <a:gd name="T21" fmla="*/ 247 h 356"/>
              <a:gd name="T22" fmla="*/ 23 w 264"/>
              <a:gd name="T23" fmla="*/ 277 h 356"/>
              <a:gd name="T24" fmla="*/ 38 w 264"/>
              <a:gd name="T25" fmla="*/ 304 h 356"/>
              <a:gd name="T26" fmla="*/ 58 w 264"/>
              <a:gd name="T27" fmla="*/ 326 h 356"/>
              <a:gd name="T28" fmla="*/ 80 w 264"/>
              <a:gd name="T29" fmla="*/ 342 h 356"/>
              <a:gd name="T30" fmla="*/ 105 w 264"/>
              <a:gd name="T31" fmla="*/ 352 h 356"/>
              <a:gd name="T32" fmla="*/ 132 w 264"/>
              <a:gd name="T33" fmla="*/ 356 h 356"/>
              <a:gd name="T34" fmla="*/ 158 w 264"/>
              <a:gd name="T35" fmla="*/ 352 h 356"/>
              <a:gd name="T36" fmla="*/ 183 w 264"/>
              <a:gd name="T37" fmla="*/ 342 h 356"/>
              <a:gd name="T38" fmla="*/ 206 w 264"/>
              <a:gd name="T39" fmla="*/ 326 h 356"/>
              <a:gd name="T40" fmla="*/ 225 w 264"/>
              <a:gd name="T41" fmla="*/ 304 h 356"/>
              <a:gd name="T42" fmla="*/ 241 w 264"/>
              <a:gd name="T43" fmla="*/ 277 h 356"/>
              <a:gd name="T44" fmla="*/ 254 w 264"/>
              <a:gd name="T45" fmla="*/ 247 h 356"/>
              <a:gd name="T46" fmla="*/ 261 w 264"/>
              <a:gd name="T47" fmla="*/ 213 h 356"/>
              <a:gd name="T48" fmla="*/ 264 w 264"/>
              <a:gd name="T49" fmla="*/ 177 h 356"/>
              <a:gd name="T50" fmla="*/ 261 w 264"/>
              <a:gd name="T51" fmla="*/ 141 h 356"/>
              <a:gd name="T52" fmla="*/ 254 w 264"/>
              <a:gd name="T53" fmla="*/ 108 h 356"/>
              <a:gd name="T54" fmla="*/ 241 w 264"/>
              <a:gd name="T55" fmla="*/ 79 h 356"/>
              <a:gd name="T56" fmla="*/ 225 w 264"/>
              <a:gd name="T57" fmla="*/ 53 h 356"/>
              <a:gd name="T58" fmla="*/ 206 w 264"/>
              <a:gd name="T59" fmla="*/ 31 h 356"/>
              <a:gd name="T60" fmla="*/ 183 w 264"/>
              <a:gd name="T61" fmla="*/ 14 h 356"/>
              <a:gd name="T62" fmla="*/ 158 w 264"/>
              <a:gd name="T63" fmla="*/ 4 h 356"/>
              <a:gd name="T64" fmla="*/ 132 w 264"/>
              <a:gd name="T65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356">
                <a:moveTo>
                  <a:pt x="132" y="0"/>
                </a:moveTo>
                <a:lnTo>
                  <a:pt x="105" y="4"/>
                </a:lnTo>
                <a:lnTo>
                  <a:pt x="80" y="14"/>
                </a:lnTo>
                <a:lnTo>
                  <a:pt x="58" y="31"/>
                </a:lnTo>
                <a:lnTo>
                  <a:pt x="38" y="53"/>
                </a:lnTo>
                <a:lnTo>
                  <a:pt x="23" y="79"/>
                </a:lnTo>
                <a:lnTo>
                  <a:pt x="11" y="108"/>
                </a:lnTo>
                <a:lnTo>
                  <a:pt x="4" y="141"/>
                </a:lnTo>
                <a:lnTo>
                  <a:pt x="0" y="177"/>
                </a:lnTo>
                <a:lnTo>
                  <a:pt x="4" y="213"/>
                </a:lnTo>
                <a:lnTo>
                  <a:pt x="11" y="247"/>
                </a:lnTo>
                <a:lnTo>
                  <a:pt x="23" y="277"/>
                </a:lnTo>
                <a:lnTo>
                  <a:pt x="38" y="304"/>
                </a:lnTo>
                <a:lnTo>
                  <a:pt x="58" y="326"/>
                </a:lnTo>
                <a:lnTo>
                  <a:pt x="80" y="342"/>
                </a:lnTo>
                <a:lnTo>
                  <a:pt x="105" y="352"/>
                </a:lnTo>
                <a:lnTo>
                  <a:pt x="132" y="356"/>
                </a:lnTo>
                <a:lnTo>
                  <a:pt x="158" y="352"/>
                </a:lnTo>
                <a:lnTo>
                  <a:pt x="183" y="342"/>
                </a:lnTo>
                <a:lnTo>
                  <a:pt x="206" y="326"/>
                </a:lnTo>
                <a:lnTo>
                  <a:pt x="225" y="304"/>
                </a:lnTo>
                <a:lnTo>
                  <a:pt x="241" y="277"/>
                </a:lnTo>
                <a:lnTo>
                  <a:pt x="254" y="247"/>
                </a:lnTo>
                <a:lnTo>
                  <a:pt x="261" y="213"/>
                </a:lnTo>
                <a:lnTo>
                  <a:pt x="264" y="177"/>
                </a:lnTo>
                <a:lnTo>
                  <a:pt x="261" y="141"/>
                </a:lnTo>
                <a:lnTo>
                  <a:pt x="254" y="108"/>
                </a:lnTo>
                <a:lnTo>
                  <a:pt x="241" y="79"/>
                </a:lnTo>
                <a:lnTo>
                  <a:pt x="225" y="53"/>
                </a:lnTo>
                <a:lnTo>
                  <a:pt x="206" y="31"/>
                </a:lnTo>
                <a:lnTo>
                  <a:pt x="183" y="14"/>
                </a:lnTo>
                <a:lnTo>
                  <a:pt x="158" y="4"/>
                </a:lnTo>
                <a:lnTo>
                  <a:pt x="132" y="0"/>
                </a:lnTo>
                <a:close/>
              </a:path>
            </a:pathLst>
          </a:custGeom>
          <a:solidFill>
            <a:srgbClr val="FFC6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7" name="Freeform 505"/>
          <p:cNvSpPr>
            <a:spLocks/>
          </p:cNvSpPr>
          <p:nvPr/>
        </p:nvSpPr>
        <p:spPr bwMode="auto">
          <a:xfrm>
            <a:off x="13455650" y="5521325"/>
            <a:ext cx="395288" cy="268288"/>
          </a:xfrm>
          <a:custGeom>
            <a:avLst/>
            <a:gdLst>
              <a:gd name="T0" fmla="*/ 125 w 249"/>
              <a:gd name="T1" fmla="*/ 0 h 336"/>
              <a:gd name="T2" fmla="*/ 100 w 249"/>
              <a:gd name="T3" fmla="*/ 3 h 336"/>
              <a:gd name="T4" fmla="*/ 77 w 249"/>
              <a:gd name="T5" fmla="*/ 14 h 336"/>
              <a:gd name="T6" fmla="*/ 55 w 249"/>
              <a:gd name="T7" fmla="*/ 29 h 336"/>
              <a:gd name="T8" fmla="*/ 37 w 249"/>
              <a:gd name="T9" fmla="*/ 50 h 336"/>
              <a:gd name="T10" fmla="*/ 21 w 249"/>
              <a:gd name="T11" fmla="*/ 75 h 336"/>
              <a:gd name="T12" fmla="*/ 10 w 249"/>
              <a:gd name="T13" fmla="*/ 102 h 336"/>
              <a:gd name="T14" fmla="*/ 2 w 249"/>
              <a:gd name="T15" fmla="*/ 134 h 336"/>
              <a:gd name="T16" fmla="*/ 0 w 249"/>
              <a:gd name="T17" fmla="*/ 167 h 336"/>
              <a:gd name="T18" fmla="*/ 2 w 249"/>
              <a:gd name="T19" fmla="*/ 201 h 336"/>
              <a:gd name="T20" fmla="*/ 10 w 249"/>
              <a:gd name="T21" fmla="*/ 233 h 336"/>
              <a:gd name="T22" fmla="*/ 21 w 249"/>
              <a:gd name="T23" fmla="*/ 262 h 336"/>
              <a:gd name="T24" fmla="*/ 37 w 249"/>
              <a:gd name="T25" fmla="*/ 287 h 336"/>
              <a:gd name="T26" fmla="*/ 55 w 249"/>
              <a:gd name="T27" fmla="*/ 307 h 336"/>
              <a:gd name="T28" fmla="*/ 77 w 249"/>
              <a:gd name="T29" fmla="*/ 323 h 336"/>
              <a:gd name="T30" fmla="*/ 100 w 249"/>
              <a:gd name="T31" fmla="*/ 334 h 336"/>
              <a:gd name="T32" fmla="*/ 125 w 249"/>
              <a:gd name="T33" fmla="*/ 336 h 336"/>
              <a:gd name="T34" fmla="*/ 149 w 249"/>
              <a:gd name="T35" fmla="*/ 334 h 336"/>
              <a:gd name="T36" fmla="*/ 173 w 249"/>
              <a:gd name="T37" fmla="*/ 323 h 336"/>
              <a:gd name="T38" fmla="*/ 193 w 249"/>
              <a:gd name="T39" fmla="*/ 307 h 336"/>
              <a:gd name="T40" fmla="*/ 212 w 249"/>
              <a:gd name="T41" fmla="*/ 287 h 336"/>
              <a:gd name="T42" fmla="*/ 227 w 249"/>
              <a:gd name="T43" fmla="*/ 262 h 336"/>
              <a:gd name="T44" fmla="*/ 239 w 249"/>
              <a:gd name="T45" fmla="*/ 233 h 336"/>
              <a:gd name="T46" fmla="*/ 247 w 249"/>
              <a:gd name="T47" fmla="*/ 201 h 336"/>
              <a:gd name="T48" fmla="*/ 249 w 249"/>
              <a:gd name="T49" fmla="*/ 167 h 336"/>
              <a:gd name="T50" fmla="*/ 247 w 249"/>
              <a:gd name="T51" fmla="*/ 134 h 336"/>
              <a:gd name="T52" fmla="*/ 239 w 249"/>
              <a:gd name="T53" fmla="*/ 102 h 336"/>
              <a:gd name="T54" fmla="*/ 227 w 249"/>
              <a:gd name="T55" fmla="*/ 75 h 336"/>
              <a:gd name="T56" fmla="*/ 212 w 249"/>
              <a:gd name="T57" fmla="*/ 50 h 336"/>
              <a:gd name="T58" fmla="*/ 193 w 249"/>
              <a:gd name="T59" fmla="*/ 29 h 336"/>
              <a:gd name="T60" fmla="*/ 173 w 249"/>
              <a:gd name="T61" fmla="*/ 14 h 336"/>
              <a:gd name="T62" fmla="*/ 149 w 249"/>
              <a:gd name="T63" fmla="*/ 3 h 336"/>
              <a:gd name="T64" fmla="*/ 125 w 249"/>
              <a:gd name="T65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9" h="336">
                <a:moveTo>
                  <a:pt x="125" y="0"/>
                </a:moveTo>
                <a:lnTo>
                  <a:pt x="100" y="3"/>
                </a:lnTo>
                <a:lnTo>
                  <a:pt x="77" y="14"/>
                </a:lnTo>
                <a:lnTo>
                  <a:pt x="55" y="29"/>
                </a:lnTo>
                <a:lnTo>
                  <a:pt x="37" y="50"/>
                </a:lnTo>
                <a:lnTo>
                  <a:pt x="21" y="75"/>
                </a:lnTo>
                <a:lnTo>
                  <a:pt x="10" y="102"/>
                </a:lnTo>
                <a:lnTo>
                  <a:pt x="2" y="134"/>
                </a:lnTo>
                <a:lnTo>
                  <a:pt x="0" y="167"/>
                </a:lnTo>
                <a:lnTo>
                  <a:pt x="2" y="201"/>
                </a:lnTo>
                <a:lnTo>
                  <a:pt x="10" y="233"/>
                </a:lnTo>
                <a:lnTo>
                  <a:pt x="21" y="262"/>
                </a:lnTo>
                <a:lnTo>
                  <a:pt x="37" y="287"/>
                </a:lnTo>
                <a:lnTo>
                  <a:pt x="55" y="307"/>
                </a:lnTo>
                <a:lnTo>
                  <a:pt x="77" y="323"/>
                </a:lnTo>
                <a:lnTo>
                  <a:pt x="100" y="334"/>
                </a:lnTo>
                <a:lnTo>
                  <a:pt x="125" y="336"/>
                </a:lnTo>
                <a:lnTo>
                  <a:pt x="149" y="334"/>
                </a:lnTo>
                <a:lnTo>
                  <a:pt x="173" y="323"/>
                </a:lnTo>
                <a:lnTo>
                  <a:pt x="193" y="307"/>
                </a:lnTo>
                <a:lnTo>
                  <a:pt x="212" y="287"/>
                </a:lnTo>
                <a:lnTo>
                  <a:pt x="227" y="262"/>
                </a:lnTo>
                <a:lnTo>
                  <a:pt x="239" y="233"/>
                </a:lnTo>
                <a:lnTo>
                  <a:pt x="247" y="201"/>
                </a:lnTo>
                <a:lnTo>
                  <a:pt x="249" y="167"/>
                </a:lnTo>
                <a:lnTo>
                  <a:pt x="247" y="134"/>
                </a:lnTo>
                <a:lnTo>
                  <a:pt x="239" y="102"/>
                </a:lnTo>
                <a:lnTo>
                  <a:pt x="227" y="75"/>
                </a:lnTo>
                <a:lnTo>
                  <a:pt x="212" y="50"/>
                </a:lnTo>
                <a:lnTo>
                  <a:pt x="193" y="29"/>
                </a:lnTo>
                <a:lnTo>
                  <a:pt x="173" y="14"/>
                </a:lnTo>
                <a:lnTo>
                  <a:pt x="149" y="3"/>
                </a:lnTo>
                <a:lnTo>
                  <a:pt x="125" y="0"/>
                </a:lnTo>
                <a:close/>
              </a:path>
            </a:pathLst>
          </a:custGeom>
          <a:solidFill>
            <a:srgbClr val="FFC6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8" name="Freeform 506"/>
          <p:cNvSpPr>
            <a:spLocks/>
          </p:cNvSpPr>
          <p:nvPr/>
        </p:nvSpPr>
        <p:spPr bwMode="auto">
          <a:xfrm>
            <a:off x="13466763" y="5529263"/>
            <a:ext cx="374650" cy="254000"/>
          </a:xfrm>
          <a:custGeom>
            <a:avLst/>
            <a:gdLst>
              <a:gd name="T0" fmla="*/ 118 w 236"/>
              <a:gd name="T1" fmla="*/ 0 h 318"/>
              <a:gd name="T2" fmla="*/ 94 w 236"/>
              <a:gd name="T3" fmla="*/ 2 h 318"/>
              <a:gd name="T4" fmla="*/ 72 w 236"/>
              <a:gd name="T5" fmla="*/ 12 h 318"/>
              <a:gd name="T6" fmla="*/ 52 w 236"/>
              <a:gd name="T7" fmla="*/ 27 h 318"/>
              <a:gd name="T8" fmla="*/ 35 w 236"/>
              <a:gd name="T9" fmla="*/ 45 h 318"/>
              <a:gd name="T10" fmla="*/ 20 w 236"/>
              <a:gd name="T11" fmla="*/ 69 h 318"/>
              <a:gd name="T12" fmla="*/ 9 w 236"/>
              <a:gd name="T13" fmla="*/ 96 h 318"/>
              <a:gd name="T14" fmla="*/ 2 w 236"/>
              <a:gd name="T15" fmla="*/ 127 h 318"/>
              <a:gd name="T16" fmla="*/ 0 w 236"/>
              <a:gd name="T17" fmla="*/ 159 h 318"/>
              <a:gd name="T18" fmla="*/ 2 w 236"/>
              <a:gd name="T19" fmla="*/ 191 h 318"/>
              <a:gd name="T20" fmla="*/ 9 w 236"/>
              <a:gd name="T21" fmla="*/ 221 h 318"/>
              <a:gd name="T22" fmla="*/ 20 w 236"/>
              <a:gd name="T23" fmla="*/ 247 h 318"/>
              <a:gd name="T24" fmla="*/ 35 w 236"/>
              <a:gd name="T25" fmla="*/ 271 h 318"/>
              <a:gd name="T26" fmla="*/ 52 w 236"/>
              <a:gd name="T27" fmla="*/ 290 h 318"/>
              <a:gd name="T28" fmla="*/ 72 w 236"/>
              <a:gd name="T29" fmla="*/ 306 h 318"/>
              <a:gd name="T30" fmla="*/ 94 w 236"/>
              <a:gd name="T31" fmla="*/ 315 h 318"/>
              <a:gd name="T32" fmla="*/ 118 w 236"/>
              <a:gd name="T33" fmla="*/ 318 h 318"/>
              <a:gd name="T34" fmla="*/ 141 w 236"/>
              <a:gd name="T35" fmla="*/ 315 h 318"/>
              <a:gd name="T36" fmla="*/ 164 w 236"/>
              <a:gd name="T37" fmla="*/ 306 h 318"/>
              <a:gd name="T38" fmla="*/ 183 w 236"/>
              <a:gd name="T39" fmla="*/ 290 h 318"/>
              <a:gd name="T40" fmla="*/ 201 w 236"/>
              <a:gd name="T41" fmla="*/ 271 h 318"/>
              <a:gd name="T42" fmla="*/ 215 w 236"/>
              <a:gd name="T43" fmla="*/ 247 h 318"/>
              <a:gd name="T44" fmla="*/ 226 w 236"/>
              <a:gd name="T45" fmla="*/ 221 h 318"/>
              <a:gd name="T46" fmla="*/ 234 w 236"/>
              <a:gd name="T47" fmla="*/ 191 h 318"/>
              <a:gd name="T48" fmla="*/ 236 w 236"/>
              <a:gd name="T49" fmla="*/ 159 h 318"/>
              <a:gd name="T50" fmla="*/ 234 w 236"/>
              <a:gd name="T51" fmla="*/ 127 h 318"/>
              <a:gd name="T52" fmla="*/ 226 w 236"/>
              <a:gd name="T53" fmla="*/ 96 h 318"/>
              <a:gd name="T54" fmla="*/ 215 w 236"/>
              <a:gd name="T55" fmla="*/ 69 h 318"/>
              <a:gd name="T56" fmla="*/ 201 w 236"/>
              <a:gd name="T57" fmla="*/ 45 h 318"/>
              <a:gd name="T58" fmla="*/ 183 w 236"/>
              <a:gd name="T59" fmla="*/ 27 h 318"/>
              <a:gd name="T60" fmla="*/ 164 w 236"/>
              <a:gd name="T61" fmla="*/ 12 h 318"/>
              <a:gd name="T62" fmla="*/ 141 w 236"/>
              <a:gd name="T63" fmla="*/ 2 h 318"/>
              <a:gd name="T64" fmla="*/ 118 w 236"/>
              <a:gd name="T65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6" h="318">
                <a:moveTo>
                  <a:pt x="118" y="0"/>
                </a:moveTo>
                <a:lnTo>
                  <a:pt x="94" y="2"/>
                </a:lnTo>
                <a:lnTo>
                  <a:pt x="72" y="12"/>
                </a:lnTo>
                <a:lnTo>
                  <a:pt x="52" y="27"/>
                </a:lnTo>
                <a:lnTo>
                  <a:pt x="35" y="45"/>
                </a:lnTo>
                <a:lnTo>
                  <a:pt x="20" y="69"/>
                </a:lnTo>
                <a:lnTo>
                  <a:pt x="9" y="96"/>
                </a:lnTo>
                <a:lnTo>
                  <a:pt x="2" y="127"/>
                </a:lnTo>
                <a:lnTo>
                  <a:pt x="0" y="159"/>
                </a:lnTo>
                <a:lnTo>
                  <a:pt x="2" y="191"/>
                </a:lnTo>
                <a:lnTo>
                  <a:pt x="9" y="221"/>
                </a:lnTo>
                <a:lnTo>
                  <a:pt x="20" y="247"/>
                </a:lnTo>
                <a:lnTo>
                  <a:pt x="35" y="271"/>
                </a:lnTo>
                <a:lnTo>
                  <a:pt x="52" y="290"/>
                </a:lnTo>
                <a:lnTo>
                  <a:pt x="72" y="306"/>
                </a:lnTo>
                <a:lnTo>
                  <a:pt x="94" y="315"/>
                </a:lnTo>
                <a:lnTo>
                  <a:pt x="118" y="318"/>
                </a:lnTo>
                <a:lnTo>
                  <a:pt x="141" y="315"/>
                </a:lnTo>
                <a:lnTo>
                  <a:pt x="164" y="306"/>
                </a:lnTo>
                <a:lnTo>
                  <a:pt x="183" y="290"/>
                </a:lnTo>
                <a:lnTo>
                  <a:pt x="201" y="271"/>
                </a:lnTo>
                <a:lnTo>
                  <a:pt x="215" y="247"/>
                </a:lnTo>
                <a:lnTo>
                  <a:pt x="226" y="221"/>
                </a:lnTo>
                <a:lnTo>
                  <a:pt x="234" y="191"/>
                </a:lnTo>
                <a:lnTo>
                  <a:pt x="236" y="159"/>
                </a:lnTo>
                <a:lnTo>
                  <a:pt x="234" y="127"/>
                </a:lnTo>
                <a:lnTo>
                  <a:pt x="226" y="96"/>
                </a:lnTo>
                <a:lnTo>
                  <a:pt x="215" y="69"/>
                </a:lnTo>
                <a:lnTo>
                  <a:pt x="201" y="45"/>
                </a:lnTo>
                <a:lnTo>
                  <a:pt x="183" y="27"/>
                </a:lnTo>
                <a:lnTo>
                  <a:pt x="164" y="12"/>
                </a:lnTo>
                <a:lnTo>
                  <a:pt x="141" y="2"/>
                </a:lnTo>
                <a:lnTo>
                  <a:pt x="118" y="0"/>
                </a:lnTo>
                <a:close/>
              </a:path>
            </a:pathLst>
          </a:custGeom>
          <a:solidFill>
            <a:srgbClr val="FFC6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79" name="Freeform 507"/>
          <p:cNvSpPr>
            <a:spLocks/>
          </p:cNvSpPr>
          <p:nvPr/>
        </p:nvSpPr>
        <p:spPr bwMode="auto">
          <a:xfrm>
            <a:off x="13477875" y="5537200"/>
            <a:ext cx="354013" cy="238125"/>
          </a:xfrm>
          <a:custGeom>
            <a:avLst/>
            <a:gdLst>
              <a:gd name="T0" fmla="*/ 112 w 223"/>
              <a:gd name="T1" fmla="*/ 0 h 299"/>
              <a:gd name="T2" fmla="*/ 89 w 223"/>
              <a:gd name="T3" fmla="*/ 3 h 299"/>
              <a:gd name="T4" fmla="*/ 69 w 223"/>
              <a:gd name="T5" fmla="*/ 11 h 299"/>
              <a:gd name="T6" fmla="*/ 49 w 223"/>
              <a:gd name="T7" fmla="*/ 25 h 299"/>
              <a:gd name="T8" fmla="*/ 33 w 223"/>
              <a:gd name="T9" fmla="*/ 43 h 299"/>
              <a:gd name="T10" fmla="*/ 19 w 223"/>
              <a:gd name="T11" fmla="*/ 65 h 299"/>
              <a:gd name="T12" fmla="*/ 9 w 223"/>
              <a:gd name="T13" fmla="*/ 92 h 299"/>
              <a:gd name="T14" fmla="*/ 2 w 223"/>
              <a:gd name="T15" fmla="*/ 119 h 299"/>
              <a:gd name="T16" fmla="*/ 0 w 223"/>
              <a:gd name="T17" fmla="*/ 150 h 299"/>
              <a:gd name="T18" fmla="*/ 2 w 223"/>
              <a:gd name="T19" fmla="*/ 180 h 299"/>
              <a:gd name="T20" fmla="*/ 9 w 223"/>
              <a:gd name="T21" fmla="*/ 208 h 299"/>
              <a:gd name="T22" fmla="*/ 19 w 223"/>
              <a:gd name="T23" fmla="*/ 233 h 299"/>
              <a:gd name="T24" fmla="*/ 33 w 223"/>
              <a:gd name="T25" fmla="*/ 255 h 299"/>
              <a:gd name="T26" fmla="*/ 49 w 223"/>
              <a:gd name="T27" fmla="*/ 273 h 299"/>
              <a:gd name="T28" fmla="*/ 69 w 223"/>
              <a:gd name="T29" fmla="*/ 287 h 299"/>
              <a:gd name="T30" fmla="*/ 89 w 223"/>
              <a:gd name="T31" fmla="*/ 297 h 299"/>
              <a:gd name="T32" fmla="*/ 112 w 223"/>
              <a:gd name="T33" fmla="*/ 299 h 299"/>
              <a:gd name="T34" fmla="*/ 134 w 223"/>
              <a:gd name="T35" fmla="*/ 297 h 299"/>
              <a:gd name="T36" fmla="*/ 155 w 223"/>
              <a:gd name="T37" fmla="*/ 287 h 299"/>
              <a:gd name="T38" fmla="*/ 173 w 223"/>
              <a:gd name="T39" fmla="*/ 273 h 299"/>
              <a:gd name="T40" fmla="*/ 190 w 223"/>
              <a:gd name="T41" fmla="*/ 255 h 299"/>
              <a:gd name="T42" fmla="*/ 203 w 223"/>
              <a:gd name="T43" fmla="*/ 233 h 299"/>
              <a:gd name="T44" fmla="*/ 213 w 223"/>
              <a:gd name="T45" fmla="*/ 208 h 299"/>
              <a:gd name="T46" fmla="*/ 220 w 223"/>
              <a:gd name="T47" fmla="*/ 180 h 299"/>
              <a:gd name="T48" fmla="*/ 223 w 223"/>
              <a:gd name="T49" fmla="*/ 150 h 299"/>
              <a:gd name="T50" fmla="*/ 220 w 223"/>
              <a:gd name="T51" fmla="*/ 119 h 299"/>
              <a:gd name="T52" fmla="*/ 213 w 223"/>
              <a:gd name="T53" fmla="*/ 92 h 299"/>
              <a:gd name="T54" fmla="*/ 203 w 223"/>
              <a:gd name="T55" fmla="*/ 65 h 299"/>
              <a:gd name="T56" fmla="*/ 190 w 223"/>
              <a:gd name="T57" fmla="*/ 43 h 299"/>
              <a:gd name="T58" fmla="*/ 173 w 223"/>
              <a:gd name="T59" fmla="*/ 25 h 299"/>
              <a:gd name="T60" fmla="*/ 155 w 223"/>
              <a:gd name="T61" fmla="*/ 11 h 299"/>
              <a:gd name="T62" fmla="*/ 134 w 223"/>
              <a:gd name="T63" fmla="*/ 3 h 299"/>
              <a:gd name="T64" fmla="*/ 112 w 223"/>
              <a:gd name="T65" fmla="*/ 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3" h="299">
                <a:moveTo>
                  <a:pt x="112" y="0"/>
                </a:moveTo>
                <a:lnTo>
                  <a:pt x="89" y="3"/>
                </a:lnTo>
                <a:lnTo>
                  <a:pt x="69" y="11"/>
                </a:lnTo>
                <a:lnTo>
                  <a:pt x="49" y="25"/>
                </a:lnTo>
                <a:lnTo>
                  <a:pt x="33" y="43"/>
                </a:lnTo>
                <a:lnTo>
                  <a:pt x="19" y="65"/>
                </a:lnTo>
                <a:lnTo>
                  <a:pt x="9" y="92"/>
                </a:lnTo>
                <a:lnTo>
                  <a:pt x="2" y="119"/>
                </a:lnTo>
                <a:lnTo>
                  <a:pt x="0" y="150"/>
                </a:lnTo>
                <a:lnTo>
                  <a:pt x="2" y="180"/>
                </a:lnTo>
                <a:lnTo>
                  <a:pt x="9" y="208"/>
                </a:lnTo>
                <a:lnTo>
                  <a:pt x="19" y="233"/>
                </a:lnTo>
                <a:lnTo>
                  <a:pt x="33" y="255"/>
                </a:lnTo>
                <a:lnTo>
                  <a:pt x="49" y="273"/>
                </a:lnTo>
                <a:lnTo>
                  <a:pt x="69" y="287"/>
                </a:lnTo>
                <a:lnTo>
                  <a:pt x="89" y="297"/>
                </a:lnTo>
                <a:lnTo>
                  <a:pt x="112" y="299"/>
                </a:lnTo>
                <a:lnTo>
                  <a:pt x="134" y="297"/>
                </a:lnTo>
                <a:lnTo>
                  <a:pt x="155" y="287"/>
                </a:lnTo>
                <a:lnTo>
                  <a:pt x="173" y="273"/>
                </a:lnTo>
                <a:lnTo>
                  <a:pt x="190" y="255"/>
                </a:lnTo>
                <a:lnTo>
                  <a:pt x="203" y="233"/>
                </a:lnTo>
                <a:lnTo>
                  <a:pt x="213" y="208"/>
                </a:lnTo>
                <a:lnTo>
                  <a:pt x="220" y="180"/>
                </a:lnTo>
                <a:lnTo>
                  <a:pt x="223" y="150"/>
                </a:lnTo>
                <a:lnTo>
                  <a:pt x="220" y="119"/>
                </a:lnTo>
                <a:lnTo>
                  <a:pt x="213" y="92"/>
                </a:lnTo>
                <a:lnTo>
                  <a:pt x="203" y="65"/>
                </a:lnTo>
                <a:lnTo>
                  <a:pt x="190" y="43"/>
                </a:lnTo>
                <a:lnTo>
                  <a:pt x="173" y="25"/>
                </a:lnTo>
                <a:lnTo>
                  <a:pt x="155" y="11"/>
                </a:lnTo>
                <a:lnTo>
                  <a:pt x="134" y="3"/>
                </a:lnTo>
                <a:lnTo>
                  <a:pt x="112" y="0"/>
                </a:lnTo>
                <a:close/>
              </a:path>
            </a:pathLst>
          </a:custGeom>
          <a:solidFill>
            <a:srgbClr val="FFC7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0" name="Freeform 508"/>
          <p:cNvSpPr>
            <a:spLocks/>
          </p:cNvSpPr>
          <p:nvPr/>
        </p:nvSpPr>
        <p:spPr bwMode="auto">
          <a:xfrm>
            <a:off x="13490575" y="5543550"/>
            <a:ext cx="330200" cy="223838"/>
          </a:xfrm>
          <a:custGeom>
            <a:avLst/>
            <a:gdLst>
              <a:gd name="T0" fmla="*/ 104 w 208"/>
              <a:gd name="T1" fmla="*/ 0 h 281"/>
              <a:gd name="T2" fmla="*/ 83 w 208"/>
              <a:gd name="T3" fmla="*/ 2 h 281"/>
              <a:gd name="T4" fmla="*/ 64 w 208"/>
              <a:gd name="T5" fmla="*/ 11 h 281"/>
              <a:gd name="T6" fmla="*/ 45 w 208"/>
              <a:gd name="T7" fmla="*/ 24 h 281"/>
              <a:gd name="T8" fmla="*/ 31 w 208"/>
              <a:gd name="T9" fmla="*/ 41 h 281"/>
              <a:gd name="T10" fmla="*/ 18 w 208"/>
              <a:gd name="T11" fmla="*/ 62 h 281"/>
              <a:gd name="T12" fmla="*/ 8 w 208"/>
              <a:gd name="T13" fmla="*/ 85 h 281"/>
              <a:gd name="T14" fmla="*/ 2 w 208"/>
              <a:gd name="T15" fmla="*/ 113 h 281"/>
              <a:gd name="T16" fmla="*/ 0 w 208"/>
              <a:gd name="T17" fmla="*/ 141 h 281"/>
              <a:gd name="T18" fmla="*/ 2 w 208"/>
              <a:gd name="T19" fmla="*/ 169 h 281"/>
              <a:gd name="T20" fmla="*/ 8 w 208"/>
              <a:gd name="T21" fmla="*/ 195 h 281"/>
              <a:gd name="T22" fmla="*/ 18 w 208"/>
              <a:gd name="T23" fmla="*/ 220 h 281"/>
              <a:gd name="T24" fmla="*/ 31 w 208"/>
              <a:gd name="T25" fmla="*/ 239 h 281"/>
              <a:gd name="T26" fmla="*/ 45 w 208"/>
              <a:gd name="T27" fmla="*/ 257 h 281"/>
              <a:gd name="T28" fmla="*/ 64 w 208"/>
              <a:gd name="T29" fmla="*/ 270 h 281"/>
              <a:gd name="T30" fmla="*/ 83 w 208"/>
              <a:gd name="T31" fmla="*/ 278 h 281"/>
              <a:gd name="T32" fmla="*/ 104 w 208"/>
              <a:gd name="T33" fmla="*/ 281 h 281"/>
              <a:gd name="T34" fmla="*/ 124 w 208"/>
              <a:gd name="T35" fmla="*/ 278 h 281"/>
              <a:gd name="T36" fmla="*/ 145 w 208"/>
              <a:gd name="T37" fmla="*/ 270 h 281"/>
              <a:gd name="T38" fmla="*/ 162 w 208"/>
              <a:gd name="T39" fmla="*/ 257 h 281"/>
              <a:gd name="T40" fmla="*/ 178 w 208"/>
              <a:gd name="T41" fmla="*/ 239 h 281"/>
              <a:gd name="T42" fmla="*/ 190 w 208"/>
              <a:gd name="T43" fmla="*/ 220 h 281"/>
              <a:gd name="T44" fmla="*/ 200 w 208"/>
              <a:gd name="T45" fmla="*/ 195 h 281"/>
              <a:gd name="T46" fmla="*/ 206 w 208"/>
              <a:gd name="T47" fmla="*/ 169 h 281"/>
              <a:gd name="T48" fmla="*/ 208 w 208"/>
              <a:gd name="T49" fmla="*/ 141 h 281"/>
              <a:gd name="T50" fmla="*/ 206 w 208"/>
              <a:gd name="T51" fmla="*/ 113 h 281"/>
              <a:gd name="T52" fmla="*/ 200 w 208"/>
              <a:gd name="T53" fmla="*/ 85 h 281"/>
              <a:gd name="T54" fmla="*/ 190 w 208"/>
              <a:gd name="T55" fmla="*/ 62 h 281"/>
              <a:gd name="T56" fmla="*/ 178 w 208"/>
              <a:gd name="T57" fmla="*/ 41 h 281"/>
              <a:gd name="T58" fmla="*/ 162 w 208"/>
              <a:gd name="T59" fmla="*/ 24 h 281"/>
              <a:gd name="T60" fmla="*/ 145 w 208"/>
              <a:gd name="T61" fmla="*/ 11 h 281"/>
              <a:gd name="T62" fmla="*/ 124 w 208"/>
              <a:gd name="T63" fmla="*/ 2 h 281"/>
              <a:gd name="T64" fmla="*/ 104 w 208"/>
              <a:gd name="T65" fmla="*/ 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8" h="281">
                <a:moveTo>
                  <a:pt x="104" y="0"/>
                </a:moveTo>
                <a:lnTo>
                  <a:pt x="83" y="2"/>
                </a:lnTo>
                <a:lnTo>
                  <a:pt x="64" y="11"/>
                </a:lnTo>
                <a:lnTo>
                  <a:pt x="45" y="24"/>
                </a:lnTo>
                <a:lnTo>
                  <a:pt x="31" y="41"/>
                </a:lnTo>
                <a:lnTo>
                  <a:pt x="18" y="62"/>
                </a:lnTo>
                <a:lnTo>
                  <a:pt x="8" y="85"/>
                </a:lnTo>
                <a:lnTo>
                  <a:pt x="2" y="113"/>
                </a:lnTo>
                <a:lnTo>
                  <a:pt x="0" y="141"/>
                </a:lnTo>
                <a:lnTo>
                  <a:pt x="2" y="169"/>
                </a:lnTo>
                <a:lnTo>
                  <a:pt x="8" y="195"/>
                </a:lnTo>
                <a:lnTo>
                  <a:pt x="18" y="220"/>
                </a:lnTo>
                <a:lnTo>
                  <a:pt x="31" y="239"/>
                </a:lnTo>
                <a:lnTo>
                  <a:pt x="45" y="257"/>
                </a:lnTo>
                <a:lnTo>
                  <a:pt x="64" y="270"/>
                </a:lnTo>
                <a:lnTo>
                  <a:pt x="83" y="278"/>
                </a:lnTo>
                <a:lnTo>
                  <a:pt x="104" y="281"/>
                </a:lnTo>
                <a:lnTo>
                  <a:pt x="124" y="278"/>
                </a:lnTo>
                <a:lnTo>
                  <a:pt x="145" y="270"/>
                </a:lnTo>
                <a:lnTo>
                  <a:pt x="162" y="257"/>
                </a:lnTo>
                <a:lnTo>
                  <a:pt x="178" y="239"/>
                </a:lnTo>
                <a:lnTo>
                  <a:pt x="190" y="220"/>
                </a:lnTo>
                <a:lnTo>
                  <a:pt x="200" y="195"/>
                </a:lnTo>
                <a:lnTo>
                  <a:pt x="206" y="169"/>
                </a:lnTo>
                <a:lnTo>
                  <a:pt x="208" y="141"/>
                </a:lnTo>
                <a:lnTo>
                  <a:pt x="206" y="113"/>
                </a:lnTo>
                <a:lnTo>
                  <a:pt x="200" y="85"/>
                </a:lnTo>
                <a:lnTo>
                  <a:pt x="190" y="62"/>
                </a:lnTo>
                <a:lnTo>
                  <a:pt x="178" y="41"/>
                </a:lnTo>
                <a:lnTo>
                  <a:pt x="162" y="24"/>
                </a:lnTo>
                <a:lnTo>
                  <a:pt x="145" y="11"/>
                </a:lnTo>
                <a:lnTo>
                  <a:pt x="124" y="2"/>
                </a:lnTo>
                <a:lnTo>
                  <a:pt x="104" y="0"/>
                </a:lnTo>
                <a:close/>
              </a:path>
            </a:pathLst>
          </a:custGeom>
          <a:solidFill>
            <a:srgbClr val="FFC7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1" name="Freeform 509"/>
          <p:cNvSpPr>
            <a:spLocks/>
          </p:cNvSpPr>
          <p:nvPr/>
        </p:nvSpPr>
        <p:spPr bwMode="auto">
          <a:xfrm>
            <a:off x="13501688" y="5551488"/>
            <a:ext cx="307975" cy="209550"/>
          </a:xfrm>
          <a:custGeom>
            <a:avLst/>
            <a:gdLst>
              <a:gd name="T0" fmla="*/ 98 w 194"/>
              <a:gd name="T1" fmla="*/ 0 h 263"/>
              <a:gd name="T2" fmla="*/ 78 w 194"/>
              <a:gd name="T3" fmla="*/ 3 h 263"/>
              <a:gd name="T4" fmla="*/ 60 w 194"/>
              <a:gd name="T5" fmla="*/ 11 h 263"/>
              <a:gd name="T6" fmla="*/ 43 w 194"/>
              <a:gd name="T7" fmla="*/ 22 h 263"/>
              <a:gd name="T8" fmla="*/ 29 w 194"/>
              <a:gd name="T9" fmla="*/ 39 h 263"/>
              <a:gd name="T10" fmla="*/ 17 w 194"/>
              <a:gd name="T11" fmla="*/ 58 h 263"/>
              <a:gd name="T12" fmla="*/ 9 w 194"/>
              <a:gd name="T13" fmla="*/ 81 h 263"/>
              <a:gd name="T14" fmla="*/ 2 w 194"/>
              <a:gd name="T15" fmla="*/ 106 h 263"/>
              <a:gd name="T16" fmla="*/ 0 w 194"/>
              <a:gd name="T17" fmla="*/ 132 h 263"/>
              <a:gd name="T18" fmla="*/ 2 w 194"/>
              <a:gd name="T19" fmla="*/ 158 h 263"/>
              <a:gd name="T20" fmla="*/ 9 w 194"/>
              <a:gd name="T21" fmla="*/ 183 h 263"/>
              <a:gd name="T22" fmla="*/ 17 w 194"/>
              <a:gd name="T23" fmla="*/ 205 h 263"/>
              <a:gd name="T24" fmla="*/ 29 w 194"/>
              <a:gd name="T25" fmla="*/ 225 h 263"/>
              <a:gd name="T26" fmla="*/ 43 w 194"/>
              <a:gd name="T27" fmla="*/ 241 h 263"/>
              <a:gd name="T28" fmla="*/ 60 w 194"/>
              <a:gd name="T29" fmla="*/ 252 h 263"/>
              <a:gd name="T30" fmla="*/ 78 w 194"/>
              <a:gd name="T31" fmla="*/ 261 h 263"/>
              <a:gd name="T32" fmla="*/ 98 w 194"/>
              <a:gd name="T33" fmla="*/ 263 h 263"/>
              <a:gd name="T34" fmla="*/ 117 w 194"/>
              <a:gd name="T35" fmla="*/ 261 h 263"/>
              <a:gd name="T36" fmla="*/ 136 w 194"/>
              <a:gd name="T37" fmla="*/ 252 h 263"/>
              <a:gd name="T38" fmla="*/ 152 w 194"/>
              <a:gd name="T39" fmla="*/ 241 h 263"/>
              <a:gd name="T40" fmla="*/ 166 w 194"/>
              <a:gd name="T41" fmla="*/ 225 h 263"/>
              <a:gd name="T42" fmla="*/ 178 w 194"/>
              <a:gd name="T43" fmla="*/ 205 h 263"/>
              <a:gd name="T44" fmla="*/ 187 w 194"/>
              <a:gd name="T45" fmla="*/ 183 h 263"/>
              <a:gd name="T46" fmla="*/ 192 w 194"/>
              <a:gd name="T47" fmla="*/ 158 h 263"/>
              <a:gd name="T48" fmla="*/ 194 w 194"/>
              <a:gd name="T49" fmla="*/ 132 h 263"/>
              <a:gd name="T50" fmla="*/ 192 w 194"/>
              <a:gd name="T51" fmla="*/ 106 h 263"/>
              <a:gd name="T52" fmla="*/ 187 w 194"/>
              <a:gd name="T53" fmla="*/ 81 h 263"/>
              <a:gd name="T54" fmla="*/ 178 w 194"/>
              <a:gd name="T55" fmla="*/ 58 h 263"/>
              <a:gd name="T56" fmla="*/ 166 w 194"/>
              <a:gd name="T57" fmla="*/ 39 h 263"/>
              <a:gd name="T58" fmla="*/ 152 w 194"/>
              <a:gd name="T59" fmla="*/ 22 h 263"/>
              <a:gd name="T60" fmla="*/ 136 w 194"/>
              <a:gd name="T61" fmla="*/ 11 h 263"/>
              <a:gd name="T62" fmla="*/ 117 w 194"/>
              <a:gd name="T63" fmla="*/ 3 h 263"/>
              <a:gd name="T64" fmla="*/ 98 w 194"/>
              <a:gd name="T65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94" h="263">
                <a:moveTo>
                  <a:pt x="98" y="0"/>
                </a:moveTo>
                <a:lnTo>
                  <a:pt x="78" y="3"/>
                </a:lnTo>
                <a:lnTo>
                  <a:pt x="60" y="11"/>
                </a:lnTo>
                <a:lnTo>
                  <a:pt x="43" y="22"/>
                </a:lnTo>
                <a:lnTo>
                  <a:pt x="29" y="39"/>
                </a:lnTo>
                <a:lnTo>
                  <a:pt x="17" y="58"/>
                </a:lnTo>
                <a:lnTo>
                  <a:pt x="9" y="81"/>
                </a:lnTo>
                <a:lnTo>
                  <a:pt x="2" y="106"/>
                </a:lnTo>
                <a:lnTo>
                  <a:pt x="0" y="132"/>
                </a:lnTo>
                <a:lnTo>
                  <a:pt x="2" y="158"/>
                </a:lnTo>
                <a:lnTo>
                  <a:pt x="9" y="183"/>
                </a:lnTo>
                <a:lnTo>
                  <a:pt x="17" y="205"/>
                </a:lnTo>
                <a:lnTo>
                  <a:pt x="29" y="225"/>
                </a:lnTo>
                <a:lnTo>
                  <a:pt x="43" y="241"/>
                </a:lnTo>
                <a:lnTo>
                  <a:pt x="60" y="252"/>
                </a:lnTo>
                <a:lnTo>
                  <a:pt x="78" y="261"/>
                </a:lnTo>
                <a:lnTo>
                  <a:pt x="98" y="263"/>
                </a:lnTo>
                <a:lnTo>
                  <a:pt x="117" y="261"/>
                </a:lnTo>
                <a:lnTo>
                  <a:pt x="136" y="252"/>
                </a:lnTo>
                <a:lnTo>
                  <a:pt x="152" y="241"/>
                </a:lnTo>
                <a:lnTo>
                  <a:pt x="166" y="225"/>
                </a:lnTo>
                <a:lnTo>
                  <a:pt x="178" y="205"/>
                </a:lnTo>
                <a:lnTo>
                  <a:pt x="187" y="183"/>
                </a:lnTo>
                <a:lnTo>
                  <a:pt x="192" y="158"/>
                </a:lnTo>
                <a:lnTo>
                  <a:pt x="194" y="132"/>
                </a:lnTo>
                <a:lnTo>
                  <a:pt x="192" y="106"/>
                </a:lnTo>
                <a:lnTo>
                  <a:pt x="187" y="81"/>
                </a:lnTo>
                <a:lnTo>
                  <a:pt x="178" y="58"/>
                </a:lnTo>
                <a:lnTo>
                  <a:pt x="166" y="39"/>
                </a:lnTo>
                <a:lnTo>
                  <a:pt x="152" y="22"/>
                </a:lnTo>
                <a:lnTo>
                  <a:pt x="136" y="11"/>
                </a:lnTo>
                <a:lnTo>
                  <a:pt x="117" y="3"/>
                </a:lnTo>
                <a:lnTo>
                  <a:pt x="98" y="0"/>
                </a:lnTo>
                <a:close/>
              </a:path>
            </a:pathLst>
          </a:custGeom>
          <a:solidFill>
            <a:srgbClr val="FFC7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2" name="Freeform 510"/>
          <p:cNvSpPr>
            <a:spLocks/>
          </p:cNvSpPr>
          <p:nvPr/>
        </p:nvSpPr>
        <p:spPr bwMode="auto">
          <a:xfrm>
            <a:off x="13514388" y="5559425"/>
            <a:ext cx="285750" cy="193675"/>
          </a:xfrm>
          <a:custGeom>
            <a:avLst/>
            <a:gdLst>
              <a:gd name="T0" fmla="*/ 90 w 180"/>
              <a:gd name="T1" fmla="*/ 0 h 244"/>
              <a:gd name="T2" fmla="*/ 71 w 180"/>
              <a:gd name="T3" fmla="*/ 3 h 244"/>
              <a:gd name="T4" fmla="*/ 55 w 180"/>
              <a:gd name="T5" fmla="*/ 10 h 244"/>
              <a:gd name="T6" fmla="*/ 40 w 180"/>
              <a:gd name="T7" fmla="*/ 21 h 244"/>
              <a:gd name="T8" fmla="*/ 26 w 180"/>
              <a:gd name="T9" fmla="*/ 36 h 244"/>
              <a:gd name="T10" fmla="*/ 15 w 180"/>
              <a:gd name="T11" fmla="*/ 54 h 244"/>
              <a:gd name="T12" fmla="*/ 7 w 180"/>
              <a:gd name="T13" fmla="*/ 75 h 244"/>
              <a:gd name="T14" fmla="*/ 2 w 180"/>
              <a:gd name="T15" fmla="*/ 97 h 244"/>
              <a:gd name="T16" fmla="*/ 0 w 180"/>
              <a:gd name="T17" fmla="*/ 122 h 244"/>
              <a:gd name="T18" fmla="*/ 2 w 180"/>
              <a:gd name="T19" fmla="*/ 147 h 244"/>
              <a:gd name="T20" fmla="*/ 7 w 180"/>
              <a:gd name="T21" fmla="*/ 169 h 244"/>
              <a:gd name="T22" fmla="*/ 15 w 180"/>
              <a:gd name="T23" fmla="*/ 190 h 244"/>
              <a:gd name="T24" fmla="*/ 26 w 180"/>
              <a:gd name="T25" fmla="*/ 208 h 244"/>
              <a:gd name="T26" fmla="*/ 40 w 180"/>
              <a:gd name="T27" fmla="*/ 223 h 244"/>
              <a:gd name="T28" fmla="*/ 55 w 180"/>
              <a:gd name="T29" fmla="*/ 234 h 244"/>
              <a:gd name="T30" fmla="*/ 71 w 180"/>
              <a:gd name="T31" fmla="*/ 241 h 244"/>
              <a:gd name="T32" fmla="*/ 90 w 180"/>
              <a:gd name="T33" fmla="*/ 244 h 244"/>
              <a:gd name="T34" fmla="*/ 108 w 180"/>
              <a:gd name="T35" fmla="*/ 241 h 244"/>
              <a:gd name="T36" fmla="*/ 125 w 180"/>
              <a:gd name="T37" fmla="*/ 234 h 244"/>
              <a:gd name="T38" fmla="*/ 140 w 180"/>
              <a:gd name="T39" fmla="*/ 223 h 244"/>
              <a:gd name="T40" fmla="*/ 153 w 180"/>
              <a:gd name="T41" fmla="*/ 208 h 244"/>
              <a:gd name="T42" fmla="*/ 165 w 180"/>
              <a:gd name="T43" fmla="*/ 190 h 244"/>
              <a:gd name="T44" fmla="*/ 173 w 180"/>
              <a:gd name="T45" fmla="*/ 169 h 244"/>
              <a:gd name="T46" fmla="*/ 178 w 180"/>
              <a:gd name="T47" fmla="*/ 147 h 244"/>
              <a:gd name="T48" fmla="*/ 180 w 180"/>
              <a:gd name="T49" fmla="*/ 122 h 244"/>
              <a:gd name="T50" fmla="*/ 178 w 180"/>
              <a:gd name="T51" fmla="*/ 97 h 244"/>
              <a:gd name="T52" fmla="*/ 173 w 180"/>
              <a:gd name="T53" fmla="*/ 75 h 244"/>
              <a:gd name="T54" fmla="*/ 165 w 180"/>
              <a:gd name="T55" fmla="*/ 54 h 244"/>
              <a:gd name="T56" fmla="*/ 153 w 180"/>
              <a:gd name="T57" fmla="*/ 36 h 244"/>
              <a:gd name="T58" fmla="*/ 140 w 180"/>
              <a:gd name="T59" fmla="*/ 21 h 244"/>
              <a:gd name="T60" fmla="*/ 125 w 180"/>
              <a:gd name="T61" fmla="*/ 10 h 244"/>
              <a:gd name="T62" fmla="*/ 108 w 180"/>
              <a:gd name="T63" fmla="*/ 3 h 244"/>
              <a:gd name="T64" fmla="*/ 90 w 180"/>
              <a:gd name="T65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0" h="244">
                <a:moveTo>
                  <a:pt x="90" y="0"/>
                </a:moveTo>
                <a:lnTo>
                  <a:pt x="71" y="3"/>
                </a:lnTo>
                <a:lnTo>
                  <a:pt x="55" y="10"/>
                </a:lnTo>
                <a:lnTo>
                  <a:pt x="40" y="21"/>
                </a:lnTo>
                <a:lnTo>
                  <a:pt x="26" y="36"/>
                </a:lnTo>
                <a:lnTo>
                  <a:pt x="15" y="54"/>
                </a:lnTo>
                <a:lnTo>
                  <a:pt x="7" y="75"/>
                </a:lnTo>
                <a:lnTo>
                  <a:pt x="2" y="97"/>
                </a:lnTo>
                <a:lnTo>
                  <a:pt x="0" y="122"/>
                </a:lnTo>
                <a:lnTo>
                  <a:pt x="2" y="147"/>
                </a:lnTo>
                <a:lnTo>
                  <a:pt x="7" y="169"/>
                </a:lnTo>
                <a:lnTo>
                  <a:pt x="15" y="190"/>
                </a:lnTo>
                <a:lnTo>
                  <a:pt x="26" y="208"/>
                </a:lnTo>
                <a:lnTo>
                  <a:pt x="40" y="223"/>
                </a:lnTo>
                <a:lnTo>
                  <a:pt x="55" y="234"/>
                </a:lnTo>
                <a:lnTo>
                  <a:pt x="71" y="241"/>
                </a:lnTo>
                <a:lnTo>
                  <a:pt x="90" y="244"/>
                </a:lnTo>
                <a:lnTo>
                  <a:pt x="108" y="241"/>
                </a:lnTo>
                <a:lnTo>
                  <a:pt x="125" y="234"/>
                </a:lnTo>
                <a:lnTo>
                  <a:pt x="140" y="223"/>
                </a:lnTo>
                <a:lnTo>
                  <a:pt x="153" y="208"/>
                </a:lnTo>
                <a:lnTo>
                  <a:pt x="165" y="190"/>
                </a:lnTo>
                <a:lnTo>
                  <a:pt x="173" y="169"/>
                </a:lnTo>
                <a:lnTo>
                  <a:pt x="178" y="147"/>
                </a:lnTo>
                <a:lnTo>
                  <a:pt x="180" y="122"/>
                </a:lnTo>
                <a:lnTo>
                  <a:pt x="178" y="97"/>
                </a:lnTo>
                <a:lnTo>
                  <a:pt x="173" y="75"/>
                </a:lnTo>
                <a:lnTo>
                  <a:pt x="165" y="54"/>
                </a:lnTo>
                <a:lnTo>
                  <a:pt x="153" y="36"/>
                </a:lnTo>
                <a:lnTo>
                  <a:pt x="140" y="21"/>
                </a:lnTo>
                <a:lnTo>
                  <a:pt x="125" y="10"/>
                </a:lnTo>
                <a:lnTo>
                  <a:pt x="108" y="3"/>
                </a:lnTo>
                <a:lnTo>
                  <a:pt x="90" y="0"/>
                </a:lnTo>
                <a:close/>
              </a:path>
            </a:pathLst>
          </a:custGeom>
          <a:solidFill>
            <a:srgbClr val="FFE3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3" name="Freeform 511"/>
          <p:cNvSpPr>
            <a:spLocks/>
          </p:cNvSpPr>
          <p:nvPr/>
        </p:nvSpPr>
        <p:spPr bwMode="auto">
          <a:xfrm>
            <a:off x="13527088" y="5567363"/>
            <a:ext cx="263525" cy="177800"/>
          </a:xfrm>
          <a:custGeom>
            <a:avLst/>
            <a:gdLst>
              <a:gd name="T0" fmla="*/ 83 w 166"/>
              <a:gd name="T1" fmla="*/ 0 h 224"/>
              <a:gd name="T2" fmla="*/ 66 w 166"/>
              <a:gd name="T3" fmla="*/ 2 h 224"/>
              <a:gd name="T4" fmla="*/ 50 w 166"/>
              <a:gd name="T5" fmla="*/ 8 h 224"/>
              <a:gd name="T6" fmla="*/ 37 w 166"/>
              <a:gd name="T7" fmla="*/ 19 h 224"/>
              <a:gd name="T8" fmla="*/ 24 w 166"/>
              <a:gd name="T9" fmla="*/ 33 h 224"/>
              <a:gd name="T10" fmla="*/ 14 w 166"/>
              <a:gd name="T11" fmla="*/ 49 h 224"/>
              <a:gd name="T12" fmla="*/ 6 w 166"/>
              <a:gd name="T13" fmla="*/ 69 h 224"/>
              <a:gd name="T14" fmla="*/ 2 w 166"/>
              <a:gd name="T15" fmla="*/ 90 h 224"/>
              <a:gd name="T16" fmla="*/ 0 w 166"/>
              <a:gd name="T17" fmla="*/ 112 h 224"/>
              <a:gd name="T18" fmla="*/ 2 w 166"/>
              <a:gd name="T19" fmla="*/ 134 h 224"/>
              <a:gd name="T20" fmla="*/ 6 w 166"/>
              <a:gd name="T21" fmla="*/ 156 h 224"/>
              <a:gd name="T22" fmla="*/ 14 w 166"/>
              <a:gd name="T23" fmla="*/ 174 h 224"/>
              <a:gd name="T24" fmla="*/ 24 w 166"/>
              <a:gd name="T25" fmla="*/ 191 h 224"/>
              <a:gd name="T26" fmla="*/ 37 w 166"/>
              <a:gd name="T27" fmla="*/ 205 h 224"/>
              <a:gd name="T28" fmla="*/ 50 w 166"/>
              <a:gd name="T29" fmla="*/ 216 h 224"/>
              <a:gd name="T30" fmla="*/ 66 w 166"/>
              <a:gd name="T31" fmla="*/ 221 h 224"/>
              <a:gd name="T32" fmla="*/ 83 w 166"/>
              <a:gd name="T33" fmla="*/ 224 h 224"/>
              <a:gd name="T34" fmla="*/ 99 w 166"/>
              <a:gd name="T35" fmla="*/ 221 h 224"/>
              <a:gd name="T36" fmla="*/ 115 w 166"/>
              <a:gd name="T37" fmla="*/ 216 h 224"/>
              <a:gd name="T38" fmla="*/ 129 w 166"/>
              <a:gd name="T39" fmla="*/ 205 h 224"/>
              <a:gd name="T40" fmla="*/ 141 w 166"/>
              <a:gd name="T41" fmla="*/ 191 h 224"/>
              <a:gd name="T42" fmla="*/ 152 w 166"/>
              <a:gd name="T43" fmla="*/ 174 h 224"/>
              <a:gd name="T44" fmla="*/ 160 w 166"/>
              <a:gd name="T45" fmla="*/ 156 h 224"/>
              <a:gd name="T46" fmla="*/ 164 w 166"/>
              <a:gd name="T47" fmla="*/ 134 h 224"/>
              <a:gd name="T48" fmla="*/ 166 w 166"/>
              <a:gd name="T49" fmla="*/ 112 h 224"/>
              <a:gd name="T50" fmla="*/ 164 w 166"/>
              <a:gd name="T51" fmla="*/ 90 h 224"/>
              <a:gd name="T52" fmla="*/ 160 w 166"/>
              <a:gd name="T53" fmla="*/ 69 h 224"/>
              <a:gd name="T54" fmla="*/ 152 w 166"/>
              <a:gd name="T55" fmla="*/ 49 h 224"/>
              <a:gd name="T56" fmla="*/ 141 w 166"/>
              <a:gd name="T57" fmla="*/ 33 h 224"/>
              <a:gd name="T58" fmla="*/ 129 w 166"/>
              <a:gd name="T59" fmla="*/ 19 h 224"/>
              <a:gd name="T60" fmla="*/ 115 w 166"/>
              <a:gd name="T61" fmla="*/ 8 h 224"/>
              <a:gd name="T62" fmla="*/ 99 w 166"/>
              <a:gd name="T63" fmla="*/ 2 h 224"/>
              <a:gd name="T64" fmla="*/ 83 w 166"/>
              <a:gd name="T65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6" h="224">
                <a:moveTo>
                  <a:pt x="83" y="0"/>
                </a:moveTo>
                <a:lnTo>
                  <a:pt x="66" y="2"/>
                </a:lnTo>
                <a:lnTo>
                  <a:pt x="50" y="8"/>
                </a:lnTo>
                <a:lnTo>
                  <a:pt x="37" y="19"/>
                </a:lnTo>
                <a:lnTo>
                  <a:pt x="24" y="33"/>
                </a:lnTo>
                <a:lnTo>
                  <a:pt x="14" y="49"/>
                </a:lnTo>
                <a:lnTo>
                  <a:pt x="6" y="69"/>
                </a:lnTo>
                <a:lnTo>
                  <a:pt x="2" y="90"/>
                </a:lnTo>
                <a:lnTo>
                  <a:pt x="0" y="112"/>
                </a:lnTo>
                <a:lnTo>
                  <a:pt x="2" y="134"/>
                </a:lnTo>
                <a:lnTo>
                  <a:pt x="6" y="156"/>
                </a:lnTo>
                <a:lnTo>
                  <a:pt x="14" y="174"/>
                </a:lnTo>
                <a:lnTo>
                  <a:pt x="24" y="191"/>
                </a:lnTo>
                <a:lnTo>
                  <a:pt x="37" y="205"/>
                </a:lnTo>
                <a:lnTo>
                  <a:pt x="50" y="216"/>
                </a:lnTo>
                <a:lnTo>
                  <a:pt x="66" y="221"/>
                </a:lnTo>
                <a:lnTo>
                  <a:pt x="83" y="224"/>
                </a:lnTo>
                <a:lnTo>
                  <a:pt x="99" y="221"/>
                </a:lnTo>
                <a:lnTo>
                  <a:pt x="115" y="216"/>
                </a:lnTo>
                <a:lnTo>
                  <a:pt x="129" y="205"/>
                </a:lnTo>
                <a:lnTo>
                  <a:pt x="141" y="191"/>
                </a:lnTo>
                <a:lnTo>
                  <a:pt x="152" y="174"/>
                </a:lnTo>
                <a:lnTo>
                  <a:pt x="160" y="156"/>
                </a:lnTo>
                <a:lnTo>
                  <a:pt x="164" y="134"/>
                </a:lnTo>
                <a:lnTo>
                  <a:pt x="166" y="112"/>
                </a:lnTo>
                <a:lnTo>
                  <a:pt x="164" y="90"/>
                </a:lnTo>
                <a:lnTo>
                  <a:pt x="160" y="69"/>
                </a:lnTo>
                <a:lnTo>
                  <a:pt x="152" y="49"/>
                </a:lnTo>
                <a:lnTo>
                  <a:pt x="141" y="33"/>
                </a:lnTo>
                <a:lnTo>
                  <a:pt x="129" y="19"/>
                </a:lnTo>
                <a:lnTo>
                  <a:pt x="115" y="8"/>
                </a:lnTo>
                <a:lnTo>
                  <a:pt x="99" y="2"/>
                </a:lnTo>
                <a:lnTo>
                  <a:pt x="83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4" name="Freeform 512"/>
          <p:cNvSpPr>
            <a:spLocks/>
          </p:cNvSpPr>
          <p:nvPr/>
        </p:nvSpPr>
        <p:spPr bwMode="auto">
          <a:xfrm>
            <a:off x="13538200" y="5575300"/>
            <a:ext cx="242888" cy="163513"/>
          </a:xfrm>
          <a:custGeom>
            <a:avLst/>
            <a:gdLst>
              <a:gd name="T0" fmla="*/ 76 w 153"/>
              <a:gd name="T1" fmla="*/ 0 h 207"/>
              <a:gd name="T2" fmla="*/ 60 w 153"/>
              <a:gd name="T3" fmla="*/ 3 h 207"/>
              <a:gd name="T4" fmla="*/ 46 w 153"/>
              <a:gd name="T5" fmla="*/ 9 h 207"/>
              <a:gd name="T6" fmla="*/ 34 w 153"/>
              <a:gd name="T7" fmla="*/ 18 h 207"/>
              <a:gd name="T8" fmla="*/ 22 w 153"/>
              <a:gd name="T9" fmla="*/ 31 h 207"/>
              <a:gd name="T10" fmla="*/ 13 w 153"/>
              <a:gd name="T11" fmla="*/ 46 h 207"/>
              <a:gd name="T12" fmla="*/ 6 w 153"/>
              <a:gd name="T13" fmla="*/ 64 h 207"/>
              <a:gd name="T14" fmla="*/ 1 w 153"/>
              <a:gd name="T15" fmla="*/ 82 h 207"/>
              <a:gd name="T16" fmla="*/ 0 w 153"/>
              <a:gd name="T17" fmla="*/ 103 h 207"/>
              <a:gd name="T18" fmla="*/ 1 w 153"/>
              <a:gd name="T19" fmla="*/ 124 h 207"/>
              <a:gd name="T20" fmla="*/ 6 w 153"/>
              <a:gd name="T21" fmla="*/ 143 h 207"/>
              <a:gd name="T22" fmla="*/ 13 w 153"/>
              <a:gd name="T23" fmla="*/ 161 h 207"/>
              <a:gd name="T24" fmla="*/ 22 w 153"/>
              <a:gd name="T25" fmla="*/ 176 h 207"/>
              <a:gd name="T26" fmla="*/ 34 w 153"/>
              <a:gd name="T27" fmla="*/ 189 h 207"/>
              <a:gd name="T28" fmla="*/ 46 w 153"/>
              <a:gd name="T29" fmla="*/ 198 h 207"/>
              <a:gd name="T30" fmla="*/ 60 w 153"/>
              <a:gd name="T31" fmla="*/ 204 h 207"/>
              <a:gd name="T32" fmla="*/ 76 w 153"/>
              <a:gd name="T33" fmla="*/ 207 h 207"/>
              <a:gd name="T34" fmla="*/ 91 w 153"/>
              <a:gd name="T35" fmla="*/ 204 h 207"/>
              <a:gd name="T36" fmla="*/ 106 w 153"/>
              <a:gd name="T37" fmla="*/ 198 h 207"/>
              <a:gd name="T38" fmla="*/ 119 w 153"/>
              <a:gd name="T39" fmla="*/ 189 h 207"/>
              <a:gd name="T40" fmla="*/ 130 w 153"/>
              <a:gd name="T41" fmla="*/ 176 h 207"/>
              <a:gd name="T42" fmla="*/ 139 w 153"/>
              <a:gd name="T43" fmla="*/ 161 h 207"/>
              <a:gd name="T44" fmla="*/ 147 w 153"/>
              <a:gd name="T45" fmla="*/ 143 h 207"/>
              <a:gd name="T46" fmla="*/ 151 w 153"/>
              <a:gd name="T47" fmla="*/ 124 h 207"/>
              <a:gd name="T48" fmla="*/ 153 w 153"/>
              <a:gd name="T49" fmla="*/ 103 h 207"/>
              <a:gd name="T50" fmla="*/ 151 w 153"/>
              <a:gd name="T51" fmla="*/ 82 h 207"/>
              <a:gd name="T52" fmla="*/ 147 w 153"/>
              <a:gd name="T53" fmla="*/ 64 h 207"/>
              <a:gd name="T54" fmla="*/ 139 w 153"/>
              <a:gd name="T55" fmla="*/ 46 h 207"/>
              <a:gd name="T56" fmla="*/ 130 w 153"/>
              <a:gd name="T57" fmla="*/ 31 h 207"/>
              <a:gd name="T58" fmla="*/ 119 w 153"/>
              <a:gd name="T59" fmla="*/ 18 h 207"/>
              <a:gd name="T60" fmla="*/ 106 w 153"/>
              <a:gd name="T61" fmla="*/ 9 h 207"/>
              <a:gd name="T62" fmla="*/ 91 w 153"/>
              <a:gd name="T63" fmla="*/ 3 h 207"/>
              <a:gd name="T64" fmla="*/ 76 w 153"/>
              <a:gd name="T65" fmla="*/ 0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" h="207">
                <a:moveTo>
                  <a:pt x="76" y="0"/>
                </a:moveTo>
                <a:lnTo>
                  <a:pt x="60" y="3"/>
                </a:lnTo>
                <a:lnTo>
                  <a:pt x="46" y="9"/>
                </a:lnTo>
                <a:lnTo>
                  <a:pt x="34" y="18"/>
                </a:lnTo>
                <a:lnTo>
                  <a:pt x="22" y="31"/>
                </a:lnTo>
                <a:lnTo>
                  <a:pt x="13" y="46"/>
                </a:lnTo>
                <a:lnTo>
                  <a:pt x="6" y="64"/>
                </a:lnTo>
                <a:lnTo>
                  <a:pt x="1" y="82"/>
                </a:lnTo>
                <a:lnTo>
                  <a:pt x="0" y="103"/>
                </a:lnTo>
                <a:lnTo>
                  <a:pt x="1" y="124"/>
                </a:lnTo>
                <a:lnTo>
                  <a:pt x="6" y="143"/>
                </a:lnTo>
                <a:lnTo>
                  <a:pt x="13" y="161"/>
                </a:lnTo>
                <a:lnTo>
                  <a:pt x="22" y="176"/>
                </a:lnTo>
                <a:lnTo>
                  <a:pt x="34" y="189"/>
                </a:lnTo>
                <a:lnTo>
                  <a:pt x="46" y="198"/>
                </a:lnTo>
                <a:lnTo>
                  <a:pt x="60" y="204"/>
                </a:lnTo>
                <a:lnTo>
                  <a:pt x="76" y="207"/>
                </a:lnTo>
                <a:lnTo>
                  <a:pt x="91" y="204"/>
                </a:lnTo>
                <a:lnTo>
                  <a:pt x="106" y="198"/>
                </a:lnTo>
                <a:lnTo>
                  <a:pt x="119" y="189"/>
                </a:lnTo>
                <a:lnTo>
                  <a:pt x="130" y="176"/>
                </a:lnTo>
                <a:lnTo>
                  <a:pt x="139" y="161"/>
                </a:lnTo>
                <a:lnTo>
                  <a:pt x="147" y="143"/>
                </a:lnTo>
                <a:lnTo>
                  <a:pt x="151" y="124"/>
                </a:lnTo>
                <a:lnTo>
                  <a:pt x="153" y="103"/>
                </a:lnTo>
                <a:lnTo>
                  <a:pt x="151" y="82"/>
                </a:lnTo>
                <a:lnTo>
                  <a:pt x="147" y="64"/>
                </a:lnTo>
                <a:lnTo>
                  <a:pt x="139" y="46"/>
                </a:lnTo>
                <a:lnTo>
                  <a:pt x="130" y="31"/>
                </a:lnTo>
                <a:lnTo>
                  <a:pt x="119" y="18"/>
                </a:lnTo>
                <a:lnTo>
                  <a:pt x="106" y="9"/>
                </a:lnTo>
                <a:lnTo>
                  <a:pt x="91" y="3"/>
                </a:lnTo>
                <a:lnTo>
                  <a:pt x="76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5" name="Freeform 513"/>
          <p:cNvSpPr>
            <a:spLocks/>
          </p:cNvSpPr>
          <p:nvPr/>
        </p:nvSpPr>
        <p:spPr bwMode="auto">
          <a:xfrm>
            <a:off x="13549313" y="5583238"/>
            <a:ext cx="220662" cy="147637"/>
          </a:xfrm>
          <a:custGeom>
            <a:avLst/>
            <a:gdLst>
              <a:gd name="T0" fmla="*/ 70 w 139"/>
              <a:gd name="T1" fmla="*/ 0 h 187"/>
              <a:gd name="T2" fmla="*/ 55 w 139"/>
              <a:gd name="T3" fmla="*/ 1 h 187"/>
              <a:gd name="T4" fmla="*/ 43 w 139"/>
              <a:gd name="T5" fmla="*/ 7 h 187"/>
              <a:gd name="T6" fmla="*/ 31 w 139"/>
              <a:gd name="T7" fmla="*/ 15 h 187"/>
              <a:gd name="T8" fmla="*/ 21 w 139"/>
              <a:gd name="T9" fmla="*/ 28 h 187"/>
              <a:gd name="T10" fmla="*/ 12 w 139"/>
              <a:gd name="T11" fmla="*/ 42 h 187"/>
              <a:gd name="T12" fmla="*/ 5 w 139"/>
              <a:gd name="T13" fmla="*/ 57 h 187"/>
              <a:gd name="T14" fmla="*/ 1 w 139"/>
              <a:gd name="T15" fmla="*/ 75 h 187"/>
              <a:gd name="T16" fmla="*/ 0 w 139"/>
              <a:gd name="T17" fmla="*/ 94 h 187"/>
              <a:gd name="T18" fmla="*/ 1 w 139"/>
              <a:gd name="T19" fmla="*/ 114 h 187"/>
              <a:gd name="T20" fmla="*/ 5 w 139"/>
              <a:gd name="T21" fmla="*/ 130 h 187"/>
              <a:gd name="T22" fmla="*/ 12 w 139"/>
              <a:gd name="T23" fmla="*/ 145 h 187"/>
              <a:gd name="T24" fmla="*/ 21 w 139"/>
              <a:gd name="T25" fmla="*/ 159 h 187"/>
              <a:gd name="T26" fmla="*/ 31 w 139"/>
              <a:gd name="T27" fmla="*/ 172 h 187"/>
              <a:gd name="T28" fmla="*/ 43 w 139"/>
              <a:gd name="T29" fmla="*/ 180 h 187"/>
              <a:gd name="T30" fmla="*/ 55 w 139"/>
              <a:gd name="T31" fmla="*/ 186 h 187"/>
              <a:gd name="T32" fmla="*/ 70 w 139"/>
              <a:gd name="T33" fmla="*/ 187 h 187"/>
              <a:gd name="T34" fmla="*/ 84 w 139"/>
              <a:gd name="T35" fmla="*/ 186 h 187"/>
              <a:gd name="T36" fmla="*/ 97 w 139"/>
              <a:gd name="T37" fmla="*/ 180 h 187"/>
              <a:gd name="T38" fmla="*/ 108 w 139"/>
              <a:gd name="T39" fmla="*/ 172 h 187"/>
              <a:gd name="T40" fmla="*/ 118 w 139"/>
              <a:gd name="T41" fmla="*/ 159 h 187"/>
              <a:gd name="T42" fmla="*/ 127 w 139"/>
              <a:gd name="T43" fmla="*/ 145 h 187"/>
              <a:gd name="T44" fmla="*/ 133 w 139"/>
              <a:gd name="T45" fmla="*/ 130 h 187"/>
              <a:gd name="T46" fmla="*/ 138 w 139"/>
              <a:gd name="T47" fmla="*/ 114 h 187"/>
              <a:gd name="T48" fmla="*/ 139 w 139"/>
              <a:gd name="T49" fmla="*/ 94 h 187"/>
              <a:gd name="T50" fmla="*/ 138 w 139"/>
              <a:gd name="T51" fmla="*/ 75 h 187"/>
              <a:gd name="T52" fmla="*/ 133 w 139"/>
              <a:gd name="T53" fmla="*/ 57 h 187"/>
              <a:gd name="T54" fmla="*/ 127 w 139"/>
              <a:gd name="T55" fmla="*/ 42 h 187"/>
              <a:gd name="T56" fmla="*/ 118 w 139"/>
              <a:gd name="T57" fmla="*/ 28 h 187"/>
              <a:gd name="T58" fmla="*/ 108 w 139"/>
              <a:gd name="T59" fmla="*/ 15 h 187"/>
              <a:gd name="T60" fmla="*/ 97 w 139"/>
              <a:gd name="T61" fmla="*/ 7 h 187"/>
              <a:gd name="T62" fmla="*/ 84 w 139"/>
              <a:gd name="T63" fmla="*/ 1 h 187"/>
              <a:gd name="T64" fmla="*/ 70 w 139"/>
              <a:gd name="T65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9" h="187">
                <a:moveTo>
                  <a:pt x="70" y="0"/>
                </a:moveTo>
                <a:lnTo>
                  <a:pt x="55" y="1"/>
                </a:lnTo>
                <a:lnTo>
                  <a:pt x="43" y="7"/>
                </a:lnTo>
                <a:lnTo>
                  <a:pt x="31" y="15"/>
                </a:lnTo>
                <a:lnTo>
                  <a:pt x="21" y="28"/>
                </a:lnTo>
                <a:lnTo>
                  <a:pt x="12" y="42"/>
                </a:lnTo>
                <a:lnTo>
                  <a:pt x="5" y="57"/>
                </a:lnTo>
                <a:lnTo>
                  <a:pt x="1" y="75"/>
                </a:lnTo>
                <a:lnTo>
                  <a:pt x="0" y="94"/>
                </a:lnTo>
                <a:lnTo>
                  <a:pt x="1" y="114"/>
                </a:lnTo>
                <a:lnTo>
                  <a:pt x="5" y="130"/>
                </a:lnTo>
                <a:lnTo>
                  <a:pt x="12" y="145"/>
                </a:lnTo>
                <a:lnTo>
                  <a:pt x="21" y="159"/>
                </a:lnTo>
                <a:lnTo>
                  <a:pt x="31" y="172"/>
                </a:lnTo>
                <a:lnTo>
                  <a:pt x="43" y="180"/>
                </a:lnTo>
                <a:lnTo>
                  <a:pt x="55" y="186"/>
                </a:lnTo>
                <a:lnTo>
                  <a:pt x="70" y="187"/>
                </a:lnTo>
                <a:lnTo>
                  <a:pt x="84" y="186"/>
                </a:lnTo>
                <a:lnTo>
                  <a:pt x="97" y="180"/>
                </a:lnTo>
                <a:lnTo>
                  <a:pt x="108" y="172"/>
                </a:lnTo>
                <a:lnTo>
                  <a:pt x="118" y="159"/>
                </a:lnTo>
                <a:lnTo>
                  <a:pt x="127" y="145"/>
                </a:lnTo>
                <a:lnTo>
                  <a:pt x="133" y="130"/>
                </a:lnTo>
                <a:lnTo>
                  <a:pt x="138" y="114"/>
                </a:lnTo>
                <a:lnTo>
                  <a:pt x="139" y="94"/>
                </a:lnTo>
                <a:lnTo>
                  <a:pt x="138" y="75"/>
                </a:lnTo>
                <a:lnTo>
                  <a:pt x="133" y="57"/>
                </a:lnTo>
                <a:lnTo>
                  <a:pt x="127" y="42"/>
                </a:lnTo>
                <a:lnTo>
                  <a:pt x="118" y="28"/>
                </a:lnTo>
                <a:lnTo>
                  <a:pt x="108" y="15"/>
                </a:lnTo>
                <a:lnTo>
                  <a:pt x="97" y="7"/>
                </a:lnTo>
                <a:lnTo>
                  <a:pt x="84" y="1"/>
                </a:lnTo>
                <a:lnTo>
                  <a:pt x="70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6" name="Freeform 514"/>
          <p:cNvSpPr>
            <a:spLocks/>
          </p:cNvSpPr>
          <p:nvPr/>
        </p:nvSpPr>
        <p:spPr bwMode="auto">
          <a:xfrm>
            <a:off x="13560425" y="5589588"/>
            <a:ext cx="198438" cy="134937"/>
          </a:xfrm>
          <a:custGeom>
            <a:avLst/>
            <a:gdLst>
              <a:gd name="T0" fmla="*/ 63 w 125"/>
              <a:gd name="T1" fmla="*/ 0 h 169"/>
              <a:gd name="T2" fmla="*/ 51 w 125"/>
              <a:gd name="T3" fmla="*/ 1 h 169"/>
              <a:gd name="T4" fmla="*/ 39 w 125"/>
              <a:gd name="T5" fmla="*/ 7 h 169"/>
              <a:gd name="T6" fmla="*/ 28 w 125"/>
              <a:gd name="T7" fmla="*/ 14 h 169"/>
              <a:gd name="T8" fmla="*/ 19 w 125"/>
              <a:gd name="T9" fmla="*/ 25 h 169"/>
              <a:gd name="T10" fmla="*/ 12 w 125"/>
              <a:gd name="T11" fmla="*/ 37 h 169"/>
              <a:gd name="T12" fmla="*/ 5 w 125"/>
              <a:gd name="T13" fmla="*/ 51 h 169"/>
              <a:gd name="T14" fmla="*/ 1 w 125"/>
              <a:gd name="T15" fmla="*/ 68 h 169"/>
              <a:gd name="T16" fmla="*/ 0 w 125"/>
              <a:gd name="T17" fmla="*/ 84 h 169"/>
              <a:gd name="T18" fmla="*/ 1 w 125"/>
              <a:gd name="T19" fmla="*/ 101 h 169"/>
              <a:gd name="T20" fmla="*/ 5 w 125"/>
              <a:gd name="T21" fmla="*/ 116 h 169"/>
              <a:gd name="T22" fmla="*/ 12 w 125"/>
              <a:gd name="T23" fmla="*/ 131 h 169"/>
              <a:gd name="T24" fmla="*/ 19 w 125"/>
              <a:gd name="T25" fmla="*/ 144 h 169"/>
              <a:gd name="T26" fmla="*/ 28 w 125"/>
              <a:gd name="T27" fmla="*/ 153 h 169"/>
              <a:gd name="T28" fmla="*/ 39 w 125"/>
              <a:gd name="T29" fmla="*/ 162 h 169"/>
              <a:gd name="T30" fmla="*/ 51 w 125"/>
              <a:gd name="T31" fmla="*/ 167 h 169"/>
              <a:gd name="T32" fmla="*/ 63 w 125"/>
              <a:gd name="T33" fmla="*/ 169 h 169"/>
              <a:gd name="T34" fmla="*/ 75 w 125"/>
              <a:gd name="T35" fmla="*/ 167 h 169"/>
              <a:gd name="T36" fmla="*/ 87 w 125"/>
              <a:gd name="T37" fmla="*/ 162 h 169"/>
              <a:gd name="T38" fmla="*/ 98 w 125"/>
              <a:gd name="T39" fmla="*/ 153 h 169"/>
              <a:gd name="T40" fmla="*/ 107 w 125"/>
              <a:gd name="T41" fmla="*/ 144 h 169"/>
              <a:gd name="T42" fmla="*/ 115 w 125"/>
              <a:gd name="T43" fmla="*/ 131 h 169"/>
              <a:gd name="T44" fmla="*/ 120 w 125"/>
              <a:gd name="T45" fmla="*/ 116 h 169"/>
              <a:gd name="T46" fmla="*/ 124 w 125"/>
              <a:gd name="T47" fmla="*/ 101 h 169"/>
              <a:gd name="T48" fmla="*/ 125 w 125"/>
              <a:gd name="T49" fmla="*/ 84 h 169"/>
              <a:gd name="T50" fmla="*/ 124 w 125"/>
              <a:gd name="T51" fmla="*/ 68 h 169"/>
              <a:gd name="T52" fmla="*/ 120 w 125"/>
              <a:gd name="T53" fmla="*/ 51 h 169"/>
              <a:gd name="T54" fmla="*/ 115 w 125"/>
              <a:gd name="T55" fmla="*/ 37 h 169"/>
              <a:gd name="T56" fmla="*/ 107 w 125"/>
              <a:gd name="T57" fmla="*/ 25 h 169"/>
              <a:gd name="T58" fmla="*/ 98 w 125"/>
              <a:gd name="T59" fmla="*/ 14 h 169"/>
              <a:gd name="T60" fmla="*/ 87 w 125"/>
              <a:gd name="T61" fmla="*/ 7 h 169"/>
              <a:gd name="T62" fmla="*/ 75 w 125"/>
              <a:gd name="T63" fmla="*/ 1 h 169"/>
              <a:gd name="T64" fmla="*/ 63 w 125"/>
              <a:gd name="T6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69">
                <a:moveTo>
                  <a:pt x="63" y="0"/>
                </a:moveTo>
                <a:lnTo>
                  <a:pt x="51" y="1"/>
                </a:lnTo>
                <a:lnTo>
                  <a:pt x="39" y="7"/>
                </a:lnTo>
                <a:lnTo>
                  <a:pt x="28" y="14"/>
                </a:lnTo>
                <a:lnTo>
                  <a:pt x="19" y="25"/>
                </a:lnTo>
                <a:lnTo>
                  <a:pt x="12" y="37"/>
                </a:lnTo>
                <a:lnTo>
                  <a:pt x="5" y="51"/>
                </a:lnTo>
                <a:lnTo>
                  <a:pt x="1" y="68"/>
                </a:lnTo>
                <a:lnTo>
                  <a:pt x="0" y="84"/>
                </a:lnTo>
                <a:lnTo>
                  <a:pt x="1" y="101"/>
                </a:lnTo>
                <a:lnTo>
                  <a:pt x="5" y="116"/>
                </a:lnTo>
                <a:lnTo>
                  <a:pt x="12" y="131"/>
                </a:lnTo>
                <a:lnTo>
                  <a:pt x="19" y="144"/>
                </a:lnTo>
                <a:lnTo>
                  <a:pt x="28" y="153"/>
                </a:lnTo>
                <a:lnTo>
                  <a:pt x="39" y="162"/>
                </a:lnTo>
                <a:lnTo>
                  <a:pt x="51" y="167"/>
                </a:lnTo>
                <a:lnTo>
                  <a:pt x="63" y="169"/>
                </a:lnTo>
                <a:lnTo>
                  <a:pt x="75" y="167"/>
                </a:lnTo>
                <a:lnTo>
                  <a:pt x="87" y="162"/>
                </a:lnTo>
                <a:lnTo>
                  <a:pt x="98" y="153"/>
                </a:lnTo>
                <a:lnTo>
                  <a:pt x="107" y="144"/>
                </a:lnTo>
                <a:lnTo>
                  <a:pt x="115" y="131"/>
                </a:lnTo>
                <a:lnTo>
                  <a:pt x="120" y="116"/>
                </a:lnTo>
                <a:lnTo>
                  <a:pt x="124" y="101"/>
                </a:lnTo>
                <a:lnTo>
                  <a:pt x="125" y="84"/>
                </a:lnTo>
                <a:lnTo>
                  <a:pt x="124" y="68"/>
                </a:lnTo>
                <a:lnTo>
                  <a:pt x="120" y="51"/>
                </a:lnTo>
                <a:lnTo>
                  <a:pt x="115" y="37"/>
                </a:lnTo>
                <a:lnTo>
                  <a:pt x="107" y="25"/>
                </a:lnTo>
                <a:lnTo>
                  <a:pt x="98" y="14"/>
                </a:lnTo>
                <a:lnTo>
                  <a:pt x="87" y="7"/>
                </a:lnTo>
                <a:lnTo>
                  <a:pt x="75" y="1"/>
                </a:lnTo>
                <a:lnTo>
                  <a:pt x="63" y="0"/>
                </a:lnTo>
                <a:close/>
              </a:path>
            </a:pathLst>
          </a:cu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7" name="Freeform 515"/>
          <p:cNvSpPr>
            <a:spLocks/>
          </p:cNvSpPr>
          <p:nvPr/>
        </p:nvSpPr>
        <p:spPr bwMode="auto">
          <a:xfrm>
            <a:off x="13573125" y="5597525"/>
            <a:ext cx="176213" cy="119063"/>
          </a:xfrm>
          <a:custGeom>
            <a:avLst/>
            <a:gdLst>
              <a:gd name="T0" fmla="*/ 56 w 111"/>
              <a:gd name="T1" fmla="*/ 0 h 150"/>
              <a:gd name="T2" fmla="*/ 45 w 111"/>
              <a:gd name="T3" fmla="*/ 2 h 150"/>
              <a:gd name="T4" fmla="*/ 34 w 111"/>
              <a:gd name="T5" fmla="*/ 6 h 150"/>
              <a:gd name="T6" fmla="*/ 25 w 111"/>
              <a:gd name="T7" fmla="*/ 13 h 150"/>
              <a:gd name="T8" fmla="*/ 17 w 111"/>
              <a:gd name="T9" fmla="*/ 23 h 150"/>
              <a:gd name="T10" fmla="*/ 10 w 111"/>
              <a:gd name="T11" fmla="*/ 34 h 150"/>
              <a:gd name="T12" fmla="*/ 5 w 111"/>
              <a:gd name="T13" fmla="*/ 46 h 150"/>
              <a:gd name="T14" fmla="*/ 2 w 111"/>
              <a:gd name="T15" fmla="*/ 60 h 150"/>
              <a:gd name="T16" fmla="*/ 0 w 111"/>
              <a:gd name="T17" fmla="*/ 75 h 150"/>
              <a:gd name="T18" fmla="*/ 2 w 111"/>
              <a:gd name="T19" fmla="*/ 90 h 150"/>
              <a:gd name="T20" fmla="*/ 5 w 111"/>
              <a:gd name="T21" fmla="*/ 104 h 150"/>
              <a:gd name="T22" fmla="*/ 10 w 111"/>
              <a:gd name="T23" fmla="*/ 117 h 150"/>
              <a:gd name="T24" fmla="*/ 17 w 111"/>
              <a:gd name="T25" fmla="*/ 128 h 150"/>
              <a:gd name="T26" fmla="*/ 25 w 111"/>
              <a:gd name="T27" fmla="*/ 138 h 150"/>
              <a:gd name="T28" fmla="*/ 34 w 111"/>
              <a:gd name="T29" fmla="*/ 144 h 150"/>
              <a:gd name="T30" fmla="*/ 45 w 111"/>
              <a:gd name="T31" fmla="*/ 149 h 150"/>
              <a:gd name="T32" fmla="*/ 56 w 111"/>
              <a:gd name="T33" fmla="*/ 150 h 150"/>
              <a:gd name="T34" fmla="*/ 67 w 111"/>
              <a:gd name="T35" fmla="*/ 149 h 150"/>
              <a:gd name="T36" fmla="*/ 77 w 111"/>
              <a:gd name="T37" fmla="*/ 144 h 150"/>
              <a:gd name="T38" fmla="*/ 87 w 111"/>
              <a:gd name="T39" fmla="*/ 138 h 150"/>
              <a:gd name="T40" fmla="*/ 95 w 111"/>
              <a:gd name="T41" fmla="*/ 128 h 150"/>
              <a:gd name="T42" fmla="*/ 102 w 111"/>
              <a:gd name="T43" fmla="*/ 117 h 150"/>
              <a:gd name="T44" fmla="*/ 107 w 111"/>
              <a:gd name="T45" fmla="*/ 104 h 150"/>
              <a:gd name="T46" fmla="*/ 110 w 111"/>
              <a:gd name="T47" fmla="*/ 90 h 150"/>
              <a:gd name="T48" fmla="*/ 111 w 111"/>
              <a:gd name="T49" fmla="*/ 75 h 150"/>
              <a:gd name="T50" fmla="*/ 110 w 111"/>
              <a:gd name="T51" fmla="*/ 60 h 150"/>
              <a:gd name="T52" fmla="*/ 107 w 111"/>
              <a:gd name="T53" fmla="*/ 46 h 150"/>
              <a:gd name="T54" fmla="*/ 102 w 111"/>
              <a:gd name="T55" fmla="*/ 34 h 150"/>
              <a:gd name="T56" fmla="*/ 95 w 111"/>
              <a:gd name="T57" fmla="*/ 23 h 150"/>
              <a:gd name="T58" fmla="*/ 87 w 111"/>
              <a:gd name="T59" fmla="*/ 13 h 150"/>
              <a:gd name="T60" fmla="*/ 77 w 111"/>
              <a:gd name="T61" fmla="*/ 6 h 150"/>
              <a:gd name="T62" fmla="*/ 67 w 111"/>
              <a:gd name="T63" fmla="*/ 2 h 150"/>
              <a:gd name="T64" fmla="*/ 56 w 111"/>
              <a:gd name="T65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1" h="150">
                <a:moveTo>
                  <a:pt x="56" y="0"/>
                </a:moveTo>
                <a:lnTo>
                  <a:pt x="45" y="2"/>
                </a:lnTo>
                <a:lnTo>
                  <a:pt x="34" y="6"/>
                </a:lnTo>
                <a:lnTo>
                  <a:pt x="25" y="13"/>
                </a:lnTo>
                <a:lnTo>
                  <a:pt x="17" y="23"/>
                </a:lnTo>
                <a:lnTo>
                  <a:pt x="10" y="34"/>
                </a:lnTo>
                <a:lnTo>
                  <a:pt x="5" y="46"/>
                </a:lnTo>
                <a:lnTo>
                  <a:pt x="2" y="60"/>
                </a:lnTo>
                <a:lnTo>
                  <a:pt x="0" y="75"/>
                </a:lnTo>
                <a:lnTo>
                  <a:pt x="2" y="90"/>
                </a:lnTo>
                <a:lnTo>
                  <a:pt x="5" y="104"/>
                </a:lnTo>
                <a:lnTo>
                  <a:pt x="10" y="117"/>
                </a:lnTo>
                <a:lnTo>
                  <a:pt x="17" y="128"/>
                </a:lnTo>
                <a:lnTo>
                  <a:pt x="25" y="138"/>
                </a:lnTo>
                <a:lnTo>
                  <a:pt x="34" y="144"/>
                </a:lnTo>
                <a:lnTo>
                  <a:pt x="45" y="149"/>
                </a:lnTo>
                <a:lnTo>
                  <a:pt x="56" y="150"/>
                </a:lnTo>
                <a:lnTo>
                  <a:pt x="67" y="149"/>
                </a:lnTo>
                <a:lnTo>
                  <a:pt x="77" y="144"/>
                </a:lnTo>
                <a:lnTo>
                  <a:pt x="87" y="138"/>
                </a:lnTo>
                <a:lnTo>
                  <a:pt x="95" y="128"/>
                </a:lnTo>
                <a:lnTo>
                  <a:pt x="102" y="117"/>
                </a:lnTo>
                <a:lnTo>
                  <a:pt x="107" y="104"/>
                </a:lnTo>
                <a:lnTo>
                  <a:pt x="110" y="90"/>
                </a:lnTo>
                <a:lnTo>
                  <a:pt x="111" y="75"/>
                </a:lnTo>
                <a:lnTo>
                  <a:pt x="110" y="60"/>
                </a:lnTo>
                <a:lnTo>
                  <a:pt x="107" y="46"/>
                </a:lnTo>
                <a:lnTo>
                  <a:pt x="102" y="34"/>
                </a:lnTo>
                <a:lnTo>
                  <a:pt x="95" y="23"/>
                </a:lnTo>
                <a:lnTo>
                  <a:pt x="87" y="13"/>
                </a:lnTo>
                <a:lnTo>
                  <a:pt x="77" y="6"/>
                </a:lnTo>
                <a:lnTo>
                  <a:pt x="67" y="2"/>
                </a:lnTo>
                <a:lnTo>
                  <a:pt x="56" y="0"/>
                </a:lnTo>
                <a:close/>
              </a:path>
            </a:pathLst>
          </a:cu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8" name="Freeform 516"/>
          <p:cNvSpPr>
            <a:spLocks/>
          </p:cNvSpPr>
          <p:nvPr/>
        </p:nvSpPr>
        <p:spPr bwMode="auto">
          <a:xfrm>
            <a:off x="13585825" y="5605463"/>
            <a:ext cx="153988" cy="103187"/>
          </a:xfrm>
          <a:custGeom>
            <a:avLst/>
            <a:gdLst>
              <a:gd name="T0" fmla="*/ 48 w 97"/>
              <a:gd name="T1" fmla="*/ 0 h 130"/>
              <a:gd name="T2" fmla="*/ 39 w 97"/>
              <a:gd name="T3" fmla="*/ 1 h 130"/>
              <a:gd name="T4" fmla="*/ 29 w 97"/>
              <a:gd name="T5" fmla="*/ 6 h 130"/>
              <a:gd name="T6" fmla="*/ 21 w 97"/>
              <a:gd name="T7" fmla="*/ 11 h 130"/>
              <a:gd name="T8" fmla="*/ 14 w 97"/>
              <a:gd name="T9" fmla="*/ 20 h 130"/>
              <a:gd name="T10" fmla="*/ 8 w 97"/>
              <a:gd name="T11" fmla="*/ 29 h 130"/>
              <a:gd name="T12" fmla="*/ 4 w 97"/>
              <a:gd name="T13" fmla="*/ 40 h 130"/>
              <a:gd name="T14" fmla="*/ 1 w 97"/>
              <a:gd name="T15" fmla="*/ 53 h 130"/>
              <a:gd name="T16" fmla="*/ 0 w 97"/>
              <a:gd name="T17" fmla="*/ 65 h 130"/>
              <a:gd name="T18" fmla="*/ 1 w 97"/>
              <a:gd name="T19" fmla="*/ 78 h 130"/>
              <a:gd name="T20" fmla="*/ 4 w 97"/>
              <a:gd name="T21" fmla="*/ 90 h 130"/>
              <a:gd name="T22" fmla="*/ 8 w 97"/>
              <a:gd name="T23" fmla="*/ 101 h 130"/>
              <a:gd name="T24" fmla="*/ 14 w 97"/>
              <a:gd name="T25" fmla="*/ 111 h 130"/>
              <a:gd name="T26" fmla="*/ 21 w 97"/>
              <a:gd name="T27" fmla="*/ 119 h 130"/>
              <a:gd name="T28" fmla="*/ 29 w 97"/>
              <a:gd name="T29" fmla="*/ 125 h 130"/>
              <a:gd name="T30" fmla="*/ 39 w 97"/>
              <a:gd name="T31" fmla="*/ 129 h 130"/>
              <a:gd name="T32" fmla="*/ 48 w 97"/>
              <a:gd name="T33" fmla="*/ 130 h 130"/>
              <a:gd name="T34" fmla="*/ 58 w 97"/>
              <a:gd name="T35" fmla="*/ 129 h 130"/>
              <a:gd name="T36" fmla="*/ 66 w 97"/>
              <a:gd name="T37" fmla="*/ 125 h 130"/>
              <a:gd name="T38" fmla="*/ 76 w 97"/>
              <a:gd name="T39" fmla="*/ 119 h 130"/>
              <a:gd name="T40" fmla="*/ 83 w 97"/>
              <a:gd name="T41" fmla="*/ 111 h 130"/>
              <a:gd name="T42" fmla="*/ 89 w 97"/>
              <a:gd name="T43" fmla="*/ 101 h 130"/>
              <a:gd name="T44" fmla="*/ 93 w 97"/>
              <a:gd name="T45" fmla="*/ 90 h 130"/>
              <a:gd name="T46" fmla="*/ 96 w 97"/>
              <a:gd name="T47" fmla="*/ 78 h 130"/>
              <a:gd name="T48" fmla="*/ 97 w 97"/>
              <a:gd name="T49" fmla="*/ 65 h 130"/>
              <a:gd name="T50" fmla="*/ 96 w 97"/>
              <a:gd name="T51" fmla="*/ 53 h 130"/>
              <a:gd name="T52" fmla="*/ 93 w 97"/>
              <a:gd name="T53" fmla="*/ 40 h 130"/>
              <a:gd name="T54" fmla="*/ 89 w 97"/>
              <a:gd name="T55" fmla="*/ 29 h 130"/>
              <a:gd name="T56" fmla="*/ 83 w 97"/>
              <a:gd name="T57" fmla="*/ 20 h 130"/>
              <a:gd name="T58" fmla="*/ 76 w 97"/>
              <a:gd name="T59" fmla="*/ 11 h 130"/>
              <a:gd name="T60" fmla="*/ 66 w 97"/>
              <a:gd name="T61" fmla="*/ 6 h 130"/>
              <a:gd name="T62" fmla="*/ 58 w 97"/>
              <a:gd name="T63" fmla="*/ 1 h 130"/>
              <a:gd name="T64" fmla="*/ 48 w 97"/>
              <a:gd name="T6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7" h="130">
                <a:moveTo>
                  <a:pt x="48" y="0"/>
                </a:moveTo>
                <a:lnTo>
                  <a:pt x="39" y="1"/>
                </a:lnTo>
                <a:lnTo>
                  <a:pt x="29" y="6"/>
                </a:lnTo>
                <a:lnTo>
                  <a:pt x="21" y="11"/>
                </a:lnTo>
                <a:lnTo>
                  <a:pt x="14" y="20"/>
                </a:lnTo>
                <a:lnTo>
                  <a:pt x="8" y="29"/>
                </a:lnTo>
                <a:lnTo>
                  <a:pt x="4" y="40"/>
                </a:lnTo>
                <a:lnTo>
                  <a:pt x="1" y="53"/>
                </a:lnTo>
                <a:lnTo>
                  <a:pt x="0" y="65"/>
                </a:lnTo>
                <a:lnTo>
                  <a:pt x="1" y="78"/>
                </a:lnTo>
                <a:lnTo>
                  <a:pt x="4" y="90"/>
                </a:lnTo>
                <a:lnTo>
                  <a:pt x="8" y="101"/>
                </a:lnTo>
                <a:lnTo>
                  <a:pt x="14" y="111"/>
                </a:lnTo>
                <a:lnTo>
                  <a:pt x="21" y="119"/>
                </a:lnTo>
                <a:lnTo>
                  <a:pt x="29" y="125"/>
                </a:lnTo>
                <a:lnTo>
                  <a:pt x="39" y="129"/>
                </a:lnTo>
                <a:lnTo>
                  <a:pt x="48" y="130"/>
                </a:lnTo>
                <a:lnTo>
                  <a:pt x="58" y="129"/>
                </a:lnTo>
                <a:lnTo>
                  <a:pt x="66" y="125"/>
                </a:lnTo>
                <a:lnTo>
                  <a:pt x="76" y="119"/>
                </a:lnTo>
                <a:lnTo>
                  <a:pt x="83" y="111"/>
                </a:lnTo>
                <a:lnTo>
                  <a:pt x="89" y="101"/>
                </a:lnTo>
                <a:lnTo>
                  <a:pt x="93" y="90"/>
                </a:lnTo>
                <a:lnTo>
                  <a:pt x="96" y="78"/>
                </a:lnTo>
                <a:lnTo>
                  <a:pt x="97" y="65"/>
                </a:lnTo>
                <a:lnTo>
                  <a:pt x="96" y="53"/>
                </a:lnTo>
                <a:lnTo>
                  <a:pt x="93" y="40"/>
                </a:lnTo>
                <a:lnTo>
                  <a:pt x="89" y="29"/>
                </a:lnTo>
                <a:lnTo>
                  <a:pt x="83" y="20"/>
                </a:lnTo>
                <a:lnTo>
                  <a:pt x="76" y="11"/>
                </a:lnTo>
                <a:lnTo>
                  <a:pt x="66" y="6"/>
                </a:lnTo>
                <a:lnTo>
                  <a:pt x="58" y="1"/>
                </a:lnTo>
                <a:lnTo>
                  <a:pt x="48" y="0"/>
                </a:lnTo>
                <a:close/>
              </a:path>
            </a:pathLst>
          </a:custGeom>
          <a:solidFill>
            <a:srgbClr val="FFE3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9" name="Freeform 517"/>
          <p:cNvSpPr>
            <a:spLocks/>
          </p:cNvSpPr>
          <p:nvPr/>
        </p:nvSpPr>
        <p:spPr bwMode="auto">
          <a:xfrm>
            <a:off x="13596938" y="5613400"/>
            <a:ext cx="131762" cy="88900"/>
          </a:xfrm>
          <a:custGeom>
            <a:avLst/>
            <a:gdLst>
              <a:gd name="T0" fmla="*/ 42 w 83"/>
              <a:gd name="T1" fmla="*/ 0 h 112"/>
              <a:gd name="T2" fmla="*/ 34 w 83"/>
              <a:gd name="T3" fmla="*/ 1 h 112"/>
              <a:gd name="T4" fmla="*/ 25 w 83"/>
              <a:gd name="T5" fmla="*/ 4 h 112"/>
              <a:gd name="T6" fmla="*/ 18 w 83"/>
              <a:gd name="T7" fmla="*/ 10 h 112"/>
              <a:gd name="T8" fmla="*/ 12 w 83"/>
              <a:gd name="T9" fmla="*/ 16 h 112"/>
              <a:gd name="T10" fmla="*/ 7 w 83"/>
              <a:gd name="T11" fmla="*/ 25 h 112"/>
              <a:gd name="T12" fmla="*/ 3 w 83"/>
              <a:gd name="T13" fmla="*/ 33 h 112"/>
              <a:gd name="T14" fmla="*/ 1 w 83"/>
              <a:gd name="T15" fmla="*/ 44 h 112"/>
              <a:gd name="T16" fmla="*/ 0 w 83"/>
              <a:gd name="T17" fmla="*/ 55 h 112"/>
              <a:gd name="T18" fmla="*/ 1 w 83"/>
              <a:gd name="T19" fmla="*/ 66 h 112"/>
              <a:gd name="T20" fmla="*/ 3 w 83"/>
              <a:gd name="T21" fmla="*/ 77 h 112"/>
              <a:gd name="T22" fmla="*/ 7 w 83"/>
              <a:gd name="T23" fmla="*/ 87 h 112"/>
              <a:gd name="T24" fmla="*/ 12 w 83"/>
              <a:gd name="T25" fmla="*/ 95 h 112"/>
              <a:gd name="T26" fmla="*/ 18 w 83"/>
              <a:gd name="T27" fmla="*/ 102 h 112"/>
              <a:gd name="T28" fmla="*/ 25 w 83"/>
              <a:gd name="T29" fmla="*/ 108 h 112"/>
              <a:gd name="T30" fmla="*/ 34 w 83"/>
              <a:gd name="T31" fmla="*/ 111 h 112"/>
              <a:gd name="T32" fmla="*/ 42 w 83"/>
              <a:gd name="T33" fmla="*/ 112 h 112"/>
              <a:gd name="T34" fmla="*/ 50 w 83"/>
              <a:gd name="T35" fmla="*/ 111 h 112"/>
              <a:gd name="T36" fmla="*/ 58 w 83"/>
              <a:gd name="T37" fmla="*/ 108 h 112"/>
              <a:gd name="T38" fmla="*/ 64 w 83"/>
              <a:gd name="T39" fmla="*/ 102 h 112"/>
              <a:gd name="T40" fmla="*/ 71 w 83"/>
              <a:gd name="T41" fmla="*/ 95 h 112"/>
              <a:gd name="T42" fmla="*/ 76 w 83"/>
              <a:gd name="T43" fmla="*/ 87 h 112"/>
              <a:gd name="T44" fmla="*/ 80 w 83"/>
              <a:gd name="T45" fmla="*/ 77 h 112"/>
              <a:gd name="T46" fmla="*/ 82 w 83"/>
              <a:gd name="T47" fmla="*/ 66 h 112"/>
              <a:gd name="T48" fmla="*/ 83 w 83"/>
              <a:gd name="T49" fmla="*/ 55 h 112"/>
              <a:gd name="T50" fmla="*/ 82 w 83"/>
              <a:gd name="T51" fmla="*/ 44 h 112"/>
              <a:gd name="T52" fmla="*/ 80 w 83"/>
              <a:gd name="T53" fmla="*/ 33 h 112"/>
              <a:gd name="T54" fmla="*/ 76 w 83"/>
              <a:gd name="T55" fmla="*/ 25 h 112"/>
              <a:gd name="T56" fmla="*/ 71 w 83"/>
              <a:gd name="T57" fmla="*/ 16 h 112"/>
              <a:gd name="T58" fmla="*/ 64 w 83"/>
              <a:gd name="T59" fmla="*/ 10 h 112"/>
              <a:gd name="T60" fmla="*/ 58 w 83"/>
              <a:gd name="T61" fmla="*/ 4 h 112"/>
              <a:gd name="T62" fmla="*/ 50 w 83"/>
              <a:gd name="T63" fmla="*/ 1 h 112"/>
              <a:gd name="T64" fmla="*/ 42 w 83"/>
              <a:gd name="T65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3" h="112">
                <a:moveTo>
                  <a:pt x="42" y="0"/>
                </a:moveTo>
                <a:lnTo>
                  <a:pt x="34" y="1"/>
                </a:lnTo>
                <a:lnTo>
                  <a:pt x="25" y="4"/>
                </a:lnTo>
                <a:lnTo>
                  <a:pt x="18" y="10"/>
                </a:lnTo>
                <a:lnTo>
                  <a:pt x="12" y="16"/>
                </a:lnTo>
                <a:lnTo>
                  <a:pt x="7" y="25"/>
                </a:lnTo>
                <a:lnTo>
                  <a:pt x="3" y="33"/>
                </a:lnTo>
                <a:lnTo>
                  <a:pt x="1" y="44"/>
                </a:lnTo>
                <a:lnTo>
                  <a:pt x="0" y="55"/>
                </a:lnTo>
                <a:lnTo>
                  <a:pt x="1" y="66"/>
                </a:lnTo>
                <a:lnTo>
                  <a:pt x="3" y="77"/>
                </a:lnTo>
                <a:lnTo>
                  <a:pt x="7" y="87"/>
                </a:lnTo>
                <a:lnTo>
                  <a:pt x="12" y="95"/>
                </a:lnTo>
                <a:lnTo>
                  <a:pt x="18" y="102"/>
                </a:lnTo>
                <a:lnTo>
                  <a:pt x="25" y="108"/>
                </a:lnTo>
                <a:lnTo>
                  <a:pt x="34" y="111"/>
                </a:lnTo>
                <a:lnTo>
                  <a:pt x="42" y="112"/>
                </a:lnTo>
                <a:lnTo>
                  <a:pt x="50" y="111"/>
                </a:lnTo>
                <a:lnTo>
                  <a:pt x="58" y="108"/>
                </a:lnTo>
                <a:lnTo>
                  <a:pt x="64" y="102"/>
                </a:lnTo>
                <a:lnTo>
                  <a:pt x="71" y="95"/>
                </a:lnTo>
                <a:lnTo>
                  <a:pt x="76" y="87"/>
                </a:lnTo>
                <a:lnTo>
                  <a:pt x="80" y="77"/>
                </a:lnTo>
                <a:lnTo>
                  <a:pt x="82" y="66"/>
                </a:lnTo>
                <a:lnTo>
                  <a:pt x="83" y="55"/>
                </a:lnTo>
                <a:lnTo>
                  <a:pt x="82" y="44"/>
                </a:lnTo>
                <a:lnTo>
                  <a:pt x="80" y="33"/>
                </a:lnTo>
                <a:lnTo>
                  <a:pt x="76" y="25"/>
                </a:lnTo>
                <a:lnTo>
                  <a:pt x="71" y="16"/>
                </a:lnTo>
                <a:lnTo>
                  <a:pt x="64" y="10"/>
                </a:lnTo>
                <a:lnTo>
                  <a:pt x="58" y="4"/>
                </a:lnTo>
                <a:lnTo>
                  <a:pt x="50" y="1"/>
                </a:lnTo>
                <a:lnTo>
                  <a:pt x="42" y="0"/>
                </a:lnTo>
                <a:close/>
              </a:path>
            </a:pathLst>
          </a:custGeom>
          <a:solidFill>
            <a:srgbClr val="FFFF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0" name="Freeform 518"/>
          <p:cNvSpPr>
            <a:spLocks/>
          </p:cNvSpPr>
          <p:nvPr/>
        </p:nvSpPr>
        <p:spPr bwMode="auto">
          <a:xfrm>
            <a:off x="13609638" y="5619750"/>
            <a:ext cx="109537" cy="74613"/>
          </a:xfrm>
          <a:custGeom>
            <a:avLst/>
            <a:gdLst>
              <a:gd name="T0" fmla="*/ 34 w 69"/>
              <a:gd name="T1" fmla="*/ 0 h 94"/>
              <a:gd name="T2" fmla="*/ 27 w 69"/>
              <a:gd name="T3" fmla="*/ 2 h 94"/>
              <a:gd name="T4" fmla="*/ 21 w 69"/>
              <a:gd name="T5" fmla="*/ 4 h 94"/>
              <a:gd name="T6" fmla="*/ 15 w 69"/>
              <a:gd name="T7" fmla="*/ 8 h 94"/>
              <a:gd name="T8" fmla="*/ 10 w 69"/>
              <a:gd name="T9" fmla="*/ 14 h 94"/>
              <a:gd name="T10" fmla="*/ 6 w 69"/>
              <a:gd name="T11" fmla="*/ 21 h 94"/>
              <a:gd name="T12" fmla="*/ 3 w 69"/>
              <a:gd name="T13" fmla="*/ 29 h 94"/>
              <a:gd name="T14" fmla="*/ 1 w 69"/>
              <a:gd name="T15" fmla="*/ 38 h 94"/>
              <a:gd name="T16" fmla="*/ 0 w 69"/>
              <a:gd name="T17" fmla="*/ 47 h 94"/>
              <a:gd name="T18" fmla="*/ 1 w 69"/>
              <a:gd name="T19" fmla="*/ 57 h 94"/>
              <a:gd name="T20" fmla="*/ 3 w 69"/>
              <a:gd name="T21" fmla="*/ 65 h 94"/>
              <a:gd name="T22" fmla="*/ 6 w 69"/>
              <a:gd name="T23" fmla="*/ 74 h 94"/>
              <a:gd name="T24" fmla="*/ 10 w 69"/>
              <a:gd name="T25" fmla="*/ 80 h 94"/>
              <a:gd name="T26" fmla="*/ 15 w 69"/>
              <a:gd name="T27" fmla="*/ 86 h 94"/>
              <a:gd name="T28" fmla="*/ 21 w 69"/>
              <a:gd name="T29" fmla="*/ 90 h 94"/>
              <a:gd name="T30" fmla="*/ 27 w 69"/>
              <a:gd name="T31" fmla="*/ 93 h 94"/>
              <a:gd name="T32" fmla="*/ 34 w 69"/>
              <a:gd name="T33" fmla="*/ 94 h 94"/>
              <a:gd name="T34" fmla="*/ 41 w 69"/>
              <a:gd name="T35" fmla="*/ 93 h 94"/>
              <a:gd name="T36" fmla="*/ 47 w 69"/>
              <a:gd name="T37" fmla="*/ 90 h 94"/>
              <a:gd name="T38" fmla="*/ 53 w 69"/>
              <a:gd name="T39" fmla="*/ 86 h 94"/>
              <a:gd name="T40" fmla="*/ 59 w 69"/>
              <a:gd name="T41" fmla="*/ 80 h 94"/>
              <a:gd name="T42" fmla="*/ 63 w 69"/>
              <a:gd name="T43" fmla="*/ 74 h 94"/>
              <a:gd name="T44" fmla="*/ 66 w 69"/>
              <a:gd name="T45" fmla="*/ 65 h 94"/>
              <a:gd name="T46" fmla="*/ 68 w 69"/>
              <a:gd name="T47" fmla="*/ 57 h 94"/>
              <a:gd name="T48" fmla="*/ 69 w 69"/>
              <a:gd name="T49" fmla="*/ 47 h 94"/>
              <a:gd name="T50" fmla="*/ 68 w 69"/>
              <a:gd name="T51" fmla="*/ 38 h 94"/>
              <a:gd name="T52" fmla="*/ 66 w 69"/>
              <a:gd name="T53" fmla="*/ 29 h 94"/>
              <a:gd name="T54" fmla="*/ 63 w 69"/>
              <a:gd name="T55" fmla="*/ 21 h 94"/>
              <a:gd name="T56" fmla="*/ 59 w 69"/>
              <a:gd name="T57" fmla="*/ 14 h 94"/>
              <a:gd name="T58" fmla="*/ 53 w 69"/>
              <a:gd name="T59" fmla="*/ 8 h 94"/>
              <a:gd name="T60" fmla="*/ 47 w 69"/>
              <a:gd name="T61" fmla="*/ 4 h 94"/>
              <a:gd name="T62" fmla="*/ 41 w 69"/>
              <a:gd name="T63" fmla="*/ 2 h 94"/>
              <a:gd name="T64" fmla="*/ 34 w 69"/>
              <a:gd name="T65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9" h="94">
                <a:moveTo>
                  <a:pt x="34" y="0"/>
                </a:moveTo>
                <a:lnTo>
                  <a:pt x="27" y="2"/>
                </a:lnTo>
                <a:lnTo>
                  <a:pt x="21" y="4"/>
                </a:lnTo>
                <a:lnTo>
                  <a:pt x="15" y="8"/>
                </a:lnTo>
                <a:lnTo>
                  <a:pt x="10" y="14"/>
                </a:lnTo>
                <a:lnTo>
                  <a:pt x="6" y="21"/>
                </a:lnTo>
                <a:lnTo>
                  <a:pt x="3" y="29"/>
                </a:lnTo>
                <a:lnTo>
                  <a:pt x="1" y="38"/>
                </a:lnTo>
                <a:lnTo>
                  <a:pt x="0" y="47"/>
                </a:lnTo>
                <a:lnTo>
                  <a:pt x="1" y="57"/>
                </a:lnTo>
                <a:lnTo>
                  <a:pt x="3" y="65"/>
                </a:lnTo>
                <a:lnTo>
                  <a:pt x="6" y="74"/>
                </a:lnTo>
                <a:lnTo>
                  <a:pt x="10" y="80"/>
                </a:lnTo>
                <a:lnTo>
                  <a:pt x="15" y="86"/>
                </a:lnTo>
                <a:lnTo>
                  <a:pt x="21" y="90"/>
                </a:lnTo>
                <a:lnTo>
                  <a:pt x="27" y="93"/>
                </a:lnTo>
                <a:lnTo>
                  <a:pt x="34" y="94"/>
                </a:lnTo>
                <a:lnTo>
                  <a:pt x="41" y="93"/>
                </a:lnTo>
                <a:lnTo>
                  <a:pt x="47" y="90"/>
                </a:lnTo>
                <a:lnTo>
                  <a:pt x="53" y="86"/>
                </a:lnTo>
                <a:lnTo>
                  <a:pt x="59" y="80"/>
                </a:lnTo>
                <a:lnTo>
                  <a:pt x="63" y="74"/>
                </a:lnTo>
                <a:lnTo>
                  <a:pt x="66" y="65"/>
                </a:lnTo>
                <a:lnTo>
                  <a:pt x="68" y="57"/>
                </a:lnTo>
                <a:lnTo>
                  <a:pt x="69" y="47"/>
                </a:lnTo>
                <a:lnTo>
                  <a:pt x="68" y="38"/>
                </a:lnTo>
                <a:lnTo>
                  <a:pt x="66" y="29"/>
                </a:lnTo>
                <a:lnTo>
                  <a:pt x="63" y="21"/>
                </a:lnTo>
                <a:lnTo>
                  <a:pt x="59" y="14"/>
                </a:lnTo>
                <a:lnTo>
                  <a:pt x="53" y="8"/>
                </a:lnTo>
                <a:lnTo>
                  <a:pt x="47" y="4"/>
                </a:lnTo>
                <a:lnTo>
                  <a:pt x="41" y="2"/>
                </a:lnTo>
                <a:lnTo>
                  <a:pt x="34" y="0"/>
                </a:lnTo>
                <a:close/>
              </a:path>
            </a:pathLst>
          </a:custGeom>
          <a:solidFill>
            <a:srgbClr val="FFF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1" name="Freeform 519"/>
          <p:cNvSpPr>
            <a:spLocks/>
          </p:cNvSpPr>
          <p:nvPr/>
        </p:nvSpPr>
        <p:spPr bwMode="auto">
          <a:xfrm>
            <a:off x="13620750" y="5627688"/>
            <a:ext cx="88900" cy="58737"/>
          </a:xfrm>
          <a:custGeom>
            <a:avLst/>
            <a:gdLst>
              <a:gd name="T0" fmla="*/ 28 w 56"/>
              <a:gd name="T1" fmla="*/ 0 h 75"/>
              <a:gd name="T2" fmla="*/ 17 w 56"/>
              <a:gd name="T3" fmla="*/ 3 h 75"/>
              <a:gd name="T4" fmla="*/ 8 w 56"/>
              <a:gd name="T5" fmla="*/ 11 h 75"/>
              <a:gd name="T6" fmla="*/ 2 w 56"/>
              <a:gd name="T7" fmla="*/ 23 h 75"/>
              <a:gd name="T8" fmla="*/ 0 w 56"/>
              <a:gd name="T9" fmla="*/ 37 h 75"/>
              <a:gd name="T10" fmla="*/ 2 w 56"/>
              <a:gd name="T11" fmla="*/ 52 h 75"/>
              <a:gd name="T12" fmla="*/ 8 w 56"/>
              <a:gd name="T13" fmla="*/ 64 h 75"/>
              <a:gd name="T14" fmla="*/ 17 w 56"/>
              <a:gd name="T15" fmla="*/ 72 h 75"/>
              <a:gd name="T16" fmla="*/ 28 w 56"/>
              <a:gd name="T17" fmla="*/ 75 h 75"/>
              <a:gd name="T18" fmla="*/ 39 w 56"/>
              <a:gd name="T19" fmla="*/ 72 h 75"/>
              <a:gd name="T20" fmla="*/ 47 w 56"/>
              <a:gd name="T21" fmla="*/ 64 h 75"/>
              <a:gd name="T22" fmla="*/ 54 w 56"/>
              <a:gd name="T23" fmla="*/ 52 h 75"/>
              <a:gd name="T24" fmla="*/ 56 w 56"/>
              <a:gd name="T25" fmla="*/ 37 h 75"/>
              <a:gd name="T26" fmla="*/ 54 w 56"/>
              <a:gd name="T27" fmla="*/ 23 h 75"/>
              <a:gd name="T28" fmla="*/ 47 w 56"/>
              <a:gd name="T29" fmla="*/ 11 h 75"/>
              <a:gd name="T30" fmla="*/ 39 w 56"/>
              <a:gd name="T31" fmla="*/ 3 h 75"/>
              <a:gd name="T32" fmla="*/ 28 w 56"/>
              <a:gd name="T33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" h="75">
                <a:moveTo>
                  <a:pt x="28" y="0"/>
                </a:moveTo>
                <a:lnTo>
                  <a:pt x="17" y="3"/>
                </a:lnTo>
                <a:lnTo>
                  <a:pt x="8" y="11"/>
                </a:lnTo>
                <a:lnTo>
                  <a:pt x="2" y="23"/>
                </a:lnTo>
                <a:lnTo>
                  <a:pt x="0" y="37"/>
                </a:lnTo>
                <a:lnTo>
                  <a:pt x="2" y="52"/>
                </a:lnTo>
                <a:lnTo>
                  <a:pt x="8" y="64"/>
                </a:lnTo>
                <a:lnTo>
                  <a:pt x="17" y="72"/>
                </a:lnTo>
                <a:lnTo>
                  <a:pt x="28" y="75"/>
                </a:lnTo>
                <a:lnTo>
                  <a:pt x="39" y="72"/>
                </a:lnTo>
                <a:lnTo>
                  <a:pt x="47" y="64"/>
                </a:lnTo>
                <a:lnTo>
                  <a:pt x="54" y="52"/>
                </a:lnTo>
                <a:lnTo>
                  <a:pt x="56" y="37"/>
                </a:lnTo>
                <a:lnTo>
                  <a:pt x="54" y="23"/>
                </a:lnTo>
                <a:lnTo>
                  <a:pt x="47" y="11"/>
                </a:lnTo>
                <a:lnTo>
                  <a:pt x="39" y="3"/>
                </a:lnTo>
                <a:lnTo>
                  <a:pt x="28" y="0"/>
                </a:lnTo>
                <a:close/>
              </a:path>
            </a:pathLst>
          </a:custGeom>
          <a:solidFill>
            <a:srgbClr val="FFF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2" name="Freeform 520"/>
          <p:cNvSpPr>
            <a:spLocks/>
          </p:cNvSpPr>
          <p:nvPr/>
        </p:nvSpPr>
        <p:spPr bwMode="auto">
          <a:xfrm>
            <a:off x="13631863" y="5635625"/>
            <a:ext cx="66675" cy="44450"/>
          </a:xfrm>
          <a:custGeom>
            <a:avLst/>
            <a:gdLst>
              <a:gd name="T0" fmla="*/ 21 w 42"/>
              <a:gd name="T1" fmla="*/ 0 h 56"/>
              <a:gd name="T2" fmla="*/ 13 w 42"/>
              <a:gd name="T3" fmla="*/ 2 h 56"/>
              <a:gd name="T4" fmla="*/ 7 w 42"/>
              <a:gd name="T5" fmla="*/ 8 h 56"/>
              <a:gd name="T6" fmla="*/ 2 w 42"/>
              <a:gd name="T7" fmla="*/ 18 h 56"/>
              <a:gd name="T8" fmla="*/ 0 w 42"/>
              <a:gd name="T9" fmla="*/ 29 h 56"/>
              <a:gd name="T10" fmla="*/ 2 w 42"/>
              <a:gd name="T11" fmla="*/ 40 h 56"/>
              <a:gd name="T12" fmla="*/ 7 w 42"/>
              <a:gd name="T13" fmla="*/ 48 h 56"/>
              <a:gd name="T14" fmla="*/ 13 w 42"/>
              <a:gd name="T15" fmla="*/ 54 h 56"/>
              <a:gd name="T16" fmla="*/ 21 w 42"/>
              <a:gd name="T17" fmla="*/ 56 h 56"/>
              <a:gd name="T18" fmla="*/ 29 w 42"/>
              <a:gd name="T19" fmla="*/ 54 h 56"/>
              <a:gd name="T20" fmla="*/ 36 w 42"/>
              <a:gd name="T21" fmla="*/ 48 h 56"/>
              <a:gd name="T22" fmla="*/ 40 w 42"/>
              <a:gd name="T23" fmla="*/ 40 h 56"/>
              <a:gd name="T24" fmla="*/ 42 w 42"/>
              <a:gd name="T25" fmla="*/ 29 h 56"/>
              <a:gd name="T26" fmla="*/ 40 w 42"/>
              <a:gd name="T27" fmla="*/ 18 h 56"/>
              <a:gd name="T28" fmla="*/ 36 w 42"/>
              <a:gd name="T29" fmla="*/ 8 h 56"/>
              <a:gd name="T30" fmla="*/ 29 w 42"/>
              <a:gd name="T31" fmla="*/ 2 h 56"/>
              <a:gd name="T32" fmla="*/ 21 w 42"/>
              <a:gd name="T33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" h="56">
                <a:moveTo>
                  <a:pt x="21" y="0"/>
                </a:moveTo>
                <a:lnTo>
                  <a:pt x="13" y="2"/>
                </a:lnTo>
                <a:lnTo>
                  <a:pt x="7" y="8"/>
                </a:lnTo>
                <a:lnTo>
                  <a:pt x="2" y="18"/>
                </a:lnTo>
                <a:lnTo>
                  <a:pt x="0" y="29"/>
                </a:lnTo>
                <a:lnTo>
                  <a:pt x="2" y="40"/>
                </a:lnTo>
                <a:lnTo>
                  <a:pt x="7" y="48"/>
                </a:lnTo>
                <a:lnTo>
                  <a:pt x="13" y="54"/>
                </a:lnTo>
                <a:lnTo>
                  <a:pt x="21" y="56"/>
                </a:lnTo>
                <a:lnTo>
                  <a:pt x="29" y="54"/>
                </a:lnTo>
                <a:lnTo>
                  <a:pt x="36" y="48"/>
                </a:lnTo>
                <a:lnTo>
                  <a:pt x="40" y="40"/>
                </a:lnTo>
                <a:lnTo>
                  <a:pt x="42" y="29"/>
                </a:lnTo>
                <a:lnTo>
                  <a:pt x="40" y="18"/>
                </a:lnTo>
                <a:lnTo>
                  <a:pt x="36" y="8"/>
                </a:lnTo>
                <a:lnTo>
                  <a:pt x="29" y="2"/>
                </a:lnTo>
                <a:lnTo>
                  <a:pt x="21" y="0"/>
                </a:lnTo>
                <a:close/>
              </a:path>
            </a:pathLst>
          </a:custGeom>
          <a:solidFill>
            <a:srgbClr val="FFFF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3" name="Freeform 521"/>
          <p:cNvSpPr>
            <a:spLocks/>
          </p:cNvSpPr>
          <p:nvPr/>
        </p:nvSpPr>
        <p:spPr bwMode="auto">
          <a:xfrm>
            <a:off x="13644563" y="5643563"/>
            <a:ext cx="42862" cy="28575"/>
          </a:xfrm>
          <a:custGeom>
            <a:avLst/>
            <a:gdLst>
              <a:gd name="T0" fmla="*/ 14 w 27"/>
              <a:gd name="T1" fmla="*/ 0 h 38"/>
              <a:gd name="T2" fmla="*/ 9 w 27"/>
              <a:gd name="T3" fmla="*/ 2 h 38"/>
              <a:gd name="T4" fmla="*/ 4 w 27"/>
              <a:gd name="T5" fmla="*/ 6 h 38"/>
              <a:gd name="T6" fmla="*/ 1 w 27"/>
              <a:gd name="T7" fmla="*/ 11 h 38"/>
              <a:gd name="T8" fmla="*/ 0 w 27"/>
              <a:gd name="T9" fmla="*/ 20 h 38"/>
              <a:gd name="T10" fmla="*/ 1 w 27"/>
              <a:gd name="T11" fmla="*/ 27 h 38"/>
              <a:gd name="T12" fmla="*/ 4 w 27"/>
              <a:gd name="T13" fmla="*/ 32 h 38"/>
              <a:gd name="T14" fmla="*/ 9 w 27"/>
              <a:gd name="T15" fmla="*/ 36 h 38"/>
              <a:gd name="T16" fmla="*/ 14 w 27"/>
              <a:gd name="T17" fmla="*/ 38 h 38"/>
              <a:gd name="T18" fmla="*/ 19 w 27"/>
              <a:gd name="T19" fmla="*/ 36 h 38"/>
              <a:gd name="T20" fmla="*/ 23 w 27"/>
              <a:gd name="T21" fmla="*/ 32 h 38"/>
              <a:gd name="T22" fmla="*/ 26 w 27"/>
              <a:gd name="T23" fmla="*/ 27 h 38"/>
              <a:gd name="T24" fmla="*/ 27 w 27"/>
              <a:gd name="T25" fmla="*/ 20 h 38"/>
              <a:gd name="T26" fmla="*/ 26 w 27"/>
              <a:gd name="T27" fmla="*/ 11 h 38"/>
              <a:gd name="T28" fmla="*/ 23 w 27"/>
              <a:gd name="T29" fmla="*/ 6 h 38"/>
              <a:gd name="T30" fmla="*/ 19 w 27"/>
              <a:gd name="T31" fmla="*/ 2 h 38"/>
              <a:gd name="T32" fmla="*/ 14 w 27"/>
              <a:gd name="T33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7" h="38">
                <a:moveTo>
                  <a:pt x="14" y="0"/>
                </a:moveTo>
                <a:lnTo>
                  <a:pt x="9" y="2"/>
                </a:lnTo>
                <a:lnTo>
                  <a:pt x="4" y="6"/>
                </a:lnTo>
                <a:lnTo>
                  <a:pt x="1" y="11"/>
                </a:lnTo>
                <a:lnTo>
                  <a:pt x="0" y="20"/>
                </a:lnTo>
                <a:lnTo>
                  <a:pt x="1" y="27"/>
                </a:lnTo>
                <a:lnTo>
                  <a:pt x="4" y="32"/>
                </a:lnTo>
                <a:lnTo>
                  <a:pt x="9" y="36"/>
                </a:lnTo>
                <a:lnTo>
                  <a:pt x="14" y="38"/>
                </a:lnTo>
                <a:lnTo>
                  <a:pt x="19" y="36"/>
                </a:lnTo>
                <a:lnTo>
                  <a:pt x="23" y="32"/>
                </a:lnTo>
                <a:lnTo>
                  <a:pt x="26" y="27"/>
                </a:lnTo>
                <a:lnTo>
                  <a:pt x="27" y="20"/>
                </a:lnTo>
                <a:lnTo>
                  <a:pt x="26" y="11"/>
                </a:lnTo>
                <a:lnTo>
                  <a:pt x="23" y="6"/>
                </a:lnTo>
                <a:lnTo>
                  <a:pt x="19" y="2"/>
                </a:lnTo>
                <a:lnTo>
                  <a:pt x="14" y="0"/>
                </a:lnTo>
                <a:close/>
              </a:path>
            </a:pathLst>
          </a:custGeom>
          <a:solidFill>
            <a:srgbClr val="FFFF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4" name="Freeform 522"/>
          <p:cNvSpPr>
            <a:spLocks/>
          </p:cNvSpPr>
          <p:nvPr/>
        </p:nvSpPr>
        <p:spPr bwMode="auto">
          <a:xfrm>
            <a:off x="13657263" y="5649913"/>
            <a:ext cx="20637" cy="15875"/>
          </a:xfrm>
          <a:custGeom>
            <a:avLst/>
            <a:gdLst>
              <a:gd name="T0" fmla="*/ 6 w 13"/>
              <a:gd name="T1" fmla="*/ 0 h 19"/>
              <a:gd name="T2" fmla="*/ 4 w 13"/>
              <a:gd name="T3" fmla="*/ 1 h 19"/>
              <a:gd name="T4" fmla="*/ 2 w 13"/>
              <a:gd name="T5" fmla="*/ 3 h 19"/>
              <a:gd name="T6" fmla="*/ 1 w 13"/>
              <a:gd name="T7" fmla="*/ 5 h 19"/>
              <a:gd name="T8" fmla="*/ 0 w 13"/>
              <a:gd name="T9" fmla="*/ 10 h 19"/>
              <a:gd name="T10" fmla="*/ 1 w 13"/>
              <a:gd name="T11" fmla="*/ 14 h 19"/>
              <a:gd name="T12" fmla="*/ 2 w 13"/>
              <a:gd name="T13" fmla="*/ 17 h 19"/>
              <a:gd name="T14" fmla="*/ 4 w 13"/>
              <a:gd name="T15" fmla="*/ 18 h 19"/>
              <a:gd name="T16" fmla="*/ 6 w 13"/>
              <a:gd name="T17" fmla="*/ 19 h 19"/>
              <a:gd name="T18" fmla="*/ 9 w 13"/>
              <a:gd name="T19" fmla="*/ 18 h 19"/>
              <a:gd name="T20" fmla="*/ 11 w 13"/>
              <a:gd name="T21" fmla="*/ 17 h 19"/>
              <a:gd name="T22" fmla="*/ 12 w 13"/>
              <a:gd name="T23" fmla="*/ 14 h 19"/>
              <a:gd name="T24" fmla="*/ 13 w 13"/>
              <a:gd name="T25" fmla="*/ 10 h 19"/>
              <a:gd name="T26" fmla="*/ 12 w 13"/>
              <a:gd name="T27" fmla="*/ 5 h 19"/>
              <a:gd name="T28" fmla="*/ 11 w 13"/>
              <a:gd name="T29" fmla="*/ 3 h 19"/>
              <a:gd name="T30" fmla="*/ 9 w 13"/>
              <a:gd name="T31" fmla="*/ 1 h 19"/>
              <a:gd name="T32" fmla="*/ 6 w 13"/>
              <a:gd name="T3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9">
                <a:moveTo>
                  <a:pt x="6" y="0"/>
                </a:moveTo>
                <a:lnTo>
                  <a:pt x="4" y="1"/>
                </a:lnTo>
                <a:lnTo>
                  <a:pt x="2" y="3"/>
                </a:lnTo>
                <a:lnTo>
                  <a:pt x="1" y="5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4" y="18"/>
                </a:lnTo>
                <a:lnTo>
                  <a:pt x="6" y="19"/>
                </a:lnTo>
                <a:lnTo>
                  <a:pt x="9" y="18"/>
                </a:lnTo>
                <a:lnTo>
                  <a:pt x="11" y="17"/>
                </a:lnTo>
                <a:lnTo>
                  <a:pt x="12" y="14"/>
                </a:lnTo>
                <a:lnTo>
                  <a:pt x="13" y="10"/>
                </a:lnTo>
                <a:lnTo>
                  <a:pt x="12" y="5"/>
                </a:lnTo>
                <a:lnTo>
                  <a:pt x="11" y="3"/>
                </a:lnTo>
                <a:lnTo>
                  <a:pt x="9" y="1"/>
                </a:lnTo>
                <a:lnTo>
                  <a:pt x="6" y="0"/>
                </a:lnTo>
                <a:close/>
              </a:path>
            </a:pathLst>
          </a:custGeom>
          <a:solidFill>
            <a:srgbClr val="FFFF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5" name="Freeform 523"/>
          <p:cNvSpPr>
            <a:spLocks/>
          </p:cNvSpPr>
          <p:nvPr/>
        </p:nvSpPr>
        <p:spPr bwMode="auto">
          <a:xfrm>
            <a:off x="13668375" y="56578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6" name="Freeform 524"/>
          <p:cNvSpPr>
            <a:spLocks/>
          </p:cNvSpPr>
          <p:nvPr/>
        </p:nvSpPr>
        <p:spPr bwMode="auto">
          <a:xfrm>
            <a:off x="5948363" y="5499100"/>
            <a:ext cx="463550" cy="312738"/>
          </a:xfrm>
          <a:custGeom>
            <a:avLst/>
            <a:gdLst>
              <a:gd name="T0" fmla="*/ 146 w 292"/>
              <a:gd name="T1" fmla="*/ 0 h 393"/>
              <a:gd name="T2" fmla="*/ 117 w 292"/>
              <a:gd name="T3" fmla="*/ 4 h 393"/>
              <a:gd name="T4" fmla="*/ 90 w 292"/>
              <a:gd name="T5" fmla="*/ 15 h 393"/>
              <a:gd name="T6" fmla="*/ 65 w 292"/>
              <a:gd name="T7" fmla="*/ 33 h 393"/>
              <a:gd name="T8" fmla="*/ 43 w 292"/>
              <a:gd name="T9" fmla="*/ 58 h 393"/>
              <a:gd name="T10" fmla="*/ 25 w 292"/>
              <a:gd name="T11" fmla="*/ 87 h 393"/>
              <a:gd name="T12" fmla="*/ 12 w 292"/>
              <a:gd name="T13" fmla="*/ 120 h 393"/>
              <a:gd name="T14" fmla="*/ 3 w 292"/>
              <a:gd name="T15" fmla="*/ 158 h 393"/>
              <a:gd name="T16" fmla="*/ 0 w 292"/>
              <a:gd name="T17" fmla="*/ 196 h 393"/>
              <a:gd name="T18" fmla="*/ 3 w 292"/>
              <a:gd name="T19" fmla="*/ 235 h 393"/>
              <a:gd name="T20" fmla="*/ 12 w 292"/>
              <a:gd name="T21" fmla="*/ 273 h 393"/>
              <a:gd name="T22" fmla="*/ 25 w 292"/>
              <a:gd name="T23" fmla="*/ 306 h 393"/>
              <a:gd name="T24" fmla="*/ 43 w 292"/>
              <a:gd name="T25" fmla="*/ 335 h 393"/>
              <a:gd name="T26" fmla="*/ 65 w 292"/>
              <a:gd name="T27" fmla="*/ 360 h 393"/>
              <a:gd name="T28" fmla="*/ 90 w 292"/>
              <a:gd name="T29" fmla="*/ 378 h 393"/>
              <a:gd name="T30" fmla="*/ 117 w 292"/>
              <a:gd name="T31" fmla="*/ 389 h 393"/>
              <a:gd name="T32" fmla="*/ 146 w 292"/>
              <a:gd name="T33" fmla="*/ 393 h 393"/>
              <a:gd name="T34" fmla="*/ 175 w 292"/>
              <a:gd name="T35" fmla="*/ 389 h 393"/>
              <a:gd name="T36" fmla="*/ 202 w 292"/>
              <a:gd name="T37" fmla="*/ 378 h 393"/>
              <a:gd name="T38" fmla="*/ 227 w 292"/>
              <a:gd name="T39" fmla="*/ 360 h 393"/>
              <a:gd name="T40" fmla="*/ 249 w 292"/>
              <a:gd name="T41" fmla="*/ 335 h 393"/>
              <a:gd name="T42" fmla="*/ 267 w 292"/>
              <a:gd name="T43" fmla="*/ 306 h 393"/>
              <a:gd name="T44" fmla="*/ 280 w 292"/>
              <a:gd name="T45" fmla="*/ 273 h 393"/>
              <a:gd name="T46" fmla="*/ 289 w 292"/>
              <a:gd name="T47" fmla="*/ 235 h 393"/>
              <a:gd name="T48" fmla="*/ 292 w 292"/>
              <a:gd name="T49" fmla="*/ 196 h 393"/>
              <a:gd name="T50" fmla="*/ 289 w 292"/>
              <a:gd name="T51" fmla="*/ 158 h 393"/>
              <a:gd name="T52" fmla="*/ 280 w 292"/>
              <a:gd name="T53" fmla="*/ 120 h 393"/>
              <a:gd name="T54" fmla="*/ 267 w 292"/>
              <a:gd name="T55" fmla="*/ 87 h 393"/>
              <a:gd name="T56" fmla="*/ 249 w 292"/>
              <a:gd name="T57" fmla="*/ 58 h 393"/>
              <a:gd name="T58" fmla="*/ 227 w 292"/>
              <a:gd name="T59" fmla="*/ 33 h 393"/>
              <a:gd name="T60" fmla="*/ 202 w 292"/>
              <a:gd name="T61" fmla="*/ 15 h 393"/>
              <a:gd name="T62" fmla="*/ 175 w 292"/>
              <a:gd name="T63" fmla="*/ 4 h 393"/>
              <a:gd name="T64" fmla="*/ 146 w 292"/>
              <a:gd name="T65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2" h="393">
                <a:moveTo>
                  <a:pt x="146" y="0"/>
                </a:moveTo>
                <a:lnTo>
                  <a:pt x="117" y="4"/>
                </a:lnTo>
                <a:lnTo>
                  <a:pt x="90" y="15"/>
                </a:lnTo>
                <a:lnTo>
                  <a:pt x="65" y="33"/>
                </a:lnTo>
                <a:lnTo>
                  <a:pt x="43" y="58"/>
                </a:lnTo>
                <a:lnTo>
                  <a:pt x="25" y="87"/>
                </a:lnTo>
                <a:lnTo>
                  <a:pt x="12" y="120"/>
                </a:lnTo>
                <a:lnTo>
                  <a:pt x="3" y="158"/>
                </a:lnTo>
                <a:lnTo>
                  <a:pt x="0" y="196"/>
                </a:lnTo>
                <a:lnTo>
                  <a:pt x="3" y="235"/>
                </a:lnTo>
                <a:lnTo>
                  <a:pt x="12" y="273"/>
                </a:lnTo>
                <a:lnTo>
                  <a:pt x="25" y="306"/>
                </a:lnTo>
                <a:lnTo>
                  <a:pt x="43" y="335"/>
                </a:lnTo>
                <a:lnTo>
                  <a:pt x="65" y="360"/>
                </a:lnTo>
                <a:lnTo>
                  <a:pt x="90" y="378"/>
                </a:lnTo>
                <a:lnTo>
                  <a:pt x="117" y="389"/>
                </a:lnTo>
                <a:lnTo>
                  <a:pt x="146" y="393"/>
                </a:lnTo>
                <a:lnTo>
                  <a:pt x="175" y="389"/>
                </a:lnTo>
                <a:lnTo>
                  <a:pt x="202" y="378"/>
                </a:lnTo>
                <a:lnTo>
                  <a:pt x="227" y="360"/>
                </a:lnTo>
                <a:lnTo>
                  <a:pt x="249" y="335"/>
                </a:lnTo>
                <a:lnTo>
                  <a:pt x="267" y="306"/>
                </a:lnTo>
                <a:lnTo>
                  <a:pt x="280" y="273"/>
                </a:lnTo>
                <a:lnTo>
                  <a:pt x="289" y="235"/>
                </a:lnTo>
                <a:lnTo>
                  <a:pt x="292" y="196"/>
                </a:lnTo>
                <a:lnTo>
                  <a:pt x="289" y="158"/>
                </a:lnTo>
                <a:lnTo>
                  <a:pt x="280" y="120"/>
                </a:lnTo>
                <a:lnTo>
                  <a:pt x="267" y="87"/>
                </a:lnTo>
                <a:lnTo>
                  <a:pt x="249" y="58"/>
                </a:lnTo>
                <a:lnTo>
                  <a:pt x="227" y="33"/>
                </a:lnTo>
                <a:lnTo>
                  <a:pt x="202" y="15"/>
                </a:lnTo>
                <a:lnTo>
                  <a:pt x="175" y="4"/>
                </a:lnTo>
                <a:lnTo>
                  <a:pt x="146" y="0"/>
                </a:lnTo>
                <a:close/>
              </a:path>
            </a:pathLst>
          </a:custGeom>
          <a:solidFill>
            <a:srgbClr val="FFB2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7" name="Freeform 525"/>
          <p:cNvSpPr>
            <a:spLocks/>
          </p:cNvSpPr>
          <p:nvPr/>
        </p:nvSpPr>
        <p:spPr bwMode="auto">
          <a:xfrm>
            <a:off x="5961063" y="5507038"/>
            <a:ext cx="439737" cy="296862"/>
          </a:xfrm>
          <a:custGeom>
            <a:avLst/>
            <a:gdLst>
              <a:gd name="T0" fmla="*/ 139 w 277"/>
              <a:gd name="T1" fmla="*/ 0 h 374"/>
              <a:gd name="T2" fmla="*/ 111 w 277"/>
              <a:gd name="T3" fmla="*/ 5 h 374"/>
              <a:gd name="T4" fmla="*/ 85 w 277"/>
              <a:gd name="T5" fmla="*/ 16 h 374"/>
              <a:gd name="T6" fmla="*/ 61 w 277"/>
              <a:gd name="T7" fmla="*/ 32 h 374"/>
              <a:gd name="T8" fmla="*/ 41 w 277"/>
              <a:gd name="T9" fmla="*/ 56 h 374"/>
              <a:gd name="T10" fmla="*/ 23 w 277"/>
              <a:gd name="T11" fmla="*/ 84 h 374"/>
              <a:gd name="T12" fmla="*/ 11 w 277"/>
              <a:gd name="T13" fmla="*/ 115 h 374"/>
              <a:gd name="T14" fmla="*/ 3 w 277"/>
              <a:gd name="T15" fmla="*/ 150 h 374"/>
              <a:gd name="T16" fmla="*/ 0 w 277"/>
              <a:gd name="T17" fmla="*/ 187 h 374"/>
              <a:gd name="T18" fmla="*/ 3 w 277"/>
              <a:gd name="T19" fmla="*/ 225 h 374"/>
              <a:gd name="T20" fmla="*/ 11 w 277"/>
              <a:gd name="T21" fmla="*/ 259 h 374"/>
              <a:gd name="T22" fmla="*/ 23 w 277"/>
              <a:gd name="T23" fmla="*/ 291 h 374"/>
              <a:gd name="T24" fmla="*/ 41 w 277"/>
              <a:gd name="T25" fmla="*/ 319 h 374"/>
              <a:gd name="T26" fmla="*/ 61 w 277"/>
              <a:gd name="T27" fmla="*/ 343 h 374"/>
              <a:gd name="T28" fmla="*/ 85 w 277"/>
              <a:gd name="T29" fmla="*/ 359 h 374"/>
              <a:gd name="T30" fmla="*/ 111 w 277"/>
              <a:gd name="T31" fmla="*/ 370 h 374"/>
              <a:gd name="T32" fmla="*/ 139 w 277"/>
              <a:gd name="T33" fmla="*/ 374 h 374"/>
              <a:gd name="T34" fmla="*/ 167 w 277"/>
              <a:gd name="T35" fmla="*/ 370 h 374"/>
              <a:gd name="T36" fmla="*/ 192 w 277"/>
              <a:gd name="T37" fmla="*/ 359 h 374"/>
              <a:gd name="T38" fmla="*/ 216 w 277"/>
              <a:gd name="T39" fmla="*/ 343 h 374"/>
              <a:gd name="T40" fmla="*/ 236 w 277"/>
              <a:gd name="T41" fmla="*/ 319 h 374"/>
              <a:gd name="T42" fmla="*/ 254 w 277"/>
              <a:gd name="T43" fmla="*/ 291 h 374"/>
              <a:gd name="T44" fmla="*/ 266 w 277"/>
              <a:gd name="T45" fmla="*/ 259 h 374"/>
              <a:gd name="T46" fmla="*/ 274 w 277"/>
              <a:gd name="T47" fmla="*/ 225 h 374"/>
              <a:gd name="T48" fmla="*/ 277 w 277"/>
              <a:gd name="T49" fmla="*/ 187 h 374"/>
              <a:gd name="T50" fmla="*/ 274 w 277"/>
              <a:gd name="T51" fmla="*/ 150 h 374"/>
              <a:gd name="T52" fmla="*/ 266 w 277"/>
              <a:gd name="T53" fmla="*/ 115 h 374"/>
              <a:gd name="T54" fmla="*/ 254 w 277"/>
              <a:gd name="T55" fmla="*/ 84 h 374"/>
              <a:gd name="T56" fmla="*/ 236 w 277"/>
              <a:gd name="T57" fmla="*/ 56 h 374"/>
              <a:gd name="T58" fmla="*/ 216 w 277"/>
              <a:gd name="T59" fmla="*/ 32 h 374"/>
              <a:gd name="T60" fmla="*/ 192 w 277"/>
              <a:gd name="T61" fmla="*/ 16 h 374"/>
              <a:gd name="T62" fmla="*/ 167 w 277"/>
              <a:gd name="T63" fmla="*/ 5 h 374"/>
              <a:gd name="T64" fmla="*/ 139 w 277"/>
              <a:gd name="T65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7" h="374">
                <a:moveTo>
                  <a:pt x="139" y="0"/>
                </a:moveTo>
                <a:lnTo>
                  <a:pt x="111" y="5"/>
                </a:lnTo>
                <a:lnTo>
                  <a:pt x="85" y="16"/>
                </a:lnTo>
                <a:lnTo>
                  <a:pt x="61" y="32"/>
                </a:lnTo>
                <a:lnTo>
                  <a:pt x="41" y="56"/>
                </a:lnTo>
                <a:lnTo>
                  <a:pt x="23" y="84"/>
                </a:lnTo>
                <a:lnTo>
                  <a:pt x="11" y="115"/>
                </a:lnTo>
                <a:lnTo>
                  <a:pt x="3" y="150"/>
                </a:lnTo>
                <a:lnTo>
                  <a:pt x="0" y="187"/>
                </a:lnTo>
                <a:lnTo>
                  <a:pt x="3" y="225"/>
                </a:lnTo>
                <a:lnTo>
                  <a:pt x="11" y="259"/>
                </a:lnTo>
                <a:lnTo>
                  <a:pt x="23" y="291"/>
                </a:lnTo>
                <a:lnTo>
                  <a:pt x="41" y="319"/>
                </a:lnTo>
                <a:lnTo>
                  <a:pt x="61" y="343"/>
                </a:lnTo>
                <a:lnTo>
                  <a:pt x="85" y="359"/>
                </a:lnTo>
                <a:lnTo>
                  <a:pt x="111" y="370"/>
                </a:lnTo>
                <a:lnTo>
                  <a:pt x="139" y="374"/>
                </a:lnTo>
                <a:lnTo>
                  <a:pt x="167" y="370"/>
                </a:lnTo>
                <a:lnTo>
                  <a:pt x="192" y="359"/>
                </a:lnTo>
                <a:lnTo>
                  <a:pt x="216" y="343"/>
                </a:lnTo>
                <a:lnTo>
                  <a:pt x="236" y="319"/>
                </a:lnTo>
                <a:lnTo>
                  <a:pt x="254" y="291"/>
                </a:lnTo>
                <a:lnTo>
                  <a:pt x="266" y="259"/>
                </a:lnTo>
                <a:lnTo>
                  <a:pt x="274" y="225"/>
                </a:lnTo>
                <a:lnTo>
                  <a:pt x="277" y="187"/>
                </a:lnTo>
                <a:lnTo>
                  <a:pt x="274" y="150"/>
                </a:lnTo>
                <a:lnTo>
                  <a:pt x="266" y="115"/>
                </a:lnTo>
                <a:lnTo>
                  <a:pt x="254" y="84"/>
                </a:lnTo>
                <a:lnTo>
                  <a:pt x="236" y="56"/>
                </a:lnTo>
                <a:lnTo>
                  <a:pt x="216" y="32"/>
                </a:lnTo>
                <a:lnTo>
                  <a:pt x="192" y="16"/>
                </a:lnTo>
                <a:lnTo>
                  <a:pt x="167" y="5"/>
                </a:lnTo>
                <a:lnTo>
                  <a:pt x="139" y="0"/>
                </a:lnTo>
                <a:close/>
              </a:path>
            </a:pathLst>
          </a:custGeom>
          <a:solidFill>
            <a:srgbClr val="FFB2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8" name="Freeform 526"/>
          <p:cNvSpPr>
            <a:spLocks/>
          </p:cNvSpPr>
          <p:nvPr/>
        </p:nvSpPr>
        <p:spPr bwMode="auto">
          <a:xfrm>
            <a:off x="5973763" y="5514975"/>
            <a:ext cx="417512" cy="282575"/>
          </a:xfrm>
          <a:custGeom>
            <a:avLst/>
            <a:gdLst>
              <a:gd name="T0" fmla="*/ 131 w 263"/>
              <a:gd name="T1" fmla="*/ 0 h 356"/>
              <a:gd name="T2" fmla="*/ 104 w 263"/>
              <a:gd name="T3" fmla="*/ 4 h 356"/>
              <a:gd name="T4" fmla="*/ 80 w 263"/>
              <a:gd name="T5" fmla="*/ 14 h 356"/>
              <a:gd name="T6" fmla="*/ 57 w 263"/>
              <a:gd name="T7" fmla="*/ 31 h 356"/>
              <a:gd name="T8" fmla="*/ 38 w 263"/>
              <a:gd name="T9" fmla="*/ 53 h 356"/>
              <a:gd name="T10" fmla="*/ 22 w 263"/>
              <a:gd name="T11" fmla="*/ 79 h 356"/>
              <a:gd name="T12" fmla="*/ 10 w 263"/>
              <a:gd name="T13" fmla="*/ 108 h 356"/>
              <a:gd name="T14" fmla="*/ 3 w 263"/>
              <a:gd name="T15" fmla="*/ 141 h 356"/>
              <a:gd name="T16" fmla="*/ 0 w 263"/>
              <a:gd name="T17" fmla="*/ 177 h 356"/>
              <a:gd name="T18" fmla="*/ 3 w 263"/>
              <a:gd name="T19" fmla="*/ 213 h 356"/>
              <a:gd name="T20" fmla="*/ 10 w 263"/>
              <a:gd name="T21" fmla="*/ 247 h 356"/>
              <a:gd name="T22" fmla="*/ 22 w 263"/>
              <a:gd name="T23" fmla="*/ 277 h 356"/>
              <a:gd name="T24" fmla="*/ 38 w 263"/>
              <a:gd name="T25" fmla="*/ 304 h 356"/>
              <a:gd name="T26" fmla="*/ 57 w 263"/>
              <a:gd name="T27" fmla="*/ 326 h 356"/>
              <a:gd name="T28" fmla="*/ 80 w 263"/>
              <a:gd name="T29" fmla="*/ 342 h 356"/>
              <a:gd name="T30" fmla="*/ 104 w 263"/>
              <a:gd name="T31" fmla="*/ 352 h 356"/>
              <a:gd name="T32" fmla="*/ 131 w 263"/>
              <a:gd name="T33" fmla="*/ 356 h 356"/>
              <a:gd name="T34" fmla="*/ 158 w 263"/>
              <a:gd name="T35" fmla="*/ 352 h 356"/>
              <a:gd name="T36" fmla="*/ 182 w 263"/>
              <a:gd name="T37" fmla="*/ 342 h 356"/>
              <a:gd name="T38" fmla="*/ 205 w 263"/>
              <a:gd name="T39" fmla="*/ 326 h 356"/>
              <a:gd name="T40" fmla="*/ 224 w 263"/>
              <a:gd name="T41" fmla="*/ 304 h 356"/>
              <a:gd name="T42" fmla="*/ 241 w 263"/>
              <a:gd name="T43" fmla="*/ 277 h 356"/>
              <a:gd name="T44" fmla="*/ 253 w 263"/>
              <a:gd name="T45" fmla="*/ 247 h 356"/>
              <a:gd name="T46" fmla="*/ 260 w 263"/>
              <a:gd name="T47" fmla="*/ 213 h 356"/>
              <a:gd name="T48" fmla="*/ 263 w 263"/>
              <a:gd name="T49" fmla="*/ 177 h 356"/>
              <a:gd name="T50" fmla="*/ 260 w 263"/>
              <a:gd name="T51" fmla="*/ 141 h 356"/>
              <a:gd name="T52" fmla="*/ 253 w 263"/>
              <a:gd name="T53" fmla="*/ 108 h 356"/>
              <a:gd name="T54" fmla="*/ 241 w 263"/>
              <a:gd name="T55" fmla="*/ 79 h 356"/>
              <a:gd name="T56" fmla="*/ 224 w 263"/>
              <a:gd name="T57" fmla="*/ 53 h 356"/>
              <a:gd name="T58" fmla="*/ 205 w 263"/>
              <a:gd name="T59" fmla="*/ 31 h 356"/>
              <a:gd name="T60" fmla="*/ 182 w 263"/>
              <a:gd name="T61" fmla="*/ 14 h 356"/>
              <a:gd name="T62" fmla="*/ 158 w 263"/>
              <a:gd name="T63" fmla="*/ 4 h 356"/>
              <a:gd name="T64" fmla="*/ 131 w 263"/>
              <a:gd name="T65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3" h="356">
                <a:moveTo>
                  <a:pt x="131" y="0"/>
                </a:moveTo>
                <a:lnTo>
                  <a:pt x="104" y="4"/>
                </a:lnTo>
                <a:lnTo>
                  <a:pt x="80" y="14"/>
                </a:lnTo>
                <a:lnTo>
                  <a:pt x="57" y="31"/>
                </a:lnTo>
                <a:lnTo>
                  <a:pt x="38" y="53"/>
                </a:lnTo>
                <a:lnTo>
                  <a:pt x="22" y="79"/>
                </a:lnTo>
                <a:lnTo>
                  <a:pt x="10" y="108"/>
                </a:lnTo>
                <a:lnTo>
                  <a:pt x="3" y="141"/>
                </a:lnTo>
                <a:lnTo>
                  <a:pt x="0" y="177"/>
                </a:lnTo>
                <a:lnTo>
                  <a:pt x="3" y="213"/>
                </a:lnTo>
                <a:lnTo>
                  <a:pt x="10" y="247"/>
                </a:lnTo>
                <a:lnTo>
                  <a:pt x="22" y="277"/>
                </a:lnTo>
                <a:lnTo>
                  <a:pt x="38" y="304"/>
                </a:lnTo>
                <a:lnTo>
                  <a:pt x="57" y="326"/>
                </a:lnTo>
                <a:lnTo>
                  <a:pt x="80" y="342"/>
                </a:lnTo>
                <a:lnTo>
                  <a:pt x="104" y="352"/>
                </a:lnTo>
                <a:lnTo>
                  <a:pt x="131" y="356"/>
                </a:lnTo>
                <a:lnTo>
                  <a:pt x="158" y="352"/>
                </a:lnTo>
                <a:lnTo>
                  <a:pt x="182" y="342"/>
                </a:lnTo>
                <a:lnTo>
                  <a:pt x="205" y="326"/>
                </a:lnTo>
                <a:lnTo>
                  <a:pt x="224" y="304"/>
                </a:lnTo>
                <a:lnTo>
                  <a:pt x="241" y="277"/>
                </a:lnTo>
                <a:lnTo>
                  <a:pt x="253" y="247"/>
                </a:lnTo>
                <a:lnTo>
                  <a:pt x="260" y="213"/>
                </a:lnTo>
                <a:lnTo>
                  <a:pt x="263" y="177"/>
                </a:lnTo>
                <a:lnTo>
                  <a:pt x="260" y="141"/>
                </a:lnTo>
                <a:lnTo>
                  <a:pt x="253" y="108"/>
                </a:lnTo>
                <a:lnTo>
                  <a:pt x="241" y="79"/>
                </a:lnTo>
                <a:lnTo>
                  <a:pt x="224" y="53"/>
                </a:lnTo>
                <a:lnTo>
                  <a:pt x="205" y="31"/>
                </a:lnTo>
                <a:lnTo>
                  <a:pt x="182" y="14"/>
                </a:lnTo>
                <a:lnTo>
                  <a:pt x="158" y="4"/>
                </a:lnTo>
                <a:lnTo>
                  <a:pt x="131" y="0"/>
                </a:lnTo>
                <a:close/>
              </a:path>
            </a:pathLst>
          </a:custGeom>
          <a:solidFill>
            <a:srgbClr val="FFC6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99" name="Freeform 527"/>
          <p:cNvSpPr>
            <a:spLocks/>
          </p:cNvSpPr>
          <p:nvPr/>
        </p:nvSpPr>
        <p:spPr bwMode="auto">
          <a:xfrm>
            <a:off x="5984875" y="5521325"/>
            <a:ext cx="395288" cy="268288"/>
          </a:xfrm>
          <a:custGeom>
            <a:avLst/>
            <a:gdLst>
              <a:gd name="T0" fmla="*/ 125 w 249"/>
              <a:gd name="T1" fmla="*/ 0 h 336"/>
              <a:gd name="T2" fmla="*/ 100 w 249"/>
              <a:gd name="T3" fmla="*/ 3 h 336"/>
              <a:gd name="T4" fmla="*/ 77 w 249"/>
              <a:gd name="T5" fmla="*/ 14 h 336"/>
              <a:gd name="T6" fmla="*/ 55 w 249"/>
              <a:gd name="T7" fmla="*/ 29 h 336"/>
              <a:gd name="T8" fmla="*/ 37 w 249"/>
              <a:gd name="T9" fmla="*/ 50 h 336"/>
              <a:gd name="T10" fmla="*/ 21 w 249"/>
              <a:gd name="T11" fmla="*/ 75 h 336"/>
              <a:gd name="T12" fmla="*/ 10 w 249"/>
              <a:gd name="T13" fmla="*/ 102 h 336"/>
              <a:gd name="T14" fmla="*/ 2 w 249"/>
              <a:gd name="T15" fmla="*/ 134 h 336"/>
              <a:gd name="T16" fmla="*/ 0 w 249"/>
              <a:gd name="T17" fmla="*/ 167 h 336"/>
              <a:gd name="T18" fmla="*/ 2 w 249"/>
              <a:gd name="T19" fmla="*/ 201 h 336"/>
              <a:gd name="T20" fmla="*/ 10 w 249"/>
              <a:gd name="T21" fmla="*/ 233 h 336"/>
              <a:gd name="T22" fmla="*/ 21 w 249"/>
              <a:gd name="T23" fmla="*/ 262 h 336"/>
              <a:gd name="T24" fmla="*/ 37 w 249"/>
              <a:gd name="T25" fmla="*/ 287 h 336"/>
              <a:gd name="T26" fmla="*/ 55 w 249"/>
              <a:gd name="T27" fmla="*/ 307 h 336"/>
              <a:gd name="T28" fmla="*/ 77 w 249"/>
              <a:gd name="T29" fmla="*/ 323 h 336"/>
              <a:gd name="T30" fmla="*/ 100 w 249"/>
              <a:gd name="T31" fmla="*/ 334 h 336"/>
              <a:gd name="T32" fmla="*/ 125 w 249"/>
              <a:gd name="T33" fmla="*/ 336 h 336"/>
              <a:gd name="T34" fmla="*/ 150 w 249"/>
              <a:gd name="T35" fmla="*/ 334 h 336"/>
              <a:gd name="T36" fmla="*/ 173 w 249"/>
              <a:gd name="T37" fmla="*/ 323 h 336"/>
              <a:gd name="T38" fmla="*/ 194 w 249"/>
              <a:gd name="T39" fmla="*/ 307 h 336"/>
              <a:gd name="T40" fmla="*/ 212 w 249"/>
              <a:gd name="T41" fmla="*/ 287 h 336"/>
              <a:gd name="T42" fmla="*/ 228 w 249"/>
              <a:gd name="T43" fmla="*/ 262 h 336"/>
              <a:gd name="T44" fmla="*/ 239 w 249"/>
              <a:gd name="T45" fmla="*/ 233 h 336"/>
              <a:gd name="T46" fmla="*/ 247 w 249"/>
              <a:gd name="T47" fmla="*/ 201 h 336"/>
              <a:gd name="T48" fmla="*/ 249 w 249"/>
              <a:gd name="T49" fmla="*/ 167 h 336"/>
              <a:gd name="T50" fmla="*/ 247 w 249"/>
              <a:gd name="T51" fmla="*/ 134 h 336"/>
              <a:gd name="T52" fmla="*/ 239 w 249"/>
              <a:gd name="T53" fmla="*/ 102 h 336"/>
              <a:gd name="T54" fmla="*/ 228 w 249"/>
              <a:gd name="T55" fmla="*/ 75 h 336"/>
              <a:gd name="T56" fmla="*/ 212 w 249"/>
              <a:gd name="T57" fmla="*/ 50 h 336"/>
              <a:gd name="T58" fmla="*/ 194 w 249"/>
              <a:gd name="T59" fmla="*/ 29 h 336"/>
              <a:gd name="T60" fmla="*/ 173 w 249"/>
              <a:gd name="T61" fmla="*/ 14 h 336"/>
              <a:gd name="T62" fmla="*/ 150 w 249"/>
              <a:gd name="T63" fmla="*/ 3 h 336"/>
              <a:gd name="T64" fmla="*/ 125 w 249"/>
              <a:gd name="T65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9" h="336">
                <a:moveTo>
                  <a:pt x="125" y="0"/>
                </a:moveTo>
                <a:lnTo>
                  <a:pt x="100" y="3"/>
                </a:lnTo>
                <a:lnTo>
                  <a:pt x="77" y="14"/>
                </a:lnTo>
                <a:lnTo>
                  <a:pt x="55" y="29"/>
                </a:lnTo>
                <a:lnTo>
                  <a:pt x="37" y="50"/>
                </a:lnTo>
                <a:lnTo>
                  <a:pt x="21" y="75"/>
                </a:lnTo>
                <a:lnTo>
                  <a:pt x="10" y="102"/>
                </a:lnTo>
                <a:lnTo>
                  <a:pt x="2" y="134"/>
                </a:lnTo>
                <a:lnTo>
                  <a:pt x="0" y="167"/>
                </a:lnTo>
                <a:lnTo>
                  <a:pt x="2" y="201"/>
                </a:lnTo>
                <a:lnTo>
                  <a:pt x="10" y="233"/>
                </a:lnTo>
                <a:lnTo>
                  <a:pt x="21" y="262"/>
                </a:lnTo>
                <a:lnTo>
                  <a:pt x="37" y="287"/>
                </a:lnTo>
                <a:lnTo>
                  <a:pt x="55" y="307"/>
                </a:lnTo>
                <a:lnTo>
                  <a:pt x="77" y="323"/>
                </a:lnTo>
                <a:lnTo>
                  <a:pt x="100" y="334"/>
                </a:lnTo>
                <a:lnTo>
                  <a:pt x="125" y="336"/>
                </a:lnTo>
                <a:lnTo>
                  <a:pt x="150" y="334"/>
                </a:lnTo>
                <a:lnTo>
                  <a:pt x="173" y="323"/>
                </a:lnTo>
                <a:lnTo>
                  <a:pt x="194" y="307"/>
                </a:lnTo>
                <a:lnTo>
                  <a:pt x="212" y="287"/>
                </a:lnTo>
                <a:lnTo>
                  <a:pt x="228" y="262"/>
                </a:lnTo>
                <a:lnTo>
                  <a:pt x="239" y="233"/>
                </a:lnTo>
                <a:lnTo>
                  <a:pt x="247" y="201"/>
                </a:lnTo>
                <a:lnTo>
                  <a:pt x="249" y="167"/>
                </a:lnTo>
                <a:lnTo>
                  <a:pt x="247" y="134"/>
                </a:lnTo>
                <a:lnTo>
                  <a:pt x="239" y="102"/>
                </a:lnTo>
                <a:lnTo>
                  <a:pt x="228" y="75"/>
                </a:lnTo>
                <a:lnTo>
                  <a:pt x="212" y="50"/>
                </a:lnTo>
                <a:lnTo>
                  <a:pt x="194" y="29"/>
                </a:lnTo>
                <a:lnTo>
                  <a:pt x="173" y="14"/>
                </a:lnTo>
                <a:lnTo>
                  <a:pt x="150" y="3"/>
                </a:lnTo>
                <a:lnTo>
                  <a:pt x="125" y="0"/>
                </a:lnTo>
                <a:close/>
              </a:path>
            </a:pathLst>
          </a:custGeom>
          <a:solidFill>
            <a:srgbClr val="FFC6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0" name="Freeform 528"/>
          <p:cNvSpPr>
            <a:spLocks/>
          </p:cNvSpPr>
          <p:nvPr/>
        </p:nvSpPr>
        <p:spPr bwMode="auto">
          <a:xfrm>
            <a:off x="5995988" y="5529263"/>
            <a:ext cx="374650" cy="254000"/>
          </a:xfrm>
          <a:custGeom>
            <a:avLst/>
            <a:gdLst>
              <a:gd name="T0" fmla="*/ 118 w 236"/>
              <a:gd name="T1" fmla="*/ 0 h 318"/>
              <a:gd name="T2" fmla="*/ 94 w 236"/>
              <a:gd name="T3" fmla="*/ 2 h 318"/>
              <a:gd name="T4" fmla="*/ 72 w 236"/>
              <a:gd name="T5" fmla="*/ 12 h 318"/>
              <a:gd name="T6" fmla="*/ 52 w 236"/>
              <a:gd name="T7" fmla="*/ 27 h 318"/>
              <a:gd name="T8" fmla="*/ 35 w 236"/>
              <a:gd name="T9" fmla="*/ 45 h 318"/>
              <a:gd name="T10" fmla="*/ 21 w 236"/>
              <a:gd name="T11" fmla="*/ 69 h 318"/>
              <a:gd name="T12" fmla="*/ 9 w 236"/>
              <a:gd name="T13" fmla="*/ 96 h 318"/>
              <a:gd name="T14" fmla="*/ 2 w 236"/>
              <a:gd name="T15" fmla="*/ 127 h 318"/>
              <a:gd name="T16" fmla="*/ 0 w 236"/>
              <a:gd name="T17" fmla="*/ 159 h 318"/>
              <a:gd name="T18" fmla="*/ 2 w 236"/>
              <a:gd name="T19" fmla="*/ 191 h 318"/>
              <a:gd name="T20" fmla="*/ 9 w 236"/>
              <a:gd name="T21" fmla="*/ 221 h 318"/>
              <a:gd name="T22" fmla="*/ 21 w 236"/>
              <a:gd name="T23" fmla="*/ 247 h 318"/>
              <a:gd name="T24" fmla="*/ 35 w 236"/>
              <a:gd name="T25" fmla="*/ 271 h 318"/>
              <a:gd name="T26" fmla="*/ 52 w 236"/>
              <a:gd name="T27" fmla="*/ 290 h 318"/>
              <a:gd name="T28" fmla="*/ 72 w 236"/>
              <a:gd name="T29" fmla="*/ 306 h 318"/>
              <a:gd name="T30" fmla="*/ 94 w 236"/>
              <a:gd name="T31" fmla="*/ 315 h 318"/>
              <a:gd name="T32" fmla="*/ 118 w 236"/>
              <a:gd name="T33" fmla="*/ 318 h 318"/>
              <a:gd name="T34" fmla="*/ 142 w 236"/>
              <a:gd name="T35" fmla="*/ 315 h 318"/>
              <a:gd name="T36" fmla="*/ 164 w 236"/>
              <a:gd name="T37" fmla="*/ 306 h 318"/>
              <a:gd name="T38" fmla="*/ 184 w 236"/>
              <a:gd name="T39" fmla="*/ 290 h 318"/>
              <a:gd name="T40" fmla="*/ 201 w 236"/>
              <a:gd name="T41" fmla="*/ 271 h 318"/>
              <a:gd name="T42" fmla="*/ 215 w 236"/>
              <a:gd name="T43" fmla="*/ 247 h 318"/>
              <a:gd name="T44" fmla="*/ 227 w 236"/>
              <a:gd name="T45" fmla="*/ 221 h 318"/>
              <a:gd name="T46" fmla="*/ 234 w 236"/>
              <a:gd name="T47" fmla="*/ 191 h 318"/>
              <a:gd name="T48" fmla="*/ 236 w 236"/>
              <a:gd name="T49" fmla="*/ 159 h 318"/>
              <a:gd name="T50" fmla="*/ 234 w 236"/>
              <a:gd name="T51" fmla="*/ 127 h 318"/>
              <a:gd name="T52" fmla="*/ 227 w 236"/>
              <a:gd name="T53" fmla="*/ 96 h 318"/>
              <a:gd name="T54" fmla="*/ 215 w 236"/>
              <a:gd name="T55" fmla="*/ 69 h 318"/>
              <a:gd name="T56" fmla="*/ 201 w 236"/>
              <a:gd name="T57" fmla="*/ 45 h 318"/>
              <a:gd name="T58" fmla="*/ 184 w 236"/>
              <a:gd name="T59" fmla="*/ 27 h 318"/>
              <a:gd name="T60" fmla="*/ 164 w 236"/>
              <a:gd name="T61" fmla="*/ 12 h 318"/>
              <a:gd name="T62" fmla="*/ 142 w 236"/>
              <a:gd name="T63" fmla="*/ 2 h 318"/>
              <a:gd name="T64" fmla="*/ 118 w 236"/>
              <a:gd name="T65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6" h="318">
                <a:moveTo>
                  <a:pt x="118" y="0"/>
                </a:moveTo>
                <a:lnTo>
                  <a:pt x="94" y="2"/>
                </a:lnTo>
                <a:lnTo>
                  <a:pt x="72" y="12"/>
                </a:lnTo>
                <a:lnTo>
                  <a:pt x="52" y="27"/>
                </a:lnTo>
                <a:lnTo>
                  <a:pt x="35" y="45"/>
                </a:lnTo>
                <a:lnTo>
                  <a:pt x="21" y="69"/>
                </a:lnTo>
                <a:lnTo>
                  <a:pt x="9" y="96"/>
                </a:lnTo>
                <a:lnTo>
                  <a:pt x="2" y="127"/>
                </a:lnTo>
                <a:lnTo>
                  <a:pt x="0" y="159"/>
                </a:lnTo>
                <a:lnTo>
                  <a:pt x="2" y="191"/>
                </a:lnTo>
                <a:lnTo>
                  <a:pt x="9" y="221"/>
                </a:lnTo>
                <a:lnTo>
                  <a:pt x="21" y="247"/>
                </a:lnTo>
                <a:lnTo>
                  <a:pt x="35" y="271"/>
                </a:lnTo>
                <a:lnTo>
                  <a:pt x="52" y="290"/>
                </a:lnTo>
                <a:lnTo>
                  <a:pt x="72" y="306"/>
                </a:lnTo>
                <a:lnTo>
                  <a:pt x="94" y="315"/>
                </a:lnTo>
                <a:lnTo>
                  <a:pt x="118" y="318"/>
                </a:lnTo>
                <a:lnTo>
                  <a:pt x="142" y="315"/>
                </a:lnTo>
                <a:lnTo>
                  <a:pt x="164" y="306"/>
                </a:lnTo>
                <a:lnTo>
                  <a:pt x="184" y="290"/>
                </a:lnTo>
                <a:lnTo>
                  <a:pt x="201" y="271"/>
                </a:lnTo>
                <a:lnTo>
                  <a:pt x="215" y="247"/>
                </a:lnTo>
                <a:lnTo>
                  <a:pt x="227" y="221"/>
                </a:lnTo>
                <a:lnTo>
                  <a:pt x="234" y="191"/>
                </a:lnTo>
                <a:lnTo>
                  <a:pt x="236" y="159"/>
                </a:lnTo>
                <a:lnTo>
                  <a:pt x="234" y="127"/>
                </a:lnTo>
                <a:lnTo>
                  <a:pt x="227" y="96"/>
                </a:lnTo>
                <a:lnTo>
                  <a:pt x="215" y="69"/>
                </a:lnTo>
                <a:lnTo>
                  <a:pt x="201" y="45"/>
                </a:lnTo>
                <a:lnTo>
                  <a:pt x="184" y="27"/>
                </a:lnTo>
                <a:lnTo>
                  <a:pt x="164" y="12"/>
                </a:lnTo>
                <a:lnTo>
                  <a:pt x="142" y="2"/>
                </a:lnTo>
                <a:lnTo>
                  <a:pt x="118" y="0"/>
                </a:lnTo>
                <a:close/>
              </a:path>
            </a:pathLst>
          </a:custGeom>
          <a:solidFill>
            <a:srgbClr val="FFC6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1" name="Freeform 529"/>
          <p:cNvSpPr>
            <a:spLocks/>
          </p:cNvSpPr>
          <p:nvPr/>
        </p:nvSpPr>
        <p:spPr bwMode="auto">
          <a:xfrm>
            <a:off x="6007100" y="5537200"/>
            <a:ext cx="354013" cy="238125"/>
          </a:xfrm>
          <a:custGeom>
            <a:avLst/>
            <a:gdLst>
              <a:gd name="T0" fmla="*/ 112 w 223"/>
              <a:gd name="T1" fmla="*/ 0 h 299"/>
              <a:gd name="T2" fmla="*/ 89 w 223"/>
              <a:gd name="T3" fmla="*/ 3 h 299"/>
              <a:gd name="T4" fmla="*/ 69 w 223"/>
              <a:gd name="T5" fmla="*/ 11 h 299"/>
              <a:gd name="T6" fmla="*/ 50 w 223"/>
              <a:gd name="T7" fmla="*/ 25 h 299"/>
              <a:gd name="T8" fmla="*/ 33 w 223"/>
              <a:gd name="T9" fmla="*/ 43 h 299"/>
              <a:gd name="T10" fmla="*/ 20 w 223"/>
              <a:gd name="T11" fmla="*/ 65 h 299"/>
              <a:gd name="T12" fmla="*/ 10 w 223"/>
              <a:gd name="T13" fmla="*/ 92 h 299"/>
              <a:gd name="T14" fmla="*/ 2 w 223"/>
              <a:gd name="T15" fmla="*/ 119 h 299"/>
              <a:gd name="T16" fmla="*/ 0 w 223"/>
              <a:gd name="T17" fmla="*/ 150 h 299"/>
              <a:gd name="T18" fmla="*/ 2 w 223"/>
              <a:gd name="T19" fmla="*/ 180 h 299"/>
              <a:gd name="T20" fmla="*/ 10 w 223"/>
              <a:gd name="T21" fmla="*/ 208 h 299"/>
              <a:gd name="T22" fmla="*/ 20 w 223"/>
              <a:gd name="T23" fmla="*/ 233 h 299"/>
              <a:gd name="T24" fmla="*/ 33 w 223"/>
              <a:gd name="T25" fmla="*/ 255 h 299"/>
              <a:gd name="T26" fmla="*/ 50 w 223"/>
              <a:gd name="T27" fmla="*/ 273 h 299"/>
              <a:gd name="T28" fmla="*/ 69 w 223"/>
              <a:gd name="T29" fmla="*/ 287 h 299"/>
              <a:gd name="T30" fmla="*/ 89 w 223"/>
              <a:gd name="T31" fmla="*/ 297 h 299"/>
              <a:gd name="T32" fmla="*/ 112 w 223"/>
              <a:gd name="T33" fmla="*/ 299 h 299"/>
              <a:gd name="T34" fmla="*/ 135 w 223"/>
              <a:gd name="T35" fmla="*/ 297 h 299"/>
              <a:gd name="T36" fmla="*/ 155 w 223"/>
              <a:gd name="T37" fmla="*/ 287 h 299"/>
              <a:gd name="T38" fmla="*/ 174 w 223"/>
              <a:gd name="T39" fmla="*/ 273 h 299"/>
              <a:gd name="T40" fmla="*/ 190 w 223"/>
              <a:gd name="T41" fmla="*/ 255 h 299"/>
              <a:gd name="T42" fmla="*/ 203 w 223"/>
              <a:gd name="T43" fmla="*/ 233 h 299"/>
              <a:gd name="T44" fmla="*/ 214 w 223"/>
              <a:gd name="T45" fmla="*/ 208 h 299"/>
              <a:gd name="T46" fmla="*/ 221 w 223"/>
              <a:gd name="T47" fmla="*/ 180 h 299"/>
              <a:gd name="T48" fmla="*/ 223 w 223"/>
              <a:gd name="T49" fmla="*/ 150 h 299"/>
              <a:gd name="T50" fmla="*/ 221 w 223"/>
              <a:gd name="T51" fmla="*/ 119 h 299"/>
              <a:gd name="T52" fmla="*/ 214 w 223"/>
              <a:gd name="T53" fmla="*/ 92 h 299"/>
              <a:gd name="T54" fmla="*/ 203 w 223"/>
              <a:gd name="T55" fmla="*/ 65 h 299"/>
              <a:gd name="T56" fmla="*/ 190 w 223"/>
              <a:gd name="T57" fmla="*/ 43 h 299"/>
              <a:gd name="T58" fmla="*/ 174 w 223"/>
              <a:gd name="T59" fmla="*/ 25 h 299"/>
              <a:gd name="T60" fmla="*/ 155 w 223"/>
              <a:gd name="T61" fmla="*/ 11 h 299"/>
              <a:gd name="T62" fmla="*/ 135 w 223"/>
              <a:gd name="T63" fmla="*/ 3 h 299"/>
              <a:gd name="T64" fmla="*/ 112 w 223"/>
              <a:gd name="T65" fmla="*/ 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3" h="299">
                <a:moveTo>
                  <a:pt x="112" y="0"/>
                </a:moveTo>
                <a:lnTo>
                  <a:pt x="89" y="3"/>
                </a:lnTo>
                <a:lnTo>
                  <a:pt x="69" y="11"/>
                </a:lnTo>
                <a:lnTo>
                  <a:pt x="50" y="25"/>
                </a:lnTo>
                <a:lnTo>
                  <a:pt x="33" y="43"/>
                </a:lnTo>
                <a:lnTo>
                  <a:pt x="20" y="65"/>
                </a:lnTo>
                <a:lnTo>
                  <a:pt x="10" y="92"/>
                </a:lnTo>
                <a:lnTo>
                  <a:pt x="2" y="119"/>
                </a:lnTo>
                <a:lnTo>
                  <a:pt x="0" y="150"/>
                </a:lnTo>
                <a:lnTo>
                  <a:pt x="2" y="180"/>
                </a:lnTo>
                <a:lnTo>
                  <a:pt x="10" y="208"/>
                </a:lnTo>
                <a:lnTo>
                  <a:pt x="20" y="233"/>
                </a:lnTo>
                <a:lnTo>
                  <a:pt x="33" y="255"/>
                </a:lnTo>
                <a:lnTo>
                  <a:pt x="50" y="273"/>
                </a:lnTo>
                <a:lnTo>
                  <a:pt x="69" y="287"/>
                </a:lnTo>
                <a:lnTo>
                  <a:pt x="89" y="297"/>
                </a:lnTo>
                <a:lnTo>
                  <a:pt x="112" y="299"/>
                </a:lnTo>
                <a:lnTo>
                  <a:pt x="135" y="297"/>
                </a:lnTo>
                <a:lnTo>
                  <a:pt x="155" y="287"/>
                </a:lnTo>
                <a:lnTo>
                  <a:pt x="174" y="273"/>
                </a:lnTo>
                <a:lnTo>
                  <a:pt x="190" y="255"/>
                </a:lnTo>
                <a:lnTo>
                  <a:pt x="203" y="233"/>
                </a:lnTo>
                <a:lnTo>
                  <a:pt x="214" y="208"/>
                </a:lnTo>
                <a:lnTo>
                  <a:pt x="221" y="180"/>
                </a:lnTo>
                <a:lnTo>
                  <a:pt x="223" y="150"/>
                </a:lnTo>
                <a:lnTo>
                  <a:pt x="221" y="119"/>
                </a:lnTo>
                <a:lnTo>
                  <a:pt x="214" y="92"/>
                </a:lnTo>
                <a:lnTo>
                  <a:pt x="203" y="65"/>
                </a:lnTo>
                <a:lnTo>
                  <a:pt x="190" y="43"/>
                </a:lnTo>
                <a:lnTo>
                  <a:pt x="174" y="25"/>
                </a:lnTo>
                <a:lnTo>
                  <a:pt x="155" y="11"/>
                </a:lnTo>
                <a:lnTo>
                  <a:pt x="135" y="3"/>
                </a:lnTo>
                <a:lnTo>
                  <a:pt x="112" y="0"/>
                </a:lnTo>
                <a:close/>
              </a:path>
            </a:pathLst>
          </a:custGeom>
          <a:solidFill>
            <a:srgbClr val="FFC7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2" name="Freeform 530"/>
          <p:cNvSpPr>
            <a:spLocks/>
          </p:cNvSpPr>
          <p:nvPr/>
        </p:nvSpPr>
        <p:spPr bwMode="auto">
          <a:xfrm>
            <a:off x="6019800" y="5543550"/>
            <a:ext cx="331788" cy="223838"/>
          </a:xfrm>
          <a:custGeom>
            <a:avLst/>
            <a:gdLst>
              <a:gd name="T0" fmla="*/ 104 w 209"/>
              <a:gd name="T1" fmla="*/ 0 h 281"/>
              <a:gd name="T2" fmla="*/ 84 w 209"/>
              <a:gd name="T3" fmla="*/ 2 h 281"/>
              <a:gd name="T4" fmla="*/ 64 w 209"/>
              <a:gd name="T5" fmla="*/ 11 h 281"/>
              <a:gd name="T6" fmla="*/ 46 w 209"/>
              <a:gd name="T7" fmla="*/ 24 h 281"/>
              <a:gd name="T8" fmla="*/ 31 w 209"/>
              <a:gd name="T9" fmla="*/ 41 h 281"/>
              <a:gd name="T10" fmla="*/ 18 w 209"/>
              <a:gd name="T11" fmla="*/ 62 h 281"/>
              <a:gd name="T12" fmla="*/ 9 w 209"/>
              <a:gd name="T13" fmla="*/ 85 h 281"/>
              <a:gd name="T14" fmla="*/ 3 w 209"/>
              <a:gd name="T15" fmla="*/ 113 h 281"/>
              <a:gd name="T16" fmla="*/ 0 w 209"/>
              <a:gd name="T17" fmla="*/ 141 h 281"/>
              <a:gd name="T18" fmla="*/ 3 w 209"/>
              <a:gd name="T19" fmla="*/ 169 h 281"/>
              <a:gd name="T20" fmla="*/ 9 w 209"/>
              <a:gd name="T21" fmla="*/ 195 h 281"/>
              <a:gd name="T22" fmla="*/ 18 w 209"/>
              <a:gd name="T23" fmla="*/ 220 h 281"/>
              <a:gd name="T24" fmla="*/ 31 w 209"/>
              <a:gd name="T25" fmla="*/ 239 h 281"/>
              <a:gd name="T26" fmla="*/ 46 w 209"/>
              <a:gd name="T27" fmla="*/ 257 h 281"/>
              <a:gd name="T28" fmla="*/ 64 w 209"/>
              <a:gd name="T29" fmla="*/ 270 h 281"/>
              <a:gd name="T30" fmla="*/ 84 w 209"/>
              <a:gd name="T31" fmla="*/ 278 h 281"/>
              <a:gd name="T32" fmla="*/ 104 w 209"/>
              <a:gd name="T33" fmla="*/ 281 h 281"/>
              <a:gd name="T34" fmla="*/ 125 w 209"/>
              <a:gd name="T35" fmla="*/ 278 h 281"/>
              <a:gd name="T36" fmla="*/ 145 w 209"/>
              <a:gd name="T37" fmla="*/ 270 h 281"/>
              <a:gd name="T38" fmla="*/ 163 w 209"/>
              <a:gd name="T39" fmla="*/ 257 h 281"/>
              <a:gd name="T40" fmla="*/ 178 w 209"/>
              <a:gd name="T41" fmla="*/ 239 h 281"/>
              <a:gd name="T42" fmla="*/ 190 w 209"/>
              <a:gd name="T43" fmla="*/ 220 h 281"/>
              <a:gd name="T44" fmla="*/ 200 w 209"/>
              <a:gd name="T45" fmla="*/ 195 h 281"/>
              <a:gd name="T46" fmla="*/ 207 w 209"/>
              <a:gd name="T47" fmla="*/ 169 h 281"/>
              <a:gd name="T48" fmla="*/ 209 w 209"/>
              <a:gd name="T49" fmla="*/ 141 h 281"/>
              <a:gd name="T50" fmla="*/ 207 w 209"/>
              <a:gd name="T51" fmla="*/ 113 h 281"/>
              <a:gd name="T52" fmla="*/ 200 w 209"/>
              <a:gd name="T53" fmla="*/ 85 h 281"/>
              <a:gd name="T54" fmla="*/ 190 w 209"/>
              <a:gd name="T55" fmla="*/ 62 h 281"/>
              <a:gd name="T56" fmla="*/ 178 w 209"/>
              <a:gd name="T57" fmla="*/ 41 h 281"/>
              <a:gd name="T58" fmla="*/ 163 w 209"/>
              <a:gd name="T59" fmla="*/ 24 h 281"/>
              <a:gd name="T60" fmla="*/ 145 w 209"/>
              <a:gd name="T61" fmla="*/ 11 h 281"/>
              <a:gd name="T62" fmla="*/ 125 w 209"/>
              <a:gd name="T63" fmla="*/ 2 h 281"/>
              <a:gd name="T64" fmla="*/ 104 w 209"/>
              <a:gd name="T65" fmla="*/ 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9" h="281">
                <a:moveTo>
                  <a:pt x="104" y="0"/>
                </a:moveTo>
                <a:lnTo>
                  <a:pt x="84" y="2"/>
                </a:lnTo>
                <a:lnTo>
                  <a:pt x="64" y="11"/>
                </a:lnTo>
                <a:lnTo>
                  <a:pt x="46" y="24"/>
                </a:lnTo>
                <a:lnTo>
                  <a:pt x="31" y="41"/>
                </a:lnTo>
                <a:lnTo>
                  <a:pt x="18" y="62"/>
                </a:lnTo>
                <a:lnTo>
                  <a:pt x="9" y="85"/>
                </a:lnTo>
                <a:lnTo>
                  <a:pt x="3" y="113"/>
                </a:lnTo>
                <a:lnTo>
                  <a:pt x="0" y="141"/>
                </a:lnTo>
                <a:lnTo>
                  <a:pt x="3" y="169"/>
                </a:lnTo>
                <a:lnTo>
                  <a:pt x="9" y="195"/>
                </a:lnTo>
                <a:lnTo>
                  <a:pt x="18" y="220"/>
                </a:lnTo>
                <a:lnTo>
                  <a:pt x="31" y="239"/>
                </a:lnTo>
                <a:lnTo>
                  <a:pt x="46" y="257"/>
                </a:lnTo>
                <a:lnTo>
                  <a:pt x="64" y="270"/>
                </a:lnTo>
                <a:lnTo>
                  <a:pt x="84" y="278"/>
                </a:lnTo>
                <a:lnTo>
                  <a:pt x="104" y="281"/>
                </a:lnTo>
                <a:lnTo>
                  <a:pt x="125" y="278"/>
                </a:lnTo>
                <a:lnTo>
                  <a:pt x="145" y="270"/>
                </a:lnTo>
                <a:lnTo>
                  <a:pt x="163" y="257"/>
                </a:lnTo>
                <a:lnTo>
                  <a:pt x="178" y="239"/>
                </a:lnTo>
                <a:lnTo>
                  <a:pt x="190" y="220"/>
                </a:lnTo>
                <a:lnTo>
                  <a:pt x="200" y="195"/>
                </a:lnTo>
                <a:lnTo>
                  <a:pt x="207" y="169"/>
                </a:lnTo>
                <a:lnTo>
                  <a:pt x="209" y="141"/>
                </a:lnTo>
                <a:lnTo>
                  <a:pt x="207" y="113"/>
                </a:lnTo>
                <a:lnTo>
                  <a:pt x="200" y="85"/>
                </a:lnTo>
                <a:lnTo>
                  <a:pt x="190" y="62"/>
                </a:lnTo>
                <a:lnTo>
                  <a:pt x="178" y="41"/>
                </a:lnTo>
                <a:lnTo>
                  <a:pt x="163" y="24"/>
                </a:lnTo>
                <a:lnTo>
                  <a:pt x="145" y="11"/>
                </a:lnTo>
                <a:lnTo>
                  <a:pt x="125" y="2"/>
                </a:lnTo>
                <a:lnTo>
                  <a:pt x="104" y="0"/>
                </a:lnTo>
                <a:close/>
              </a:path>
            </a:pathLst>
          </a:custGeom>
          <a:solidFill>
            <a:srgbClr val="FFC7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3" name="Freeform 531"/>
          <p:cNvSpPr>
            <a:spLocks/>
          </p:cNvSpPr>
          <p:nvPr/>
        </p:nvSpPr>
        <p:spPr bwMode="auto">
          <a:xfrm>
            <a:off x="6032500" y="5551488"/>
            <a:ext cx="306388" cy="209550"/>
          </a:xfrm>
          <a:custGeom>
            <a:avLst/>
            <a:gdLst>
              <a:gd name="T0" fmla="*/ 97 w 193"/>
              <a:gd name="T1" fmla="*/ 0 h 263"/>
              <a:gd name="T2" fmla="*/ 78 w 193"/>
              <a:gd name="T3" fmla="*/ 3 h 263"/>
              <a:gd name="T4" fmla="*/ 59 w 193"/>
              <a:gd name="T5" fmla="*/ 11 h 263"/>
              <a:gd name="T6" fmla="*/ 43 w 193"/>
              <a:gd name="T7" fmla="*/ 22 h 263"/>
              <a:gd name="T8" fmla="*/ 28 w 193"/>
              <a:gd name="T9" fmla="*/ 39 h 263"/>
              <a:gd name="T10" fmla="*/ 16 w 193"/>
              <a:gd name="T11" fmla="*/ 58 h 263"/>
              <a:gd name="T12" fmla="*/ 8 w 193"/>
              <a:gd name="T13" fmla="*/ 81 h 263"/>
              <a:gd name="T14" fmla="*/ 2 w 193"/>
              <a:gd name="T15" fmla="*/ 106 h 263"/>
              <a:gd name="T16" fmla="*/ 0 w 193"/>
              <a:gd name="T17" fmla="*/ 132 h 263"/>
              <a:gd name="T18" fmla="*/ 2 w 193"/>
              <a:gd name="T19" fmla="*/ 158 h 263"/>
              <a:gd name="T20" fmla="*/ 8 w 193"/>
              <a:gd name="T21" fmla="*/ 183 h 263"/>
              <a:gd name="T22" fmla="*/ 16 w 193"/>
              <a:gd name="T23" fmla="*/ 205 h 263"/>
              <a:gd name="T24" fmla="*/ 28 w 193"/>
              <a:gd name="T25" fmla="*/ 225 h 263"/>
              <a:gd name="T26" fmla="*/ 43 w 193"/>
              <a:gd name="T27" fmla="*/ 241 h 263"/>
              <a:gd name="T28" fmla="*/ 59 w 193"/>
              <a:gd name="T29" fmla="*/ 252 h 263"/>
              <a:gd name="T30" fmla="*/ 78 w 193"/>
              <a:gd name="T31" fmla="*/ 261 h 263"/>
              <a:gd name="T32" fmla="*/ 97 w 193"/>
              <a:gd name="T33" fmla="*/ 263 h 263"/>
              <a:gd name="T34" fmla="*/ 117 w 193"/>
              <a:gd name="T35" fmla="*/ 261 h 263"/>
              <a:gd name="T36" fmla="*/ 135 w 193"/>
              <a:gd name="T37" fmla="*/ 252 h 263"/>
              <a:gd name="T38" fmla="*/ 151 w 193"/>
              <a:gd name="T39" fmla="*/ 241 h 263"/>
              <a:gd name="T40" fmla="*/ 166 w 193"/>
              <a:gd name="T41" fmla="*/ 225 h 263"/>
              <a:gd name="T42" fmla="*/ 177 w 193"/>
              <a:gd name="T43" fmla="*/ 205 h 263"/>
              <a:gd name="T44" fmla="*/ 186 w 193"/>
              <a:gd name="T45" fmla="*/ 183 h 263"/>
              <a:gd name="T46" fmla="*/ 191 w 193"/>
              <a:gd name="T47" fmla="*/ 158 h 263"/>
              <a:gd name="T48" fmla="*/ 193 w 193"/>
              <a:gd name="T49" fmla="*/ 132 h 263"/>
              <a:gd name="T50" fmla="*/ 191 w 193"/>
              <a:gd name="T51" fmla="*/ 106 h 263"/>
              <a:gd name="T52" fmla="*/ 186 w 193"/>
              <a:gd name="T53" fmla="*/ 81 h 263"/>
              <a:gd name="T54" fmla="*/ 177 w 193"/>
              <a:gd name="T55" fmla="*/ 58 h 263"/>
              <a:gd name="T56" fmla="*/ 166 w 193"/>
              <a:gd name="T57" fmla="*/ 39 h 263"/>
              <a:gd name="T58" fmla="*/ 151 w 193"/>
              <a:gd name="T59" fmla="*/ 22 h 263"/>
              <a:gd name="T60" fmla="*/ 135 w 193"/>
              <a:gd name="T61" fmla="*/ 11 h 263"/>
              <a:gd name="T62" fmla="*/ 117 w 193"/>
              <a:gd name="T63" fmla="*/ 3 h 263"/>
              <a:gd name="T64" fmla="*/ 97 w 193"/>
              <a:gd name="T65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93" h="263">
                <a:moveTo>
                  <a:pt x="97" y="0"/>
                </a:moveTo>
                <a:lnTo>
                  <a:pt x="78" y="3"/>
                </a:lnTo>
                <a:lnTo>
                  <a:pt x="59" y="11"/>
                </a:lnTo>
                <a:lnTo>
                  <a:pt x="43" y="22"/>
                </a:lnTo>
                <a:lnTo>
                  <a:pt x="28" y="39"/>
                </a:lnTo>
                <a:lnTo>
                  <a:pt x="16" y="58"/>
                </a:lnTo>
                <a:lnTo>
                  <a:pt x="8" y="81"/>
                </a:lnTo>
                <a:lnTo>
                  <a:pt x="2" y="106"/>
                </a:lnTo>
                <a:lnTo>
                  <a:pt x="0" y="132"/>
                </a:lnTo>
                <a:lnTo>
                  <a:pt x="2" y="158"/>
                </a:lnTo>
                <a:lnTo>
                  <a:pt x="8" y="183"/>
                </a:lnTo>
                <a:lnTo>
                  <a:pt x="16" y="205"/>
                </a:lnTo>
                <a:lnTo>
                  <a:pt x="28" y="225"/>
                </a:lnTo>
                <a:lnTo>
                  <a:pt x="43" y="241"/>
                </a:lnTo>
                <a:lnTo>
                  <a:pt x="59" y="252"/>
                </a:lnTo>
                <a:lnTo>
                  <a:pt x="78" y="261"/>
                </a:lnTo>
                <a:lnTo>
                  <a:pt x="97" y="263"/>
                </a:lnTo>
                <a:lnTo>
                  <a:pt x="117" y="261"/>
                </a:lnTo>
                <a:lnTo>
                  <a:pt x="135" y="252"/>
                </a:lnTo>
                <a:lnTo>
                  <a:pt x="151" y="241"/>
                </a:lnTo>
                <a:lnTo>
                  <a:pt x="166" y="225"/>
                </a:lnTo>
                <a:lnTo>
                  <a:pt x="177" y="205"/>
                </a:lnTo>
                <a:lnTo>
                  <a:pt x="186" y="183"/>
                </a:lnTo>
                <a:lnTo>
                  <a:pt x="191" y="158"/>
                </a:lnTo>
                <a:lnTo>
                  <a:pt x="193" y="132"/>
                </a:lnTo>
                <a:lnTo>
                  <a:pt x="191" y="106"/>
                </a:lnTo>
                <a:lnTo>
                  <a:pt x="186" y="81"/>
                </a:lnTo>
                <a:lnTo>
                  <a:pt x="177" y="58"/>
                </a:lnTo>
                <a:lnTo>
                  <a:pt x="166" y="39"/>
                </a:lnTo>
                <a:lnTo>
                  <a:pt x="151" y="22"/>
                </a:lnTo>
                <a:lnTo>
                  <a:pt x="135" y="11"/>
                </a:lnTo>
                <a:lnTo>
                  <a:pt x="117" y="3"/>
                </a:lnTo>
                <a:lnTo>
                  <a:pt x="97" y="0"/>
                </a:lnTo>
                <a:close/>
              </a:path>
            </a:pathLst>
          </a:custGeom>
          <a:solidFill>
            <a:srgbClr val="FFC7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4" name="Freeform 532"/>
          <p:cNvSpPr>
            <a:spLocks/>
          </p:cNvSpPr>
          <p:nvPr/>
        </p:nvSpPr>
        <p:spPr bwMode="auto">
          <a:xfrm>
            <a:off x="6043613" y="5559425"/>
            <a:ext cx="285750" cy="193675"/>
          </a:xfrm>
          <a:custGeom>
            <a:avLst/>
            <a:gdLst>
              <a:gd name="T0" fmla="*/ 90 w 180"/>
              <a:gd name="T1" fmla="*/ 0 h 244"/>
              <a:gd name="T2" fmla="*/ 72 w 180"/>
              <a:gd name="T3" fmla="*/ 3 h 244"/>
              <a:gd name="T4" fmla="*/ 55 w 180"/>
              <a:gd name="T5" fmla="*/ 10 h 244"/>
              <a:gd name="T6" fmla="*/ 40 w 180"/>
              <a:gd name="T7" fmla="*/ 21 h 244"/>
              <a:gd name="T8" fmla="*/ 27 w 180"/>
              <a:gd name="T9" fmla="*/ 36 h 244"/>
              <a:gd name="T10" fmla="*/ 15 w 180"/>
              <a:gd name="T11" fmla="*/ 54 h 244"/>
              <a:gd name="T12" fmla="*/ 7 w 180"/>
              <a:gd name="T13" fmla="*/ 75 h 244"/>
              <a:gd name="T14" fmla="*/ 2 w 180"/>
              <a:gd name="T15" fmla="*/ 97 h 244"/>
              <a:gd name="T16" fmla="*/ 0 w 180"/>
              <a:gd name="T17" fmla="*/ 122 h 244"/>
              <a:gd name="T18" fmla="*/ 2 w 180"/>
              <a:gd name="T19" fmla="*/ 147 h 244"/>
              <a:gd name="T20" fmla="*/ 7 w 180"/>
              <a:gd name="T21" fmla="*/ 169 h 244"/>
              <a:gd name="T22" fmla="*/ 15 w 180"/>
              <a:gd name="T23" fmla="*/ 190 h 244"/>
              <a:gd name="T24" fmla="*/ 27 w 180"/>
              <a:gd name="T25" fmla="*/ 208 h 244"/>
              <a:gd name="T26" fmla="*/ 40 w 180"/>
              <a:gd name="T27" fmla="*/ 223 h 244"/>
              <a:gd name="T28" fmla="*/ 55 w 180"/>
              <a:gd name="T29" fmla="*/ 234 h 244"/>
              <a:gd name="T30" fmla="*/ 72 w 180"/>
              <a:gd name="T31" fmla="*/ 241 h 244"/>
              <a:gd name="T32" fmla="*/ 90 w 180"/>
              <a:gd name="T33" fmla="*/ 244 h 244"/>
              <a:gd name="T34" fmla="*/ 109 w 180"/>
              <a:gd name="T35" fmla="*/ 241 h 244"/>
              <a:gd name="T36" fmla="*/ 125 w 180"/>
              <a:gd name="T37" fmla="*/ 234 h 244"/>
              <a:gd name="T38" fmla="*/ 140 w 180"/>
              <a:gd name="T39" fmla="*/ 223 h 244"/>
              <a:gd name="T40" fmla="*/ 154 w 180"/>
              <a:gd name="T41" fmla="*/ 208 h 244"/>
              <a:gd name="T42" fmla="*/ 165 w 180"/>
              <a:gd name="T43" fmla="*/ 190 h 244"/>
              <a:gd name="T44" fmla="*/ 173 w 180"/>
              <a:gd name="T45" fmla="*/ 169 h 244"/>
              <a:gd name="T46" fmla="*/ 178 w 180"/>
              <a:gd name="T47" fmla="*/ 147 h 244"/>
              <a:gd name="T48" fmla="*/ 180 w 180"/>
              <a:gd name="T49" fmla="*/ 122 h 244"/>
              <a:gd name="T50" fmla="*/ 178 w 180"/>
              <a:gd name="T51" fmla="*/ 97 h 244"/>
              <a:gd name="T52" fmla="*/ 173 w 180"/>
              <a:gd name="T53" fmla="*/ 75 h 244"/>
              <a:gd name="T54" fmla="*/ 165 w 180"/>
              <a:gd name="T55" fmla="*/ 54 h 244"/>
              <a:gd name="T56" fmla="*/ 154 w 180"/>
              <a:gd name="T57" fmla="*/ 36 h 244"/>
              <a:gd name="T58" fmla="*/ 140 w 180"/>
              <a:gd name="T59" fmla="*/ 21 h 244"/>
              <a:gd name="T60" fmla="*/ 125 w 180"/>
              <a:gd name="T61" fmla="*/ 10 h 244"/>
              <a:gd name="T62" fmla="*/ 109 w 180"/>
              <a:gd name="T63" fmla="*/ 3 h 244"/>
              <a:gd name="T64" fmla="*/ 90 w 180"/>
              <a:gd name="T65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0" h="244">
                <a:moveTo>
                  <a:pt x="90" y="0"/>
                </a:moveTo>
                <a:lnTo>
                  <a:pt x="72" y="3"/>
                </a:lnTo>
                <a:lnTo>
                  <a:pt x="55" y="10"/>
                </a:lnTo>
                <a:lnTo>
                  <a:pt x="40" y="21"/>
                </a:lnTo>
                <a:lnTo>
                  <a:pt x="27" y="36"/>
                </a:lnTo>
                <a:lnTo>
                  <a:pt x="15" y="54"/>
                </a:lnTo>
                <a:lnTo>
                  <a:pt x="7" y="75"/>
                </a:lnTo>
                <a:lnTo>
                  <a:pt x="2" y="97"/>
                </a:lnTo>
                <a:lnTo>
                  <a:pt x="0" y="122"/>
                </a:lnTo>
                <a:lnTo>
                  <a:pt x="2" y="147"/>
                </a:lnTo>
                <a:lnTo>
                  <a:pt x="7" y="169"/>
                </a:lnTo>
                <a:lnTo>
                  <a:pt x="15" y="190"/>
                </a:lnTo>
                <a:lnTo>
                  <a:pt x="27" y="208"/>
                </a:lnTo>
                <a:lnTo>
                  <a:pt x="40" y="223"/>
                </a:lnTo>
                <a:lnTo>
                  <a:pt x="55" y="234"/>
                </a:lnTo>
                <a:lnTo>
                  <a:pt x="72" y="241"/>
                </a:lnTo>
                <a:lnTo>
                  <a:pt x="90" y="244"/>
                </a:lnTo>
                <a:lnTo>
                  <a:pt x="109" y="241"/>
                </a:lnTo>
                <a:lnTo>
                  <a:pt x="125" y="234"/>
                </a:lnTo>
                <a:lnTo>
                  <a:pt x="140" y="223"/>
                </a:lnTo>
                <a:lnTo>
                  <a:pt x="154" y="208"/>
                </a:lnTo>
                <a:lnTo>
                  <a:pt x="165" y="190"/>
                </a:lnTo>
                <a:lnTo>
                  <a:pt x="173" y="169"/>
                </a:lnTo>
                <a:lnTo>
                  <a:pt x="178" y="147"/>
                </a:lnTo>
                <a:lnTo>
                  <a:pt x="180" y="122"/>
                </a:lnTo>
                <a:lnTo>
                  <a:pt x="178" y="97"/>
                </a:lnTo>
                <a:lnTo>
                  <a:pt x="173" y="75"/>
                </a:lnTo>
                <a:lnTo>
                  <a:pt x="165" y="54"/>
                </a:lnTo>
                <a:lnTo>
                  <a:pt x="154" y="36"/>
                </a:lnTo>
                <a:lnTo>
                  <a:pt x="140" y="21"/>
                </a:lnTo>
                <a:lnTo>
                  <a:pt x="125" y="10"/>
                </a:lnTo>
                <a:lnTo>
                  <a:pt x="109" y="3"/>
                </a:lnTo>
                <a:lnTo>
                  <a:pt x="90" y="0"/>
                </a:lnTo>
                <a:close/>
              </a:path>
            </a:pathLst>
          </a:custGeom>
          <a:solidFill>
            <a:srgbClr val="FFE3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5" name="Freeform 533"/>
          <p:cNvSpPr>
            <a:spLocks/>
          </p:cNvSpPr>
          <p:nvPr/>
        </p:nvSpPr>
        <p:spPr bwMode="auto">
          <a:xfrm>
            <a:off x="6056313" y="5567363"/>
            <a:ext cx="263525" cy="177800"/>
          </a:xfrm>
          <a:custGeom>
            <a:avLst/>
            <a:gdLst>
              <a:gd name="T0" fmla="*/ 83 w 166"/>
              <a:gd name="T1" fmla="*/ 0 h 224"/>
              <a:gd name="T2" fmla="*/ 67 w 166"/>
              <a:gd name="T3" fmla="*/ 2 h 224"/>
              <a:gd name="T4" fmla="*/ 50 w 166"/>
              <a:gd name="T5" fmla="*/ 8 h 224"/>
              <a:gd name="T6" fmla="*/ 37 w 166"/>
              <a:gd name="T7" fmla="*/ 19 h 224"/>
              <a:gd name="T8" fmla="*/ 25 w 166"/>
              <a:gd name="T9" fmla="*/ 33 h 224"/>
              <a:gd name="T10" fmla="*/ 14 w 166"/>
              <a:gd name="T11" fmla="*/ 49 h 224"/>
              <a:gd name="T12" fmla="*/ 6 w 166"/>
              <a:gd name="T13" fmla="*/ 69 h 224"/>
              <a:gd name="T14" fmla="*/ 2 w 166"/>
              <a:gd name="T15" fmla="*/ 90 h 224"/>
              <a:gd name="T16" fmla="*/ 0 w 166"/>
              <a:gd name="T17" fmla="*/ 112 h 224"/>
              <a:gd name="T18" fmla="*/ 2 w 166"/>
              <a:gd name="T19" fmla="*/ 134 h 224"/>
              <a:gd name="T20" fmla="*/ 6 w 166"/>
              <a:gd name="T21" fmla="*/ 156 h 224"/>
              <a:gd name="T22" fmla="*/ 14 w 166"/>
              <a:gd name="T23" fmla="*/ 174 h 224"/>
              <a:gd name="T24" fmla="*/ 25 w 166"/>
              <a:gd name="T25" fmla="*/ 191 h 224"/>
              <a:gd name="T26" fmla="*/ 37 w 166"/>
              <a:gd name="T27" fmla="*/ 205 h 224"/>
              <a:gd name="T28" fmla="*/ 50 w 166"/>
              <a:gd name="T29" fmla="*/ 216 h 224"/>
              <a:gd name="T30" fmla="*/ 67 w 166"/>
              <a:gd name="T31" fmla="*/ 221 h 224"/>
              <a:gd name="T32" fmla="*/ 83 w 166"/>
              <a:gd name="T33" fmla="*/ 224 h 224"/>
              <a:gd name="T34" fmla="*/ 100 w 166"/>
              <a:gd name="T35" fmla="*/ 221 h 224"/>
              <a:gd name="T36" fmla="*/ 115 w 166"/>
              <a:gd name="T37" fmla="*/ 216 h 224"/>
              <a:gd name="T38" fmla="*/ 129 w 166"/>
              <a:gd name="T39" fmla="*/ 205 h 224"/>
              <a:gd name="T40" fmla="*/ 142 w 166"/>
              <a:gd name="T41" fmla="*/ 191 h 224"/>
              <a:gd name="T42" fmla="*/ 152 w 166"/>
              <a:gd name="T43" fmla="*/ 174 h 224"/>
              <a:gd name="T44" fmla="*/ 160 w 166"/>
              <a:gd name="T45" fmla="*/ 156 h 224"/>
              <a:gd name="T46" fmla="*/ 164 w 166"/>
              <a:gd name="T47" fmla="*/ 134 h 224"/>
              <a:gd name="T48" fmla="*/ 166 w 166"/>
              <a:gd name="T49" fmla="*/ 112 h 224"/>
              <a:gd name="T50" fmla="*/ 164 w 166"/>
              <a:gd name="T51" fmla="*/ 90 h 224"/>
              <a:gd name="T52" fmla="*/ 160 w 166"/>
              <a:gd name="T53" fmla="*/ 69 h 224"/>
              <a:gd name="T54" fmla="*/ 152 w 166"/>
              <a:gd name="T55" fmla="*/ 49 h 224"/>
              <a:gd name="T56" fmla="*/ 142 w 166"/>
              <a:gd name="T57" fmla="*/ 33 h 224"/>
              <a:gd name="T58" fmla="*/ 129 w 166"/>
              <a:gd name="T59" fmla="*/ 19 h 224"/>
              <a:gd name="T60" fmla="*/ 115 w 166"/>
              <a:gd name="T61" fmla="*/ 8 h 224"/>
              <a:gd name="T62" fmla="*/ 100 w 166"/>
              <a:gd name="T63" fmla="*/ 2 h 224"/>
              <a:gd name="T64" fmla="*/ 83 w 166"/>
              <a:gd name="T65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6" h="224">
                <a:moveTo>
                  <a:pt x="83" y="0"/>
                </a:moveTo>
                <a:lnTo>
                  <a:pt x="67" y="2"/>
                </a:lnTo>
                <a:lnTo>
                  <a:pt x="50" y="8"/>
                </a:lnTo>
                <a:lnTo>
                  <a:pt x="37" y="19"/>
                </a:lnTo>
                <a:lnTo>
                  <a:pt x="25" y="33"/>
                </a:lnTo>
                <a:lnTo>
                  <a:pt x="14" y="49"/>
                </a:lnTo>
                <a:lnTo>
                  <a:pt x="6" y="69"/>
                </a:lnTo>
                <a:lnTo>
                  <a:pt x="2" y="90"/>
                </a:lnTo>
                <a:lnTo>
                  <a:pt x="0" y="112"/>
                </a:lnTo>
                <a:lnTo>
                  <a:pt x="2" y="134"/>
                </a:lnTo>
                <a:lnTo>
                  <a:pt x="6" y="156"/>
                </a:lnTo>
                <a:lnTo>
                  <a:pt x="14" y="174"/>
                </a:lnTo>
                <a:lnTo>
                  <a:pt x="25" y="191"/>
                </a:lnTo>
                <a:lnTo>
                  <a:pt x="37" y="205"/>
                </a:lnTo>
                <a:lnTo>
                  <a:pt x="50" y="216"/>
                </a:lnTo>
                <a:lnTo>
                  <a:pt x="67" y="221"/>
                </a:lnTo>
                <a:lnTo>
                  <a:pt x="83" y="224"/>
                </a:lnTo>
                <a:lnTo>
                  <a:pt x="100" y="221"/>
                </a:lnTo>
                <a:lnTo>
                  <a:pt x="115" y="216"/>
                </a:lnTo>
                <a:lnTo>
                  <a:pt x="129" y="205"/>
                </a:lnTo>
                <a:lnTo>
                  <a:pt x="142" y="191"/>
                </a:lnTo>
                <a:lnTo>
                  <a:pt x="152" y="174"/>
                </a:lnTo>
                <a:lnTo>
                  <a:pt x="160" y="156"/>
                </a:lnTo>
                <a:lnTo>
                  <a:pt x="164" y="134"/>
                </a:lnTo>
                <a:lnTo>
                  <a:pt x="166" y="112"/>
                </a:lnTo>
                <a:lnTo>
                  <a:pt x="164" y="90"/>
                </a:lnTo>
                <a:lnTo>
                  <a:pt x="160" y="69"/>
                </a:lnTo>
                <a:lnTo>
                  <a:pt x="152" y="49"/>
                </a:lnTo>
                <a:lnTo>
                  <a:pt x="142" y="33"/>
                </a:lnTo>
                <a:lnTo>
                  <a:pt x="129" y="19"/>
                </a:lnTo>
                <a:lnTo>
                  <a:pt x="115" y="8"/>
                </a:lnTo>
                <a:lnTo>
                  <a:pt x="100" y="2"/>
                </a:lnTo>
                <a:lnTo>
                  <a:pt x="83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6" name="Freeform 534"/>
          <p:cNvSpPr>
            <a:spLocks/>
          </p:cNvSpPr>
          <p:nvPr/>
        </p:nvSpPr>
        <p:spPr bwMode="auto">
          <a:xfrm>
            <a:off x="6067425" y="5575300"/>
            <a:ext cx="242888" cy="163513"/>
          </a:xfrm>
          <a:custGeom>
            <a:avLst/>
            <a:gdLst>
              <a:gd name="T0" fmla="*/ 76 w 153"/>
              <a:gd name="T1" fmla="*/ 0 h 207"/>
              <a:gd name="T2" fmla="*/ 61 w 153"/>
              <a:gd name="T3" fmla="*/ 3 h 207"/>
              <a:gd name="T4" fmla="*/ 46 w 153"/>
              <a:gd name="T5" fmla="*/ 9 h 207"/>
              <a:gd name="T6" fmla="*/ 34 w 153"/>
              <a:gd name="T7" fmla="*/ 18 h 207"/>
              <a:gd name="T8" fmla="*/ 23 w 153"/>
              <a:gd name="T9" fmla="*/ 31 h 207"/>
              <a:gd name="T10" fmla="*/ 14 w 153"/>
              <a:gd name="T11" fmla="*/ 46 h 207"/>
              <a:gd name="T12" fmla="*/ 6 w 153"/>
              <a:gd name="T13" fmla="*/ 64 h 207"/>
              <a:gd name="T14" fmla="*/ 1 w 153"/>
              <a:gd name="T15" fmla="*/ 82 h 207"/>
              <a:gd name="T16" fmla="*/ 0 w 153"/>
              <a:gd name="T17" fmla="*/ 103 h 207"/>
              <a:gd name="T18" fmla="*/ 1 w 153"/>
              <a:gd name="T19" fmla="*/ 124 h 207"/>
              <a:gd name="T20" fmla="*/ 6 w 153"/>
              <a:gd name="T21" fmla="*/ 143 h 207"/>
              <a:gd name="T22" fmla="*/ 14 w 153"/>
              <a:gd name="T23" fmla="*/ 161 h 207"/>
              <a:gd name="T24" fmla="*/ 23 w 153"/>
              <a:gd name="T25" fmla="*/ 176 h 207"/>
              <a:gd name="T26" fmla="*/ 34 w 153"/>
              <a:gd name="T27" fmla="*/ 189 h 207"/>
              <a:gd name="T28" fmla="*/ 46 w 153"/>
              <a:gd name="T29" fmla="*/ 198 h 207"/>
              <a:gd name="T30" fmla="*/ 61 w 153"/>
              <a:gd name="T31" fmla="*/ 204 h 207"/>
              <a:gd name="T32" fmla="*/ 76 w 153"/>
              <a:gd name="T33" fmla="*/ 207 h 207"/>
              <a:gd name="T34" fmla="*/ 91 w 153"/>
              <a:gd name="T35" fmla="*/ 204 h 207"/>
              <a:gd name="T36" fmla="*/ 106 w 153"/>
              <a:gd name="T37" fmla="*/ 198 h 207"/>
              <a:gd name="T38" fmla="*/ 119 w 153"/>
              <a:gd name="T39" fmla="*/ 189 h 207"/>
              <a:gd name="T40" fmla="*/ 130 w 153"/>
              <a:gd name="T41" fmla="*/ 176 h 207"/>
              <a:gd name="T42" fmla="*/ 140 w 153"/>
              <a:gd name="T43" fmla="*/ 161 h 207"/>
              <a:gd name="T44" fmla="*/ 147 w 153"/>
              <a:gd name="T45" fmla="*/ 143 h 207"/>
              <a:gd name="T46" fmla="*/ 151 w 153"/>
              <a:gd name="T47" fmla="*/ 124 h 207"/>
              <a:gd name="T48" fmla="*/ 153 w 153"/>
              <a:gd name="T49" fmla="*/ 103 h 207"/>
              <a:gd name="T50" fmla="*/ 151 w 153"/>
              <a:gd name="T51" fmla="*/ 82 h 207"/>
              <a:gd name="T52" fmla="*/ 147 w 153"/>
              <a:gd name="T53" fmla="*/ 64 h 207"/>
              <a:gd name="T54" fmla="*/ 140 w 153"/>
              <a:gd name="T55" fmla="*/ 46 h 207"/>
              <a:gd name="T56" fmla="*/ 130 w 153"/>
              <a:gd name="T57" fmla="*/ 31 h 207"/>
              <a:gd name="T58" fmla="*/ 119 w 153"/>
              <a:gd name="T59" fmla="*/ 18 h 207"/>
              <a:gd name="T60" fmla="*/ 106 w 153"/>
              <a:gd name="T61" fmla="*/ 9 h 207"/>
              <a:gd name="T62" fmla="*/ 91 w 153"/>
              <a:gd name="T63" fmla="*/ 3 h 207"/>
              <a:gd name="T64" fmla="*/ 76 w 153"/>
              <a:gd name="T65" fmla="*/ 0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" h="207">
                <a:moveTo>
                  <a:pt x="76" y="0"/>
                </a:moveTo>
                <a:lnTo>
                  <a:pt x="61" y="3"/>
                </a:lnTo>
                <a:lnTo>
                  <a:pt x="46" y="9"/>
                </a:lnTo>
                <a:lnTo>
                  <a:pt x="34" y="18"/>
                </a:lnTo>
                <a:lnTo>
                  <a:pt x="23" y="31"/>
                </a:lnTo>
                <a:lnTo>
                  <a:pt x="14" y="46"/>
                </a:lnTo>
                <a:lnTo>
                  <a:pt x="6" y="64"/>
                </a:lnTo>
                <a:lnTo>
                  <a:pt x="1" y="82"/>
                </a:lnTo>
                <a:lnTo>
                  <a:pt x="0" y="103"/>
                </a:lnTo>
                <a:lnTo>
                  <a:pt x="1" y="124"/>
                </a:lnTo>
                <a:lnTo>
                  <a:pt x="6" y="143"/>
                </a:lnTo>
                <a:lnTo>
                  <a:pt x="14" y="161"/>
                </a:lnTo>
                <a:lnTo>
                  <a:pt x="23" y="176"/>
                </a:lnTo>
                <a:lnTo>
                  <a:pt x="34" y="189"/>
                </a:lnTo>
                <a:lnTo>
                  <a:pt x="46" y="198"/>
                </a:lnTo>
                <a:lnTo>
                  <a:pt x="61" y="204"/>
                </a:lnTo>
                <a:lnTo>
                  <a:pt x="76" y="207"/>
                </a:lnTo>
                <a:lnTo>
                  <a:pt x="91" y="204"/>
                </a:lnTo>
                <a:lnTo>
                  <a:pt x="106" y="198"/>
                </a:lnTo>
                <a:lnTo>
                  <a:pt x="119" y="189"/>
                </a:lnTo>
                <a:lnTo>
                  <a:pt x="130" y="176"/>
                </a:lnTo>
                <a:lnTo>
                  <a:pt x="140" y="161"/>
                </a:lnTo>
                <a:lnTo>
                  <a:pt x="147" y="143"/>
                </a:lnTo>
                <a:lnTo>
                  <a:pt x="151" y="124"/>
                </a:lnTo>
                <a:lnTo>
                  <a:pt x="153" y="103"/>
                </a:lnTo>
                <a:lnTo>
                  <a:pt x="151" y="82"/>
                </a:lnTo>
                <a:lnTo>
                  <a:pt x="147" y="64"/>
                </a:lnTo>
                <a:lnTo>
                  <a:pt x="140" y="46"/>
                </a:lnTo>
                <a:lnTo>
                  <a:pt x="130" y="31"/>
                </a:lnTo>
                <a:lnTo>
                  <a:pt x="119" y="18"/>
                </a:lnTo>
                <a:lnTo>
                  <a:pt x="106" y="9"/>
                </a:lnTo>
                <a:lnTo>
                  <a:pt x="91" y="3"/>
                </a:lnTo>
                <a:lnTo>
                  <a:pt x="76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7" name="Freeform 535"/>
          <p:cNvSpPr>
            <a:spLocks/>
          </p:cNvSpPr>
          <p:nvPr/>
        </p:nvSpPr>
        <p:spPr bwMode="auto">
          <a:xfrm>
            <a:off x="6078538" y="5583238"/>
            <a:ext cx="220662" cy="147637"/>
          </a:xfrm>
          <a:custGeom>
            <a:avLst/>
            <a:gdLst>
              <a:gd name="T0" fmla="*/ 70 w 139"/>
              <a:gd name="T1" fmla="*/ 0 h 187"/>
              <a:gd name="T2" fmla="*/ 56 w 139"/>
              <a:gd name="T3" fmla="*/ 1 h 187"/>
              <a:gd name="T4" fmla="*/ 43 w 139"/>
              <a:gd name="T5" fmla="*/ 7 h 187"/>
              <a:gd name="T6" fmla="*/ 31 w 139"/>
              <a:gd name="T7" fmla="*/ 15 h 187"/>
              <a:gd name="T8" fmla="*/ 21 w 139"/>
              <a:gd name="T9" fmla="*/ 28 h 187"/>
              <a:gd name="T10" fmla="*/ 13 w 139"/>
              <a:gd name="T11" fmla="*/ 42 h 187"/>
              <a:gd name="T12" fmla="*/ 6 w 139"/>
              <a:gd name="T13" fmla="*/ 57 h 187"/>
              <a:gd name="T14" fmla="*/ 1 w 139"/>
              <a:gd name="T15" fmla="*/ 75 h 187"/>
              <a:gd name="T16" fmla="*/ 0 w 139"/>
              <a:gd name="T17" fmla="*/ 94 h 187"/>
              <a:gd name="T18" fmla="*/ 1 w 139"/>
              <a:gd name="T19" fmla="*/ 114 h 187"/>
              <a:gd name="T20" fmla="*/ 6 w 139"/>
              <a:gd name="T21" fmla="*/ 130 h 187"/>
              <a:gd name="T22" fmla="*/ 13 w 139"/>
              <a:gd name="T23" fmla="*/ 145 h 187"/>
              <a:gd name="T24" fmla="*/ 21 w 139"/>
              <a:gd name="T25" fmla="*/ 159 h 187"/>
              <a:gd name="T26" fmla="*/ 31 w 139"/>
              <a:gd name="T27" fmla="*/ 172 h 187"/>
              <a:gd name="T28" fmla="*/ 43 w 139"/>
              <a:gd name="T29" fmla="*/ 180 h 187"/>
              <a:gd name="T30" fmla="*/ 56 w 139"/>
              <a:gd name="T31" fmla="*/ 186 h 187"/>
              <a:gd name="T32" fmla="*/ 70 w 139"/>
              <a:gd name="T33" fmla="*/ 187 h 187"/>
              <a:gd name="T34" fmla="*/ 84 w 139"/>
              <a:gd name="T35" fmla="*/ 186 h 187"/>
              <a:gd name="T36" fmla="*/ 97 w 139"/>
              <a:gd name="T37" fmla="*/ 180 h 187"/>
              <a:gd name="T38" fmla="*/ 108 w 139"/>
              <a:gd name="T39" fmla="*/ 172 h 187"/>
              <a:gd name="T40" fmla="*/ 118 w 139"/>
              <a:gd name="T41" fmla="*/ 159 h 187"/>
              <a:gd name="T42" fmla="*/ 128 w 139"/>
              <a:gd name="T43" fmla="*/ 145 h 187"/>
              <a:gd name="T44" fmla="*/ 134 w 139"/>
              <a:gd name="T45" fmla="*/ 130 h 187"/>
              <a:gd name="T46" fmla="*/ 138 w 139"/>
              <a:gd name="T47" fmla="*/ 114 h 187"/>
              <a:gd name="T48" fmla="*/ 139 w 139"/>
              <a:gd name="T49" fmla="*/ 94 h 187"/>
              <a:gd name="T50" fmla="*/ 138 w 139"/>
              <a:gd name="T51" fmla="*/ 75 h 187"/>
              <a:gd name="T52" fmla="*/ 134 w 139"/>
              <a:gd name="T53" fmla="*/ 57 h 187"/>
              <a:gd name="T54" fmla="*/ 128 w 139"/>
              <a:gd name="T55" fmla="*/ 42 h 187"/>
              <a:gd name="T56" fmla="*/ 118 w 139"/>
              <a:gd name="T57" fmla="*/ 28 h 187"/>
              <a:gd name="T58" fmla="*/ 108 w 139"/>
              <a:gd name="T59" fmla="*/ 15 h 187"/>
              <a:gd name="T60" fmla="*/ 97 w 139"/>
              <a:gd name="T61" fmla="*/ 7 h 187"/>
              <a:gd name="T62" fmla="*/ 84 w 139"/>
              <a:gd name="T63" fmla="*/ 1 h 187"/>
              <a:gd name="T64" fmla="*/ 70 w 139"/>
              <a:gd name="T65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9" h="187">
                <a:moveTo>
                  <a:pt x="70" y="0"/>
                </a:moveTo>
                <a:lnTo>
                  <a:pt x="56" y="1"/>
                </a:lnTo>
                <a:lnTo>
                  <a:pt x="43" y="7"/>
                </a:lnTo>
                <a:lnTo>
                  <a:pt x="31" y="15"/>
                </a:lnTo>
                <a:lnTo>
                  <a:pt x="21" y="28"/>
                </a:lnTo>
                <a:lnTo>
                  <a:pt x="13" y="42"/>
                </a:lnTo>
                <a:lnTo>
                  <a:pt x="6" y="57"/>
                </a:lnTo>
                <a:lnTo>
                  <a:pt x="1" y="75"/>
                </a:lnTo>
                <a:lnTo>
                  <a:pt x="0" y="94"/>
                </a:lnTo>
                <a:lnTo>
                  <a:pt x="1" y="114"/>
                </a:lnTo>
                <a:lnTo>
                  <a:pt x="6" y="130"/>
                </a:lnTo>
                <a:lnTo>
                  <a:pt x="13" y="145"/>
                </a:lnTo>
                <a:lnTo>
                  <a:pt x="21" y="159"/>
                </a:lnTo>
                <a:lnTo>
                  <a:pt x="31" y="172"/>
                </a:lnTo>
                <a:lnTo>
                  <a:pt x="43" y="180"/>
                </a:lnTo>
                <a:lnTo>
                  <a:pt x="56" y="186"/>
                </a:lnTo>
                <a:lnTo>
                  <a:pt x="70" y="187"/>
                </a:lnTo>
                <a:lnTo>
                  <a:pt x="84" y="186"/>
                </a:lnTo>
                <a:lnTo>
                  <a:pt x="97" y="180"/>
                </a:lnTo>
                <a:lnTo>
                  <a:pt x="108" y="172"/>
                </a:lnTo>
                <a:lnTo>
                  <a:pt x="118" y="159"/>
                </a:lnTo>
                <a:lnTo>
                  <a:pt x="128" y="145"/>
                </a:lnTo>
                <a:lnTo>
                  <a:pt x="134" y="130"/>
                </a:lnTo>
                <a:lnTo>
                  <a:pt x="138" y="114"/>
                </a:lnTo>
                <a:lnTo>
                  <a:pt x="139" y="94"/>
                </a:lnTo>
                <a:lnTo>
                  <a:pt x="138" y="75"/>
                </a:lnTo>
                <a:lnTo>
                  <a:pt x="134" y="57"/>
                </a:lnTo>
                <a:lnTo>
                  <a:pt x="128" y="42"/>
                </a:lnTo>
                <a:lnTo>
                  <a:pt x="118" y="28"/>
                </a:lnTo>
                <a:lnTo>
                  <a:pt x="108" y="15"/>
                </a:lnTo>
                <a:lnTo>
                  <a:pt x="97" y="7"/>
                </a:lnTo>
                <a:lnTo>
                  <a:pt x="84" y="1"/>
                </a:lnTo>
                <a:lnTo>
                  <a:pt x="70" y="0"/>
                </a:lnTo>
                <a:close/>
              </a:path>
            </a:pathLst>
          </a:custGeom>
          <a:solidFill>
            <a:srgbClr val="FFE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8" name="Freeform 536"/>
          <p:cNvSpPr>
            <a:spLocks/>
          </p:cNvSpPr>
          <p:nvPr/>
        </p:nvSpPr>
        <p:spPr bwMode="auto">
          <a:xfrm>
            <a:off x="6091238" y="5589588"/>
            <a:ext cx="198437" cy="134937"/>
          </a:xfrm>
          <a:custGeom>
            <a:avLst/>
            <a:gdLst>
              <a:gd name="T0" fmla="*/ 62 w 125"/>
              <a:gd name="T1" fmla="*/ 0 h 169"/>
              <a:gd name="T2" fmla="*/ 50 w 125"/>
              <a:gd name="T3" fmla="*/ 1 h 169"/>
              <a:gd name="T4" fmla="*/ 39 w 125"/>
              <a:gd name="T5" fmla="*/ 7 h 169"/>
              <a:gd name="T6" fmla="*/ 27 w 125"/>
              <a:gd name="T7" fmla="*/ 14 h 169"/>
              <a:gd name="T8" fmla="*/ 18 w 125"/>
              <a:gd name="T9" fmla="*/ 25 h 169"/>
              <a:gd name="T10" fmla="*/ 11 w 125"/>
              <a:gd name="T11" fmla="*/ 37 h 169"/>
              <a:gd name="T12" fmla="*/ 5 w 125"/>
              <a:gd name="T13" fmla="*/ 51 h 169"/>
              <a:gd name="T14" fmla="*/ 1 w 125"/>
              <a:gd name="T15" fmla="*/ 68 h 169"/>
              <a:gd name="T16" fmla="*/ 0 w 125"/>
              <a:gd name="T17" fmla="*/ 84 h 169"/>
              <a:gd name="T18" fmla="*/ 1 w 125"/>
              <a:gd name="T19" fmla="*/ 101 h 169"/>
              <a:gd name="T20" fmla="*/ 5 w 125"/>
              <a:gd name="T21" fmla="*/ 116 h 169"/>
              <a:gd name="T22" fmla="*/ 11 w 125"/>
              <a:gd name="T23" fmla="*/ 131 h 169"/>
              <a:gd name="T24" fmla="*/ 18 w 125"/>
              <a:gd name="T25" fmla="*/ 144 h 169"/>
              <a:gd name="T26" fmla="*/ 27 w 125"/>
              <a:gd name="T27" fmla="*/ 153 h 169"/>
              <a:gd name="T28" fmla="*/ 39 w 125"/>
              <a:gd name="T29" fmla="*/ 162 h 169"/>
              <a:gd name="T30" fmla="*/ 50 w 125"/>
              <a:gd name="T31" fmla="*/ 167 h 169"/>
              <a:gd name="T32" fmla="*/ 62 w 125"/>
              <a:gd name="T33" fmla="*/ 169 h 169"/>
              <a:gd name="T34" fmla="*/ 74 w 125"/>
              <a:gd name="T35" fmla="*/ 167 h 169"/>
              <a:gd name="T36" fmla="*/ 87 w 125"/>
              <a:gd name="T37" fmla="*/ 162 h 169"/>
              <a:gd name="T38" fmla="*/ 97 w 125"/>
              <a:gd name="T39" fmla="*/ 153 h 169"/>
              <a:gd name="T40" fmla="*/ 106 w 125"/>
              <a:gd name="T41" fmla="*/ 144 h 169"/>
              <a:gd name="T42" fmla="*/ 114 w 125"/>
              <a:gd name="T43" fmla="*/ 131 h 169"/>
              <a:gd name="T44" fmla="*/ 120 w 125"/>
              <a:gd name="T45" fmla="*/ 116 h 169"/>
              <a:gd name="T46" fmla="*/ 124 w 125"/>
              <a:gd name="T47" fmla="*/ 101 h 169"/>
              <a:gd name="T48" fmla="*/ 125 w 125"/>
              <a:gd name="T49" fmla="*/ 84 h 169"/>
              <a:gd name="T50" fmla="*/ 124 w 125"/>
              <a:gd name="T51" fmla="*/ 68 h 169"/>
              <a:gd name="T52" fmla="*/ 120 w 125"/>
              <a:gd name="T53" fmla="*/ 51 h 169"/>
              <a:gd name="T54" fmla="*/ 114 w 125"/>
              <a:gd name="T55" fmla="*/ 37 h 169"/>
              <a:gd name="T56" fmla="*/ 106 w 125"/>
              <a:gd name="T57" fmla="*/ 25 h 169"/>
              <a:gd name="T58" fmla="*/ 97 w 125"/>
              <a:gd name="T59" fmla="*/ 14 h 169"/>
              <a:gd name="T60" fmla="*/ 87 w 125"/>
              <a:gd name="T61" fmla="*/ 7 h 169"/>
              <a:gd name="T62" fmla="*/ 74 w 125"/>
              <a:gd name="T63" fmla="*/ 1 h 169"/>
              <a:gd name="T64" fmla="*/ 62 w 125"/>
              <a:gd name="T6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69">
                <a:moveTo>
                  <a:pt x="62" y="0"/>
                </a:moveTo>
                <a:lnTo>
                  <a:pt x="50" y="1"/>
                </a:lnTo>
                <a:lnTo>
                  <a:pt x="39" y="7"/>
                </a:lnTo>
                <a:lnTo>
                  <a:pt x="27" y="14"/>
                </a:lnTo>
                <a:lnTo>
                  <a:pt x="18" y="25"/>
                </a:lnTo>
                <a:lnTo>
                  <a:pt x="11" y="37"/>
                </a:lnTo>
                <a:lnTo>
                  <a:pt x="5" y="51"/>
                </a:lnTo>
                <a:lnTo>
                  <a:pt x="1" y="68"/>
                </a:lnTo>
                <a:lnTo>
                  <a:pt x="0" y="84"/>
                </a:lnTo>
                <a:lnTo>
                  <a:pt x="1" y="101"/>
                </a:lnTo>
                <a:lnTo>
                  <a:pt x="5" y="116"/>
                </a:lnTo>
                <a:lnTo>
                  <a:pt x="11" y="131"/>
                </a:lnTo>
                <a:lnTo>
                  <a:pt x="18" y="144"/>
                </a:lnTo>
                <a:lnTo>
                  <a:pt x="27" y="153"/>
                </a:lnTo>
                <a:lnTo>
                  <a:pt x="39" y="162"/>
                </a:lnTo>
                <a:lnTo>
                  <a:pt x="50" y="167"/>
                </a:lnTo>
                <a:lnTo>
                  <a:pt x="62" y="169"/>
                </a:lnTo>
                <a:lnTo>
                  <a:pt x="74" y="167"/>
                </a:lnTo>
                <a:lnTo>
                  <a:pt x="87" y="162"/>
                </a:lnTo>
                <a:lnTo>
                  <a:pt x="97" y="153"/>
                </a:lnTo>
                <a:lnTo>
                  <a:pt x="106" y="144"/>
                </a:lnTo>
                <a:lnTo>
                  <a:pt x="114" y="131"/>
                </a:lnTo>
                <a:lnTo>
                  <a:pt x="120" y="116"/>
                </a:lnTo>
                <a:lnTo>
                  <a:pt x="124" y="101"/>
                </a:lnTo>
                <a:lnTo>
                  <a:pt x="125" y="84"/>
                </a:lnTo>
                <a:lnTo>
                  <a:pt x="124" y="68"/>
                </a:lnTo>
                <a:lnTo>
                  <a:pt x="120" y="51"/>
                </a:lnTo>
                <a:lnTo>
                  <a:pt x="114" y="37"/>
                </a:lnTo>
                <a:lnTo>
                  <a:pt x="106" y="25"/>
                </a:lnTo>
                <a:lnTo>
                  <a:pt x="97" y="14"/>
                </a:lnTo>
                <a:lnTo>
                  <a:pt x="87" y="7"/>
                </a:lnTo>
                <a:lnTo>
                  <a:pt x="74" y="1"/>
                </a:lnTo>
                <a:lnTo>
                  <a:pt x="62" y="0"/>
                </a:lnTo>
                <a:close/>
              </a:path>
            </a:pathLst>
          </a:cu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09" name="Freeform 537"/>
          <p:cNvSpPr>
            <a:spLocks/>
          </p:cNvSpPr>
          <p:nvPr/>
        </p:nvSpPr>
        <p:spPr bwMode="auto">
          <a:xfrm>
            <a:off x="6103938" y="5597525"/>
            <a:ext cx="176212" cy="119063"/>
          </a:xfrm>
          <a:custGeom>
            <a:avLst/>
            <a:gdLst>
              <a:gd name="T0" fmla="*/ 55 w 111"/>
              <a:gd name="T1" fmla="*/ 0 h 150"/>
              <a:gd name="T2" fmla="*/ 44 w 111"/>
              <a:gd name="T3" fmla="*/ 2 h 150"/>
              <a:gd name="T4" fmla="*/ 34 w 111"/>
              <a:gd name="T5" fmla="*/ 6 h 150"/>
              <a:gd name="T6" fmla="*/ 24 w 111"/>
              <a:gd name="T7" fmla="*/ 13 h 150"/>
              <a:gd name="T8" fmla="*/ 16 w 111"/>
              <a:gd name="T9" fmla="*/ 23 h 150"/>
              <a:gd name="T10" fmla="*/ 9 w 111"/>
              <a:gd name="T11" fmla="*/ 34 h 150"/>
              <a:gd name="T12" fmla="*/ 4 w 111"/>
              <a:gd name="T13" fmla="*/ 46 h 150"/>
              <a:gd name="T14" fmla="*/ 1 w 111"/>
              <a:gd name="T15" fmla="*/ 60 h 150"/>
              <a:gd name="T16" fmla="*/ 0 w 111"/>
              <a:gd name="T17" fmla="*/ 75 h 150"/>
              <a:gd name="T18" fmla="*/ 1 w 111"/>
              <a:gd name="T19" fmla="*/ 90 h 150"/>
              <a:gd name="T20" fmla="*/ 4 w 111"/>
              <a:gd name="T21" fmla="*/ 104 h 150"/>
              <a:gd name="T22" fmla="*/ 9 w 111"/>
              <a:gd name="T23" fmla="*/ 117 h 150"/>
              <a:gd name="T24" fmla="*/ 16 w 111"/>
              <a:gd name="T25" fmla="*/ 128 h 150"/>
              <a:gd name="T26" fmla="*/ 24 w 111"/>
              <a:gd name="T27" fmla="*/ 138 h 150"/>
              <a:gd name="T28" fmla="*/ 34 w 111"/>
              <a:gd name="T29" fmla="*/ 144 h 150"/>
              <a:gd name="T30" fmla="*/ 44 w 111"/>
              <a:gd name="T31" fmla="*/ 149 h 150"/>
              <a:gd name="T32" fmla="*/ 55 w 111"/>
              <a:gd name="T33" fmla="*/ 150 h 150"/>
              <a:gd name="T34" fmla="*/ 66 w 111"/>
              <a:gd name="T35" fmla="*/ 149 h 150"/>
              <a:gd name="T36" fmla="*/ 77 w 111"/>
              <a:gd name="T37" fmla="*/ 144 h 150"/>
              <a:gd name="T38" fmla="*/ 86 w 111"/>
              <a:gd name="T39" fmla="*/ 138 h 150"/>
              <a:gd name="T40" fmla="*/ 94 w 111"/>
              <a:gd name="T41" fmla="*/ 128 h 150"/>
              <a:gd name="T42" fmla="*/ 101 w 111"/>
              <a:gd name="T43" fmla="*/ 117 h 150"/>
              <a:gd name="T44" fmla="*/ 106 w 111"/>
              <a:gd name="T45" fmla="*/ 104 h 150"/>
              <a:gd name="T46" fmla="*/ 110 w 111"/>
              <a:gd name="T47" fmla="*/ 90 h 150"/>
              <a:gd name="T48" fmla="*/ 111 w 111"/>
              <a:gd name="T49" fmla="*/ 75 h 150"/>
              <a:gd name="T50" fmla="*/ 110 w 111"/>
              <a:gd name="T51" fmla="*/ 60 h 150"/>
              <a:gd name="T52" fmla="*/ 106 w 111"/>
              <a:gd name="T53" fmla="*/ 46 h 150"/>
              <a:gd name="T54" fmla="*/ 101 w 111"/>
              <a:gd name="T55" fmla="*/ 34 h 150"/>
              <a:gd name="T56" fmla="*/ 94 w 111"/>
              <a:gd name="T57" fmla="*/ 23 h 150"/>
              <a:gd name="T58" fmla="*/ 86 w 111"/>
              <a:gd name="T59" fmla="*/ 13 h 150"/>
              <a:gd name="T60" fmla="*/ 77 w 111"/>
              <a:gd name="T61" fmla="*/ 6 h 150"/>
              <a:gd name="T62" fmla="*/ 66 w 111"/>
              <a:gd name="T63" fmla="*/ 2 h 150"/>
              <a:gd name="T64" fmla="*/ 55 w 111"/>
              <a:gd name="T65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1" h="150">
                <a:moveTo>
                  <a:pt x="55" y="0"/>
                </a:moveTo>
                <a:lnTo>
                  <a:pt x="44" y="2"/>
                </a:lnTo>
                <a:lnTo>
                  <a:pt x="34" y="6"/>
                </a:lnTo>
                <a:lnTo>
                  <a:pt x="24" y="13"/>
                </a:lnTo>
                <a:lnTo>
                  <a:pt x="16" y="23"/>
                </a:lnTo>
                <a:lnTo>
                  <a:pt x="9" y="34"/>
                </a:lnTo>
                <a:lnTo>
                  <a:pt x="4" y="46"/>
                </a:lnTo>
                <a:lnTo>
                  <a:pt x="1" y="60"/>
                </a:lnTo>
                <a:lnTo>
                  <a:pt x="0" y="75"/>
                </a:lnTo>
                <a:lnTo>
                  <a:pt x="1" y="90"/>
                </a:lnTo>
                <a:lnTo>
                  <a:pt x="4" y="104"/>
                </a:lnTo>
                <a:lnTo>
                  <a:pt x="9" y="117"/>
                </a:lnTo>
                <a:lnTo>
                  <a:pt x="16" y="128"/>
                </a:lnTo>
                <a:lnTo>
                  <a:pt x="24" y="138"/>
                </a:lnTo>
                <a:lnTo>
                  <a:pt x="34" y="144"/>
                </a:lnTo>
                <a:lnTo>
                  <a:pt x="44" y="149"/>
                </a:lnTo>
                <a:lnTo>
                  <a:pt x="55" y="150"/>
                </a:lnTo>
                <a:lnTo>
                  <a:pt x="66" y="149"/>
                </a:lnTo>
                <a:lnTo>
                  <a:pt x="77" y="144"/>
                </a:lnTo>
                <a:lnTo>
                  <a:pt x="86" y="138"/>
                </a:lnTo>
                <a:lnTo>
                  <a:pt x="94" y="128"/>
                </a:lnTo>
                <a:lnTo>
                  <a:pt x="101" y="117"/>
                </a:lnTo>
                <a:lnTo>
                  <a:pt x="106" y="104"/>
                </a:lnTo>
                <a:lnTo>
                  <a:pt x="110" y="90"/>
                </a:lnTo>
                <a:lnTo>
                  <a:pt x="111" y="75"/>
                </a:lnTo>
                <a:lnTo>
                  <a:pt x="110" y="60"/>
                </a:lnTo>
                <a:lnTo>
                  <a:pt x="106" y="46"/>
                </a:lnTo>
                <a:lnTo>
                  <a:pt x="101" y="34"/>
                </a:lnTo>
                <a:lnTo>
                  <a:pt x="94" y="23"/>
                </a:lnTo>
                <a:lnTo>
                  <a:pt x="86" y="13"/>
                </a:lnTo>
                <a:lnTo>
                  <a:pt x="77" y="6"/>
                </a:lnTo>
                <a:lnTo>
                  <a:pt x="66" y="2"/>
                </a:lnTo>
                <a:lnTo>
                  <a:pt x="55" y="0"/>
                </a:lnTo>
                <a:close/>
              </a:path>
            </a:pathLst>
          </a:cu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0" name="Freeform 538"/>
          <p:cNvSpPr>
            <a:spLocks/>
          </p:cNvSpPr>
          <p:nvPr/>
        </p:nvSpPr>
        <p:spPr bwMode="auto">
          <a:xfrm>
            <a:off x="6115050" y="5605463"/>
            <a:ext cx="153988" cy="103187"/>
          </a:xfrm>
          <a:custGeom>
            <a:avLst/>
            <a:gdLst>
              <a:gd name="T0" fmla="*/ 48 w 97"/>
              <a:gd name="T1" fmla="*/ 0 h 130"/>
              <a:gd name="T2" fmla="*/ 39 w 97"/>
              <a:gd name="T3" fmla="*/ 1 h 130"/>
              <a:gd name="T4" fmla="*/ 30 w 97"/>
              <a:gd name="T5" fmla="*/ 6 h 130"/>
              <a:gd name="T6" fmla="*/ 21 w 97"/>
              <a:gd name="T7" fmla="*/ 11 h 130"/>
              <a:gd name="T8" fmla="*/ 14 w 97"/>
              <a:gd name="T9" fmla="*/ 20 h 130"/>
              <a:gd name="T10" fmla="*/ 8 w 97"/>
              <a:gd name="T11" fmla="*/ 29 h 130"/>
              <a:gd name="T12" fmla="*/ 4 w 97"/>
              <a:gd name="T13" fmla="*/ 40 h 130"/>
              <a:gd name="T14" fmla="*/ 1 w 97"/>
              <a:gd name="T15" fmla="*/ 53 h 130"/>
              <a:gd name="T16" fmla="*/ 0 w 97"/>
              <a:gd name="T17" fmla="*/ 65 h 130"/>
              <a:gd name="T18" fmla="*/ 1 w 97"/>
              <a:gd name="T19" fmla="*/ 78 h 130"/>
              <a:gd name="T20" fmla="*/ 4 w 97"/>
              <a:gd name="T21" fmla="*/ 90 h 130"/>
              <a:gd name="T22" fmla="*/ 8 w 97"/>
              <a:gd name="T23" fmla="*/ 101 h 130"/>
              <a:gd name="T24" fmla="*/ 14 w 97"/>
              <a:gd name="T25" fmla="*/ 111 h 130"/>
              <a:gd name="T26" fmla="*/ 21 w 97"/>
              <a:gd name="T27" fmla="*/ 119 h 130"/>
              <a:gd name="T28" fmla="*/ 30 w 97"/>
              <a:gd name="T29" fmla="*/ 125 h 130"/>
              <a:gd name="T30" fmla="*/ 39 w 97"/>
              <a:gd name="T31" fmla="*/ 129 h 130"/>
              <a:gd name="T32" fmla="*/ 48 w 97"/>
              <a:gd name="T33" fmla="*/ 130 h 130"/>
              <a:gd name="T34" fmla="*/ 58 w 97"/>
              <a:gd name="T35" fmla="*/ 129 h 130"/>
              <a:gd name="T36" fmla="*/ 67 w 97"/>
              <a:gd name="T37" fmla="*/ 125 h 130"/>
              <a:gd name="T38" fmla="*/ 76 w 97"/>
              <a:gd name="T39" fmla="*/ 119 h 130"/>
              <a:gd name="T40" fmla="*/ 83 w 97"/>
              <a:gd name="T41" fmla="*/ 111 h 130"/>
              <a:gd name="T42" fmla="*/ 89 w 97"/>
              <a:gd name="T43" fmla="*/ 101 h 130"/>
              <a:gd name="T44" fmla="*/ 93 w 97"/>
              <a:gd name="T45" fmla="*/ 90 h 130"/>
              <a:gd name="T46" fmla="*/ 96 w 97"/>
              <a:gd name="T47" fmla="*/ 78 h 130"/>
              <a:gd name="T48" fmla="*/ 97 w 97"/>
              <a:gd name="T49" fmla="*/ 65 h 130"/>
              <a:gd name="T50" fmla="*/ 96 w 97"/>
              <a:gd name="T51" fmla="*/ 53 h 130"/>
              <a:gd name="T52" fmla="*/ 93 w 97"/>
              <a:gd name="T53" fmla="*/ 40 h 130"/>
              <a:gd name="T54" fmla="*/ 89 w 97"/>
              <a:gd name="T55" fmla="*/ 29 h 130"/>
              <a:gd name="T56" fmla="*/ 83 w 97"/>
              <a:gd name="T57" fmla="*/ 20 h 130"/>
              <a:gd name="T58" fmla="*/ 76 w 97"/>
              <a:gd name="T59" fmla="*/ 11 h 130"/>
              <a:gd name="T60" fmla="*/ 67 w 97"/>
              <a:gd name="T61" fmla="*/ 6 h 130"/>
              <a:gd name="T62" fmla="*/ 58 w 97"/>
              <a:gd name="T63" fmla="*/ 1 h 130"/>
              <a:gd name="T64" fmla="*/ 48 w 97"/>
              <a:gd name="T6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7" h="130">
                <a:moveTo>
                  <a:pt x="48" y="0"/>
                </a:moveTo>
                <a:lnTo>
                  <a:pt x="39" y="1"/>
                </a:lnTo>
                <a:lnTo>
                  <a:pt x="30" y="6"/>
                </a:lnTo>
                <a:lnTo>
                  <a:pt x="21" y="11"/>
                </a:lnTo>
                <a:lnTo>
                  <a:pt x="14" y="20"/>
                </a:lnTo>
                <a:lnTo>
                  <a:pt x="8" y="29"/>
                </a:lnTo>
                <a:lnTo>
                  <a:pt x="4" y="40"/>
                </a:lnTo>
                <a:lnTo>
                  <a:pt x="1" y="53"/>
                </a:lnTo>
                <a:lnTo>
                  <a:pt x="0" y="65"/>
                </a:lnTo>
                <a:lnTo>
                  <a:pt x="1" y="78"/>
                </a:lnTo>
                <a:lnTo>
                  <a:pt x="4" y="90"/>
                </a:lnTo>
                <a:lnTo>
                  <a:pt x="8" y="101"/>
                </a:lnTo>
                <a:lnTo>
                  <a:pt x="14" y="111"/>
                </a:lnTo>
                <a:lnTo>
                  <a:pt x="21" y="119"/>
                </a:lnTo>
                <a:lnTo>
                  <a:pt x="30" y="125"/>
                </a:lnTo>
                <a:lnTo>
                  <a:pt x="39" y="129"/>
                </a:lnTo>
                <a:lnTo>
                  <a:pt x="48" y="130"/>
                </a:lnTo>
                <a:lnTo>
                  <a:pt x="58" y="129"/>
                </a:lnTo>
                <a:lnTo>
                  <a:pt x="67" y="125"/>
                </a:lnTo>
                <a:lnTo>
                  <a:pt x="76" y="119"/>
                </a:lnTo>
                <a:lnTo>
                  <a:pt x="83" y="111"/>
                </a:lnTo>
                <a:lnTo>
                  <a:pt x="89" y="101"/>
                </a:lnTo>
                <a:lnTo>
                  <a:pt x="93" y="90"/>
                </a:lnTo>
                <a:lnTo>
                  <a:pt x="96" y="78"/>
                </a:lnTo>
                <a:lnTo>
                  <a:pt x="97" y="65"/>
                </a:lnTo>
                <a:lnTo>
                  <a:pt x="96" y="53"/>
                </a:lnTo>
                <a:lnTo>
                  <a:pt x="93" y="40"/>
                </a:lnTo>
                <a:lnTo>
                  <a:pt x="89" y="29"/>
                </a:lnTo>
                <a:lnTo>
                  <a:pt x="83" y="20"/>
                </a:lnTo>
                <a:lnTo>
                  <a:pt x="76" y="11"/>
                </a:lnTo>
                <a:lnTo>
                  <a:pt x="67" y="6"/>
                </a:lnTo>
                <a:lnTo>
                  <a:pt x="58" y="1"/>
                </a:lnTo>
                <a:lnTo>
                  <a:pt x="48" y="0"/>
                </a:lnTo>
                <a:close/>
              </a:path>
            </a:pathLst>
          </a:custGeom>
          <a:solidFill>
            <a:srgbClr val="FFE3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1" name="Freeform 539"/>
          <p:cNvSpPr>
            <a:spLocks/>
          </p:cNvSpPr>
          <p:nvPr/>
        </p:nvSpPr>
        <p:spPr bwMode="auto">
          <a:xfrm>
            <a:off x="6126163" y="5613400"/>
            <a:ext cx="131762" cy="88900"/>
          </a:xfrm>
          <a:custGeom>
            <a:avLst/>
            <a:gdLst>
              <a:gd name="T0" fmla="*/ 42 w 83"/>
              <a:gd name="T1" fmla="*/ 0 h 112"/>
              <a:gd name="T2" fmla="*/ 34 w 83"/>
              <a:gd name="T3" fmla="*/ 1 h 112"/>
              <a:gd name="T4" fmla="*/ 26 w 83"/>
              <a:gd name="T5" fmla="*/ 4 h 112"/>
              <a:gd name="T6" fmla="*/ 19 w 83"/>
              <a:gd name="T7" fmla="*/ 10 h 112"/>
              <a:gd name="T8" fmla="*/ 12 w 83"/>
              <a:gd name="T9" fmla="*/ 16 h 112"/>
              <a:gd name="T10" fmla="*/ 7 w 83"/>
              <a:gd name="T11" fmla="*/ 25 h 112"/>
              <a:gd name="T12" fmla="*/ 3 w 83"/>
              <a:gd name="T13" fmla="*/ 33 h 112"/>
              <a:gd name="T14" fmla="*/ 1 w 83"/>
              <a:gd name="T15" fmla="*/ 44 h 112"/>
              <a:gd name="T16" fmla="*/ 0 w 83"/>
              <a:gd name="T17" fmla="*/ 55 h 112"/>
              <a:gd name="T18" fmla="*/ 1 w 83"/>
              <a:gd name="T19" fmla="*/ 66 h 112"/>
              <a:gd name="T20" fmla="*/ 3 w 83"/>
              <a:gd name="T21" fmla="*/ 77 h 112"/>
              <a:gd name="T22" fmla="*/ 7 w 83"/>
              <a:gd name="T23" fmla="*/ 87 h 112"/>
              <a:gd name="T24" fmla="*/ 12 w 83"/>
              <a:gd name="T25" fmla="*/ 95 h 112"/>
              <a:gd name="T26" fmla="*/ 19 w 83"/>
              <a:gd name="T27" fmla="*/ 102 h 112"/>
              <a:gd name="T28" fmla="*/ 26 w 83"/>
              <a:gd name="T29" fmla="*/ 108 h 112"/>
              <a:gd name="T30" fmla="*/ 34 w 83"/>
              <a:gd name="T31" fmla="*/ 111 h 112"/>
              <a:gd name="T32" fmla="*/ 42 w 83"/>
              <a:gd name="T33" fmla="*/ 112 h 112"/>
              <a:gd name="T34" fmla="*/ 50 w 83"/>
              <a:gd name="T35" fmla="*/ 111 h 112"/>
              <a:gd name="T36" fmla="*/ 59 w 83"/>
              <a:gd name="T37" fmla="*/ 108 h 112"/>
              <a:gd name="T38" fmla="*/ 65 w 83"/>
              <a:gd name="T39" fmla="*/ 102 h 112"/>
              <a:gd name="T40" fmla="*/ 71 w 83"/>
              <a:gd name="T41" fmla="*/ 95 h 112"/>
              <a:gd name="T42" fmla="*/ 76 w 83"/>
              <a:gd name="T43" fmla="*/ 87 h 112"/>
              <a:gd name="T44" fmla="*/ 80 w 83"/>
              <a:gd name="T45" fmla="*/ 77 h 112"/>
              <a:gd name="T46" fmla="*/ 82 w 83"/>
              <a:gd name="T47" fmla="*/ 66 h 112"/>
              <a:gd name="T48" fmla="*/ 83 w 83"/>
              <a:gd name="T49" fmla="*/ 55 h 112"/>
              <a:gd name="T50" fmla="*/ 82 w 83"/>
              <a:gd name="T51" fmla="*/ 44 h 112"/>
              <a:gd name="T52" fmla="*/ 80 w 83"/>
              <a:gd name="T53" fmla="*/ 33 h 112"/>
              <a:gd name="T54" fmla="*/ 76 w 83"/>
              <a:gd name="T55" fmla="*/ 25 h 112"/>
              <a:gd name="T56" fmla="*/ 71 w 83"/>
              <a:gd name="T57" fmla="*/ 16 h 112"/>
              <a:gd name="T58" fmla="*/ 65 w 83"/>
              <a:gd name="T59" fmla="*/ 10 h 112"/>
              <a:gd name="T60" fmla="*/ 59 w 83"/>
              <a:gd name="T61" fmla="*/ 4 h 112"/>
              <a:gd name="T62" fmla="*/ 50 w 83"/>
              <a:gd name="T63" fmla="*/ 1 h 112"/>
              <a:gd name="T64" fmla="*/ 42 w 83"/>
              <a:gd name="T65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3" h="112">
                <a:moveTo>
                  <a:pt x="42" y="0"/>
                </a:moveTo>
                <a:lnTo>
                  <a:pt x="34" y="1"/>
                </a:lnTo>
                <a:lnTo>
                  <a:pt x="26" y="4"/>
                </a:lnTo>
                <a:lnTo>
                  <a:pt x="19" y="10"/>
                </a:lnTo>
                <a:lnTo>
                  <a:pt x="12" y="16"/>
                </a:lnTo>
                <a:lnTo>
                  <a:pt x="7" y="25"/>
                </a:lnTo>
                <a:lnTo>
                  <a:pt x="3" y="33"/>
                </a:lnTo>
                <a:lnTo>
                  <a:pt x="1" y="44"/>
                </a:lnTo>
                <a:lnTo>
                  <a:pt x="0" y="55"/>
                </a:lnTo>
                <a:lnTo>
                  <a:pt x="1" y="66"/>
                </a:lnTo>
                <a:lnTo>
                  <a:pt x="3" y="77"/>
                </a:lnTo>
                <a:lnTo>
                  <a:pt x="7" y="87"/>
                </a:lnTo>
                <a:lnTo>
                  <a:pt x="12" y="95"/>
                </a:lnTo>
                <a:lnTo>
                  <a:pt x="19" y="102"/>
                </a:lnTo>
                <a:lnTo>
                  <a:pt x="26" y="108"/>
                </a:lnTo>
                <a:lnTo>
                  <a:pt x="34" y="111"/>
                </a:lnTo>
                <a:lnTo>
                  <a:pt x="42" y="112"/>
                </a:lnTo>
                <a:lnTo>
                  <a:pt x="50" y="111"/>
                </a:lnTo>
                <a:lnTo>
                  <a:pt x="59" y="108"/>
                </a:lnTo>
                <a:lnTo>
                  <a:pt x="65" y="102"/>
                </a:lnTo>
                <a:lnTo>
                  <a:pt x="71" y="95"/>
                </a:lnTo>
                <a:lnTo>
                  <a:pt x="76" y="87"/>
                </a:lnTo>
                <a:lnTo>
                  <a:pt x="80" y="77"/>
                </a:lnTo>
                <a:lnTo>
                  <a:pt x="82" y="66"/>
                </a:lnTo>
                <a:lnTo>
                  <a:pt x="83" y="55"/>
                </a:lnTo>
                <a:lnTo>
                  <a:pt x="82" y="44"/>
                </a:lnTo>
                <a:lnTo>
                  <a:pt x="80" y="33"/>
                </a:lnTo>
                <a:lnTo>
                  <a:pt x="76" y="25"/>
                </a:lnTo>
                <a:lnTo>
                  <a:pt x="71" y="16"/>
                </a:lnTo>
                <a:lnTo>
                  <a:pt x="65" y="10"/>
                </a:lnTo>
                <a:lnTo>
                  <a:pt x="59" y="4"/>
                </a:lnTo>
                <a:lnTo>
                  <a:pt x="50" y="1"/>
                </a:lnTo>
                <a:lnTo>
                  <a:pt x="42" y="0"/>
                </a:lnTo>
                <a:close/>
              </a:path>
            </a:pathLst>
          </a:custGeom>
          <a:solidFill>
            <a:srgbClr val="FFFF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2" name="Freeform 540"/>
          <p:cNvSpPr>
            <a:spLocks/>
          </p:cNvSpPr>
          <p:nvPr/>
        </p:nvSpPr>
        <p:spPr bwMode="auto">
          <a:xfrm>
            <a:off x="6138863" y="5619750"/>
            <a:ext cx="109537" cy="74613"/>
          </a:xfrm>
          <a:custGeom>
            <a:avLst/>
            <a:gdLst>
              <a:gd name="T0" fmla="*/ 34 w 69"/>
              <a:gd name="T1" fmla="*/ 0 h 94"/>
              <a:gd name="T2" fmla="*/ 27 w 69"/>
              <a:gd name="T3" fmla="*/ 2 h 94"/>
              <a:gd name="T4" fmla="*/ 21 w 69"/>
              <a:gd name="T5" fmla="*/ 4 h 94"/>
              <a:gd name="T6" fmla="*/ 16 w 69"/>
              <a:gd name="T7" fmla="*/ 8 h 94"/>
              <a:gd name="T8" fmla="*/ 11 w 69"/>
              <a:gd name="T9" fmla="*/ 14 h 94"/>
              <a:gd name="T10" fmla="*/ 6 w 69"/>
              <a:gd name="T11" fmla="*/ 21 h 94"/>
              <a:gd name="T12" fmla="*/ 3 w 69"/>
              <a:gd name="T13" fmla="*/ 29 h 94"/>
              <a:gd name="T14" fmla="*/ 1 w 69"/>
              <a:gd name="T15" fmla="*/ 38 h 94"/>
              <a:gd name="T16" fmla="*/ 0 w 69"/>
              <a:gd name="T17" fmla="*/ 47 h 94"/>
              <a:gd name="T18" fmla="*/ 1 w 69"/>
              <a:gd name="T19" fmla="*/ 57 h 94"/>
              <a:gd name="T20" fmla="*/ 3 w 69"/>
              <a:gd name="T21" fmla="*/ 65 h 94"/>
              <a:gd name="T22" fmla="*/ 6 w 69"/>
              <a:gd name="T23" fmla="*/ 74 h 94"/>
              <a:gd name="T24" fmla="*/ 11 w 69"/>
              <a:gd name="T25" fmla="*/ 80 h 94"/>
              <a:gd name="T26" fmla="*/ 16 w 69"/>
              <a:gd name="T27" fmla="*/ 86 h 94"/>
              <a:gd name="T28" fmla="*/ 21 w 69"/>
              <a:gd name="T29" fmla="*/ 90 h 94"/>
              <a:gd name="T30" fmla="*/ 27 w 69"/>
              <a:gd name="T31" fmla="*/ 93 h 94"/>
              <a:gd name="T32" fmla="*/ 34 w 69"/>
              <a:gd name="T33" fmla="*/ 94 h 94"/>
              <a:gd name="T34" fmla="*/ 41 w 69"/>
              <a:gd name="T35" fmla="*/ 93 h 94"/>
              <a:gd name="T36" fmla="*/ 48 w 69"/>
              <a:gd name="T37" fmla="*/ 90 h 94"/>
              <a:gd name="T38" fmla="*/ 54 w 69"/>
              <a:gd name="T39" fmla="*/ 86 h 94"/>
              <a:gd name="T40" fmla="*/ 59 w 69"/>
              <a:gd name="T41" fmla="*/ 80 h 94"/>
              <a:gd name="T42" fmla="*/ 63 w 69"/>
              <a:gd name="T43" fmla="*/ 74 h 94"/>
              <a:gd name="T44" fmla="*/ 66 w 69"/>
              <a:gd name="T45" fmla="*/ 65 h 94"/>
              <a:gd name="T46" fmla="*/ 68 w 69"/>
              <a:gd name="T47" fmla="*/ 57 h 94"/>
              <a:gd name="T48" fmla="*/ 69 w 69"/>
              <a:gd name="T49" fmla="*/ 47 h 94"/>
              <a:gd name="T50" fmla="*/ 68 w 69"/>
              <a:gd name="T51" fmla="*/ 38 h 94"/>
              <a:gd name="T52" fmla="*/ 66 w 69"/>
              <a:gd name="T53" fmla="*/ 29 h 94"/>
              <a:gd name="T54" fmla="*/ 63 w 69"/>
              <a:gd name="T55" fmla="*/ 21 h 94"/>
              <a:gd name="T56" fmla="*/ 59 w 69"/>
              <a:gd name="T57" fmla="*/ 14 h 94"/>
              <a:gd name="T58" fmla="*/ 54 w 69"/>
              <a:gd name="T59" fmla="*/ 8 h 94"/>
              <a:gd name="T60" fmla="*/ 48 w 69"/>
              <a:gd name="T61" fmla="*/ 4 h 94"/>
              <a:gd name="T62" fmla="*/ 41 w 69"/>
              <a:gd name="T63" fmla="*/ 2 h 94"/>
              <a:gd name="T64" fmla="*/ 34 w 69"/>
              <a:gd name="T65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9" h="94">
                <a:moveTo>
                  <a:pt x="34" y="0"/>
                </a:moveTo>
                <a:lnTo>
                  <a:pt x="27" y="2"/>
                </a:lnTo>
                <a:lnTo>
                  <a:pt x="21" y="4"/>
                </a:lnTo>
                <a:lnTo>
                  <a:pt x="16" y="8"/>
                </a:lnTo>
                <a:lnTo>
                  <a:pt x="11" y="14"/>
                </a:lnTo>
                <a:lnTo>
                  <a:pt x="6" y="21"/>
                </a:lnTo>
                <a:lnTo>
                  <a:pt x="3" y="29"/>
                </a:lnTo>
                <a:lnTo>
                  <a:pt x="1" y="38"/>
                </a:lnTo>
                <a:lnTo>
                  <a:pt x="0" y="47"/>
                </a:lnTo>
                <a:lnTo>
                  <a:pt x="1" y="57"/>
                </a:lnTo>
                <a:lnTo>
                  <a:pt x="3" y="65"/>
                </a:lnTo>
                <a:lnTo>
                  <a:pt x="6" y="74"/>
                </a:lnTo>
                <a:lnTo>
                  <a:pt x="11" y="80"/>
                </a:lnTo>
                <a:lnTo>
                  <a:pt x="16" y="86"/>
                </a:lnTo>
                <a:lnTo>
                  <a:pt x="21" y="90"/>
                </a:lnTo>
                <a:lnTo>
                  <a:pt x="27" y="93"/>
                </a:lnTo>
                <a:lnTo>
                  <a:pt x="34" y="94"/>
                </a:lnTo>
                <a:lnTo>
                  <a:pt x="41" y="93"/>
                </a:lnTo>
                <a:lnTo>
                  <a:pt x="48" y="90"/>
                </a:lnTo>
                <a:lnTo>
                  <a:pt x="54" y="86"/>
                </a:lnTo>
                <a:lnTo>
                  <a:pt x="59" y="80"/>
                </a:lnTo>
                <a:lnTo>
                  <a:pt x="63" y="74"/>
                </a:lnTo>
                <a:lnTo>
                  <a:pt x="66" y="65"/>
                </a:lnTo>
                <a:lnTo>
                  <a:pt x="68" y="57"/>
                </a:lnTo>
                <a:lnTo>
                  <a:pt x="69" y="47"/>
                </a:lnTo>
                <a:lnTo>
                  <a:pt x="68" y="38"/>
                </a:lnTo>
                <a:lnTo>
                  <a:pt x="66" y="29"/>
                </a:lnTo>
                <a:lnTo>
                  <a:pt x="63" y="21"/>
                </a:lnTo>
                <a:lnTo>
                  <a:pt x="59" y="14"/>
                </a:lnTo>
                <a:lnTo>
                  <a:pt x="54" y="8"/>
                </a:lnTo>
                <a:lnTo>
                  <a:pt x="48" y="4"/>
                </a:lnTo>
                <a:lnTo>
                  <a:pt x="41" y="2"/>
                </a:lnTo>
                <a:lnTo>
                  <a:pt x="34" y="0"/>
                </a:lnTo>
                <a:close/>
              </a:path>
            </a:pathLst>
          </a:custGeom>
          <a:solidFill>
            <a:srgbClr val="FFF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3" name="Freeform 541"/>
          <p:cNvSpPr>
            <a:spLocks/>
          </p:cNvSpPr>
          <p:nvPr/>
        </p:nvSpPr>
        <p:spPr bwMode="auto">
          <a:xfrm>
            <a:off x="6151563" y="5627688"/>
            <a:ext cx="87312" cy="58737"/>
          </a:xfrm>
          <a:custGeom>
            <a:avLst/>
            <a:gdLst>
              <a:gd name="T0" fmla="*/ 27 w 55"/>
              <a:gd name="T1" fmla="*/ 0 h 75"/>
              <a:gd name="T2" fmla="*/ 16 w 55"/>
              <a:gd name="T3" fmla="*/ 3 h 75"/>
              <a:gd name="T4" fmla="*/ 8 w 55"/>
              <a:gd name="T5" fmla="*/ 11 h 75"/>
              <a:gd name="T6" fmla="*/ 2 w 55"/>
              <a:gd name="T7" fmla="*/ 23 h 75"/>
              <a:gd name="T8" fmla="*/ 0 w 55"/>
              <a:gd name="T9" fmla="*/ 37 h 75"/>
              <a:gd name="T10" fmla="*/ 2 w 55"/>
              <a:gd name="T11" fmla="*/ 52 h 75"/>
              <a:gd name="T12" fmla="*/ 8 w 55"/>
              <a:gd name="T13" fmla="*/ 64 h 75"/>
              <a:gd name="T14" fmla="*/ 16 w 55"/>
              <a:gd name="T15" fmla="*/ 72 h 75"/>
              <a:gd name="T16" fmla="*/ 27 w 55"/>
              <a:gd name="T17" fmla="*/ 75 h 75"/>
              <a:gd name="T18" fmla="*/ 38 w 55"/>
              <a:gd name="T19" fmla="*/ 72 h 75"/>
              <a:gd name="T20" fmla="*/ 47 w 55"/>
              <a:gd name="T21" fmla="*/ 64 h 75"/>
              <a:gd name="T22" fmla="*/ 53 w 55"/>
              <a:gd name="T23" fmla="*/ 52 h 75"/>
              <a:gd name="T24" fmla="*/ 55 w 55"/>
              <a:gd name="T25" fmla="*/ 37 h 75"/>
              <a:gd name="T26" fmla="*/ 53 w 55"/>
              <a:gd name="T27" fmla="*/ 23 h 75"/>
              <a:gd name="T28" fmla="*/ 47 w 55"/>
              <a:gd name="T29" fmla="*/ 11 h 75"/>
              <a:gd name="T30" fmla="*/ 38 w 55"/>
              <a:gd name="T31" fmla="*/ 3 h 75"/>
              <a:gd name="T32" fmla="*/ 27 w 55"/>
              <a:gd name="T33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75">
                <a:moveTo>
                  <a:pt x="27" y="0"/>
                </a:moveTo>
                <a:lnTo>
                  <a:pt x="16" y="3"/>
                </a:lnTo>
                <a:lnTo>
                  <a:pt x="8" y="11"/>
                </a:lnTo>
                <a:lnTo>
                  <a:pt x="2" y="23"/>
                </a:lnTo>
                <a:lnTo>
                  <a:pt x="0" y="37"/>
                </a:lnTo>
                <a:lnTo>
                  <a:pt x="2" y="52"/>
                </a:lnTo>
                <a:lnTo>
                  <a:pt x="8" y="64"/>
                </a:lnTo>
                <a:lnTo>
                  <a:pt x="16" y="72"/>
                </a:lnTo>
                <a:lnTo>
                  <a:pt x="27" y="75"/>
                </a:lnTo>
                <a:lnTo>
                  <a:pt x="38" y="72"/>
                </a:lnTo>
                <a:lnTo>
                  <a:pt x="47" y="64"/>
                </a:lnTo>
                <a:lnTo>
                  <a:pt x="53" y="52"/>
                </a:lnTo>
                <a:lnTo>
                  <a:pt x="55" y="37"/>
                </a:lnTo>
                <a:lnTo>
                  <a:pt x="53" y="23"/>
                </a:lnTo>
                <a:lnTo>
                  <a:pt x="47" y="11"/>
                </a:lnTo>
                <a:lnTo>
                  <a:pt x="38" y="3"/>
                </a:lnTo>
                <a:lnTo>
                  <a:pt x="27" y="0"/>
                </a:lnTo>
                <a:close/>
              </a:path>
            </a:pathLst>
          </a:custGeom>
          <a:solidFill>
            <a:srgbClr val="FFFF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4" name="Freeform 542"/>
          <p:cNvSpPr>
            <a:spLocks/>
          </p:cNvSpPr>
          <p:nvPr/>
        </p:nvSpPr>
        <p:spPr bwMode="auto">
          <a:xfrm>
            <a:off x="6162675" y="5635625"/>
            <a:ext cx="66675" cy="44450"/>
          </a:xfrm>
          <a:custGeom>
            <a:avLst/>
            <a:gdLst>
              <a:gd name="T0" fmla="*/ 20 w 42"/>
              <a:gd name="T1" fmla="*/ 0 h 56"/>
              <a:gd name="T2" fmla="*/ 12 w 42"/>
              <a:gd name="T3" fmla="*/ 2 h 56"/>
              <a:gd name="T4" fmla="*/ 6 w 42"/>
              <a:gd name="T5" fmla="*/ 8 h 56"/>
              <a:gd name="T6" fmla="*/ 2 w 42"/>
              <a:gd name="T7" fmla="*/ 18 h 56"/>
              <a:gd name="T8" fmla="*/ 0 w 42"/>
              <a:gd name="T9" fmla="*/ 29 h 56"/>
              <a:gd name="T10" fmla="*/ 2 w 42"/>
              <a:gd name="T11" fmla="*/ 40 h 56"/>
              <a:gd name="T12" fmla="*/ 6 w 42"/>
              <a:gd name="T13" fmla="*/ 48 h 56"/>
              <a:gd name="T14" fmla="*/ 12 w 42"/>
              <a:gd name="T15" fmla="*/ 54 h 56"/>
              <a:gd name="T16" fmla="*/ 20 w 42"/>
              <a:gd name="T17" fmla="*/ 56 h 56"/>
              <a:gd name="T18" fmla="*/ 28 w 42"/>
              <a:gd name="T19" fmla="*/ 54 h 56"/>
              <a:gd name="T20" fmla="*/ 36 w 42"/>
              <a:gd name="T21" fmla="*/ 48 h 56"/>
              <a:gd name="T22" fmla="*/ 40 w 42"/>
              <a:gd name="T23" fmla="*/ 40 h 56"/>
              <a:gd name="T24" fmla="*/ 42 w 42"/>
              <a:gd name="T25" fmla="*/ 29 h 56"/>
              <a:gd name="T26" fmla="*/ 40 w 42"/>
              <a:gd name="T27" fmla="*/ 18 h 56"/>
              <a:gd name="T28" fmla="*/ 36 w 42"/>
              <a:gd name="T29" fmla="*/ 8 h 56"/>
              <a:gd name="T30" fmla="*/ 28 w 42"/>
              <a:gd name="T31" fmla="*/ 2 h 56"/>
              <a:gd name="T32" fmla="*/ 20 w 42"/>
              <a:gd name="T33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" h="56">
                <a:moveTo>
                  <a:pt x="20" y="0"/>
                </a:moveTo>
                <a:lnTo>
                  <a:pt x="12" y="2"/>
                </a:lnTo>
                <a:lnTo>
                  <a:pt x="6" y="8"/>
                </a:lnTo>
                <a:lnTo>
                  <a:pt x="2" y="18"/>
                </a:lnTo>
                <a:lnTo>
                  <a:pt x="0" y="29"/>
                </a:lnTo>
                <a:lnTo>
                  <a:pt x="2" y="40"/>
                </a:lnTo>
                <a:lnTo>
                  <a:pt x="6" y="48"/>
                </a:lnTo>
                <a:lnTo>
                  <a:pt x="12" y="54"/>
                </a:lnTo>
                <a:lnTo>
                  <a:pt x="20" y="56"/>
                </a:lnTo>
                <a:lnTo>
                  <a:pt x="28" y="54"/>
                </a:lnTo>
                <a:lnTo>
                  <a:pt x="36" y="48"/>
                </a:lnTo>
                <a:lnTo>
                  <a:pt x="40" y="40"/>
                </a:lnTo>
                <a:lnTo>
                  <a:pt x="42" y="29"/>
                </a:lnTo>
                <a:lnTo>
                  <a:pt x="40" y="18"/>
                </a:lnTo>
                <a:lnTo>
                  <a:pt x="36" y="8"/>
                </a:lnTo>
                <a:lnTo>
                  <a:pt x="28" y="2"/>
                </a:lnTo>
                <a:lnTo>
                  <a:pt x="20" y="0"/>
                </a:lnTo>
                <a:close/>
              </a:path>
            </a:pathLst>
          </a:custGeom>
          <a:solidFill>
            <a:srgbClr val="FFFF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5" name="Freeform 543"/>
          <p:cNvSpPr>
            <a:spLocks/>
          </p:cNvSpPr>
          <p:nvPr/>
        </p:nvSpPr>
        <p:spPr bwMode="auto">
          <a:xfrm>
            <a:off x="6173788" y="5643563"/>
            <a:ext cx="44450" cy="28575"/>
          </a:xfrm>
          <a:custGeom>
            <a:avLst/>
            <a:gdLst>
              <a:gd name="T0" fmla="*/ 14 w 28"/>
              <a:gd name="T1" fmla="*/ 0 h 38"/>
              <a:gd name="T2" fmla="*/ 9 w 28"/>
              <a:gd name="T3" fmla="*/ 2 h 38"/>
              <a:gd name="T4" fmla="*/ 4 w 28"/>
              <a:gd name="T5" fmla="*/ 6 h 38"/>
              <a:gd name="T6" fmla="*/ 1 w 28"/>
              <a:gd name="T7" fmla="*/ 11 h 38"/>
              <a:gd name="T8" fmla="*/ 0 w 28"/>
              <a:gd name="T9" fmla="*/ 20 h 38"/>
              <a:gd name="T10" fmla="*/ 1 w 28"/>
              <a:gd name="T11" fmla="*/ 27 h 38"/>
              <a:gd name="T12" fmla="*/ 4 w 28"/>
              <a:gd name="T13" fmla="*/ 32 h 38"/>
              <a:gd name="T14" fmla="*/ 9 w 28"/>
              <a:gd name="T15" fmla="*/ 36 h 38"/>
              <a:gd name="T16" fmla="*/ 14 w 28"/>
              <a:gd name="T17" fmla="*/ 38 h 38"/>
              <a:gd name="T18" fmla="*/ 19 w 28"/>
              <a:gd name="T19" fmla="*/ 36 h 38"/>
              <a:gd name="T20" fmla="*/ 23 w 28"/>
              <a:gd name="T21" fmla="*/ 32 h 38"/>
              <a:gd name="T22" fmla="*/ 27 w 28"/>
              <a:gd name="T23" fmla="*/ 27 h 38"/>
              <a:gd name="T24" fmla="*/ 28 w 28"/>
              <a:gd name="T25" fmla="*/ 20 h 38"/>
              <a:gd name="T26" fmla="*/ 27 w 28"/>
              <a:gd name="T27" fmla="*/ 11 h 38"/>
              <a:gd name="T28" fmla="*/ 23 w 28"/>
              <a:gd name="T29" fmla="*/ 6 h 38"/>
              <a:gd name="T30" fmla="*/ 19 w 28"/>
              <a:gd name="T31" fmla="*/ 2 h 38"/>
              <a:gd name="T32" fmla="*/ 14 w 28"/>
              <a:gd name="T33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" h="38">
                <a:moveTo>
                  <a:pt x="14" y="0"/>
                </a:moveTo>
                <a:lnTo>
                  <a:pt x="9" y="2"/>
                </a:lnTo>
                <a:lnTo>
                  <a:pt x="4" y="6"/>
                </a:lnTo>
                <a:lnTo>
                  <a:pt x="1" y="11"/>
                </a:lnTo>
                <a:lnTo>
                  <a:pt x="0" y="20"/>
                </a:lnTo>
                <a:lnTo>
                  <a:pt x="1" y="27"/>
                </a:lnTo>
                <a:lnTo>
                  <a:pt x="4" y="32"/>
                </a:lnTo>
                <a:lnTo>
                  <a:pt x="9" y="36"/>
                </a:lnTo>
                <a:lnTo>
                  <a:pt x="14" y="38"/>
                </a:lnTo>
                <a:lnTo>
                  <a:pt x="19" y="36"/>
                </a:lnTo>
                <a:lnTo>
                  <a:pt x="23" y="32"/>
                </a:lnTo>
                <a:lnTo>
                  <a:pt x="27" y="27"/>
                </a:lnTo>
                <a:lnTo>
                  <a:pt x="28" y="20"/>
                </a:lnTo>
                <a:lnTo>
                  <a:pt x="27" y="11"/>
                </a:lnTo>
                <a:lnTo>
                  <a:pt x="23" y="6"/>
                </a:lnTo>
                <a:lnTo>
                  <a:pt x="19" y="2"/>
                </a:lnTo>
                <a:lnTo>
                  <a:pt x="14" y="0"/>
                </a:lnTo>
                <a:close/>
              </a:path>
            </a:pathLst>
          </a:custGeom>
          <a:solidFill>
            <a:srgbClr val="FFFF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6" name="Freeform 544"/>
          <p:cNvSpPr>
            <a:spLocks/>
          </p:cNvSpPr>
          <p:nvPr/>
        </p:nvSpPr>
        <p:spPr bwMode="auto">
          <a:xfrm>
            <a:off x="6186488" y="5649913"/>
            <a:ext cx="20637" cy="15875"/>
          </a:xfrm>
          <a:custGeom>
            <a:avLst/>
            <a:gdLst>
              <a:gd name="T0" fmla="*/ 6 w 13"/>
              <a:gd name="T1" fmla="*/ 0 h 19"/>
              <a:gd name="T2" fmla="*/ 4 w 13"/>
              <a:gd name="T3" fmla="*/ 1 h 19"/>
              <a:gd name="T4" fmla="*/ 2 w 13"/>
              <a:gd name="T5" fmla="*/ 3 h 19"/>
              <a:gd name="T6" fmla="*/ 1 w 13"/>
              <a:gd name="T7" fmla="*/ 5 h 19"/>
              <a:gd name="T8" fmla="*/ 0 w 13"/>
              <a:gd name="T9" fmla="*/ 10 h 19"/>
              <a:gd name="T10" fmla="*/ 1 w 13"/>
              <a:gd name="T11" fmla="*/ 14 h 19"/>
              <a:gd name="T12" fmla="*/ 2 w 13"/>
              <a:gd name="T13" fmla="*/ 17 h 19"/>
              <a:gd name="T14" fmla="*/ 4 w 13"/>
              <a:gd name="T15" fmla="*/ 18 h 19"/>
              <a:gd name="T16" fmla="*/ 6 w 13"/>
              <a:gd name="T17" fmla="*/ 19 h 19"/>
              <a:gd name="T18" fmla="*/ 9 w 13"/>
              <a:gd name="T19" fmla="*/ 18 h 19"/>
              <a:gd name="T20" fmla="*/ 11 w 13"/>
              <a:gd name="T21" fmla="*/ 17 h 19"/>
              <a:gd name="T22" fmla="*/ 12 w 13"/>
              <a:gd name="T23" fmla="*/ 14 h 19"/>
              <a:gd name="T24" fmla="*/ 13 w 13"/>
              <a:gd name="T25" fmla="*/ 10 h 19"/>
              <a:gd name="T26" fmla="*/ 12 w 13"/>
              <a:gd name="T27" fmla="*/ 5 h 19"/>
              <a:gd name="T28" fmla="*/ 11 w 13"/>
              <a:gd name="T29" fmla="*/ 3 h 19"/>
              <a:gd name="T30" fmla="*/ 9 w 13"/>
              <a:gd name="T31" fmla="*/ 1 h 19"/>
              <a:gd name="T32" fmla="*/ 6 w 13"/>
              <a:gd name="T3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9">
                <a:moveTo>
                  <a:pt x="6" y="0"/>
                </a:moveTo>
                <a:lnTo>
                  <a:pt x="4" y="1"/>
                </a:lnTo>
                <a:lnTo>
                  <a:pt x="2" y="3"/>
                </a:lnTo>
                <a:lnTo>
                  <a:pt x="1" y="5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4" y="18"/>
                </a:lnTo>
                <a:lnTo>
                  <a:pt x="6" y="19"/>
                </a:lnTo>
                <a:lnTo>
                  <a:pt x="9" y="18"/>
                </a:lnTo>
                <a:lnTo>
                  <a:pt x="11" y="17"/>
                </a:lnTo>
                <a:lnTo>
                  <a:pt x="12" y="14"/>
                </a:lnTo>
                <a:lnTo>
                  <a:pt x="13" y="10"/>
                </a:lnTo>
                <a:lnTo>
                  <a:pt x="12" y="5"/>
                </a:lnTo>
                <a:lnTo>
                  <a:pt x="11" y="3"/>
                </a:lnTo>
                <a:lnTo>
                  <a:pt x="9" y="1"/>
                </a:lnTo>
                <a:lnTo>
                  <a:pt x="6" y="0"/>
                </a:lnTo>
                <a:close/>
              </a:path>
            </a:pathLst>
          </a:custGeom>
          <a:solidFill>
            <a:srgbClr val="FFFF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7" name="Freeform 545"/>
          <p:cNvSpPr>
            <a:spLocks/>
          </p:cNvSpPr>
          <p:nvPr/>
        </p:nvSpPr>
        <p:spPr bwMode="auto">
          <a:xfrm>
            <a:off x="6197600" y="56578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18" name="AutoShape 546"/>
          <p:cNvSpPr>
            <a:spLocks noChangeArrowheads="1"/>
          </p:cNvSpPr>
          <p:nvPr/>
        </p:nvSpPr>
        <p:spPr bwMode="auto">
          <a:xfrm>
            <a:off x="1066800" y="609600"/>
            <a:ext cx="5943600" cy="464820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19" name="WordArt 547"/>
          <p:cNvSpPr>
            <a:spLocks noChangeArrowheads="1" noChangeShapeType="1" noTextEdit="1"/>
          </p:cNvSpPr>
          <p:nvPr/>
        </p:nvSpPr>
        <p:spPr bwMode="auto">
          <a:xfrm>
            <a:off x="1371600" y="1295400"/>
            <a:ext cx="5410200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 HỌC ĐẾN ĐÂY LÀ KẾT THÚC</a:t>
            </a:r>
          </a:p>
        </p:txBody>
      </p:sp>
      <p:sp>
        <p:nvSpPr>
          <p:cNvPr id="29220" name="WordArt 548"/>
          <p:cNvSpPr>
            <a:spLocks noChangeArrowheads="1" noChangeShapeType="1" noTextEdit="1"/>
          </p:cNvSpPr>
          <p:nvPr/>
        </p:nvSpPr>
        <p:spPr bwMode="auto">
          <a:xfrm>
            <a:off x="1143000" y="2971800"/>
            <a:ext cx="5791200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 các bé </a:t>
            </a:r>
          </a:p>
          <a:p>
            <a:pPr algn="ctr"/>
            <a:r>
              <a:rPr lang="vi-VN" sz="3600" b="1" i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chăm ngoan, học giỏi</a:t>
            </a:r>
            <a:endParaRPr lang="en-US" sz="3600" b="1" i="1" kern="1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Xuân Mai – Cháu Lên B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262" y="5956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6003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3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219" grpId="0" animBg="1"/>
      <p:bldP spid="292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" name="Picture 2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4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4" y="-504"/>
              <a:ext cx="480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24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16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608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96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1488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2688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764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456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112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72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20070910141832536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WordArt 19"/>
          <p:cNvSpPr>
            <a:spLocks noChangeArrowheads="1" noChangeShapeType="1" noTextEdit="1"/>
          </p:cNvSpPr>
          <p:nvPr/>
        </p:nvSpPr>
        <p:spPr bwMode="auto">
          <a:xfrm>
            <a:off x="1219200" y="2078037"/>
            <a:ext cx="6705600" cy="270192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04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J1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100"/>
            <a:ext cx="9144000" cy="76962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36220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 HÀNH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smtClean="0">
                <a:solidFill>
                  <a:srgbClr val="CC0000"/>
                </a:solidFill>
                <a:latin typeface="Times New Roman" pitchFamily="18" charset="0"/>
              </a:rPr>
              <a:t>1.Ổn định tổ chức: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8610600" cy="2286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rgbClr val="FFFF66"/>
                </a:solidFill>
                <a:latin typeface=".VnArial" pitchFamily="34" charset="0"/>
              </a:rPr>
              <a:t>          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Gây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hứng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thú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          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trẻ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cùng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           “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cháu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6600FF"/>
                </a:solidFill>
                <a:latin typeface="Times New Roman" pitchFamily="18" charset="0"/>
              </a:rPr>
              <a:t>Mầm</a:t>
            </a:r>
            <a:r>
              <a:rPr lang="en-US" sz="4000" b="1" dirty="0" smtClean="0">
                <a:solidFill>
                  <a:srgbClr val="6600FF"/>
                </a:solidFill>
                <a:latin typeface="Times New Roman" pitchFamily="18" charset="0"/>
              </a:rPr>
              <a:t> non”</a:t>
            </a:r>
          </a:p>
        </p:txBody>
      </p:sp>
      <p:pic>
        <p:nvPicPr>
          <p:cNvPr id="3076" name="Picture 4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258094" y="7231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658894" y="36187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00894" y="23995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820694" y="56761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77094" y="13327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410494" y="34663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830094" y="14851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687094" y="43045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91294" y="4945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735094" y="2659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54094" y="17899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sa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67494" y="4228306"/>
            <a:ext cx="647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9" descr="724608s7aonrbep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2271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0" descr="724608s7aonrbep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76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1" descr="724608s7aonrbep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1905000"/>
            <a:ext cx="9366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22" descr="724608s7aonrbep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733800"/>
            <a:ext cx="76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3" descr="Natureza_016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562600"/>
            <a:ext cx="8905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4" descr="hoa tuy li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53000"/>
            <a:ext cx="13604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5" descr="hoa tuy li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953000"/>
            <a:ext cx="13604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6" descr="hoa tuy li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53000"/>
            <a:ext cx="13604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7" descr="Natureza_016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562600"/>
            <a:ext cx="8905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8" descr="Natureza_016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562600"/>
            <a:ext cx="8905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9" descr="Natureza_016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0"/>
            <a:ext cx="8905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32" descr="nature%20(67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8800"/>
            <a:ext cx="577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33" descr="img30-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6" name="AutoShape 34"/>
          <p:cNvSpPr>
            <a:spLocks noChangeArrowheads="1"/>
          </p:cNvSpPr>
          <p:nvPr/>
        </p:nvSpPr>
        <p:spPr bwMode="auto">
          <a:xfrm>
            <a:off x="8534400" y="914400"/>
            <a:ext cx="381000" cy="4572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3107" name="AutoShape 35"/>
          <p:cNvSpPr>
            <a:spLocks noChangeArrowheads="1"/>
          </p:cNvSpPr>
          <p:nvPr/>
        </p:nvSpPr>
        <p:spPr bwMode="auto">
          <a:xfrm>
            <a:off x="6629400" y="2133600"/>
            <a:ext cx="381000" cy="457200"/>
          </a:xfrm>
          <a:prstGeom prst="star5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3108" name="AutoShape 36"/>
          <p:cNvSpPr>
            <a:spLocks noChangeArrowheads="1"/>
          </p:cNvSpPr>
          <p:nvPr/>
        </p:nvSpPr>
        <p:spPr bwMode="auto">
          <a:xfrm>
            <a:off x="685800" y="609600"/>
            <a:ext cx="381000" cy="457200"/>
          </a:xfrm>
          <a:prstGeom prst="star5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3109" name="AutoShape 37"/>
          <p:cNvSpPr>
            <a:spLocks noChangeArrowheads="1"/>
          </p:cNvSpPr>
          <p:nvPr/>
        </p:nvSpPr>
        <p:spPr bwMode="auto">
          <a:xfrm>
            <a:off x="6781800" y="4495800"/>
            <a:ext cx="381000" cy="457200"/>
          </a:xfrm>
          <a:prstGeom prst="star5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1676400" y="4572000"/>
            <a:ext cx="381000" cy="457200"/>
          </a:xfrm>
          <a:prstGeom prst="star5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.VnTime" pitchFamily="34" charset="0"/>
            </a:endParaRPr>
          </a:p>
        </p:txBody>
      </p:sp>
      <p:pic>
        <p:nvPicPr>
          <p:cNvPr id="71714" name="Nhac beat Bai hat Keo cua lua x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Xuân Mai – Trường Chúng Cháu Là Trường Mầm N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5583" y="61125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6429" fill="hold"/>
                                        <p:tgtEl>
                                          <p:spTgt spid="71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1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06" grpId="0" animBg="1"/>
      <p:bldP spid="3107" grpId="0" animBg="1"/>
      <p:bldP spid="3108" grpId="0" animBg="1"/>
      <p:bldP spid="3109" grpId="0" animBg="1"/>
      <p:bldP spid="31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c\AppData\Local\Temp\Rar$DIa0.894\IMG_04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00200" y="3810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số 1 Xuân Hoà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7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c\AppData\Local\Temp\Rar$DIa0.889\IMG_04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47"/>
            <a:ext cx="944880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553200" y="6019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c\AppData\Local\Temp\Rar$DIa0.082\IMG_04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97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16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24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91" y="0"/>
            <a:ext cx="9948863" cy="746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86372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1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42"/>
            <a:ext cx="9948863" cy="746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6324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4,2082175234,H:\Nh thi nhi\BAI SO 4 THI E - Copy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105</Words>
  <Application>Microsoft Office PowerPoint</Application>
  <PresentationFormat>On-screen Show (4:3)</PresentationFormat>
  <Paragraphs>24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.VnArial</vt:lpstr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1.Ổn định tổ chức: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tc</dc:creator>
  <cp:lastModifiedBy>ADMIN</cp:lastModifiedBy>
  <cp:revision>18</cp:revision>
  <dcterms:created xsi:type="dcterms:W3CDTF">2015-07-28T20:40:21Z</dcterms:created>
  <dcterms:modified xsi:type="dcterms:W3CDTF">2025-09-22T04:21:34Z</dcterms:modified>
</cp:coreProperties>
</file>