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8"/>
  </p:notesMasterIdLst>
  <p:sldIdLst>
    <p:sldId id="257" r:id="rId2"/>
    <p:sldId id="270" r:id="rId3"/>
    <p:sldId id="271" r:id="rId4"/>
    <p:sldId id="272" r:id="rId5"/>
    <p:sldId id="269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12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32B1B-E00A-4DA4-946C-19BC812AFE32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50F0-DA00-49EC-8E7B-8098CEFF9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4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50F0-DA00-49EC-8E7B-8098CEFF922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31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9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3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11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2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56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7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0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9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59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9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59AA-E8AB-4CA4-8795-127379EF9559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669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9053E-A8B1-3677-870E-228FB039B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2022765" y="277090"/>
            <a:ext cx="7730836" cy="5818909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solidFill>
                  <a:schemeClr val="bg1"/>
                </a:solidFill>
                <a:latin typeface="+mj-lt"/>
              </a:rPr>
              <a:t>Giáo án tăng cường tiếng việt </a:t>
            </a:r>
          </a:p>
          <a:p>
            <a:pPr algn="just"/>
            <a:r>
              <a:rPr lang="vi-VN" sz="4000" smtClean="0">
                <a:solidFill>
                  <a:schemeClr val="bg1"/>
                </a:solidFill>
                <a:latin typeface="+mj-lt"/>
              </a:rPr>
              <a:t>  	Đề tài: LQCC:</a:t>
            </a:r>
          </a:p>
          <a:p>
            <a:pPr algn="just"/>
            <a:r>
              <a:rPr lang="vi-VN" sz="4000">
                <a:solidFill>
                  <a:schemeClr val="bg1"/>
                </a:solidFill>
                <a:latin typeface="+mj-lt"/>
              </a:rPr>
              <a:t>	</a:t>
            </a:r>
            <a:r>
              <a:rPr lang="vi-VN" sz="4000" smtClean="0">
                <a:solidFill>
                  <a:schemeClr val="bg1"/>
                </a:solidFill>
                <a:latin typeface="+mj-lt"/>
              </a:rPr>
              <a:t>- Đây là khu vui chơi</a:t>
            </a:r>
          </a:p>
          <a:p>
            <a:pPr algn="just"/>
            <a:r>
              <a:rPr lang="vi-VN" sz="4000">
                <a:solidFill>
                  <a:schemeClr val="bg1"/>
                </a:solidFill>
                <a:latin typeface="+mj-lt"/>
              </a:rPr>
              <a:t>	</a:t>
            </a:r>
            <a:r>
              <a:rPr lang="vi-VN" sz="4000" smtClean="0">
                <a:solidFill>
                  <a:schemeClr val="bg1"/>
                </a:solidFill>
                <a:latin typeface="+mj-lt"/>
              </a:rPr>
              <a:t>- Bạn chơi bập bênh</a:t>
            </a:r>
          </a:p>
          <a:p>
            <a:pPr algn="just"/>
            <a:r>
              <a:rPr lang="vi-VN" sz="4000">
                <a:solidFill>
                  <a:schemeClr val="bg1"/>
                </a:solidFill>
                <a:latin typeface="+mj-lt"/>
              </a:rPr>
              <a:t>	</a:t>
            </a:r>
            <a:r>
              <a:rPr lang="vi-VN" sz="4000" smtClean="0">
                <a:solidFill>
                  <a:schemeClr val="bg1"/>
                </a:solidFill>
                <a:latin typeface="+mj-lt"/>
              </a:rPr>
              <a:t>- Bạn chơi cầu trượt</a:t>
            </a:r>
          </a:p>
          <a:p>
            <a:pPr algn="ctr"/>
            <a:r>
              <a:rPr lang="vi-VN" sz="4000" smtClean="0">
                <a:solidFill>
                  <a:schemeClr val="bg1"/>
                </a:solidFill>
                <a:latin typeface="+mj-lt"/>
              </a:rPr>
              <a:t>Độ tuổi: 5-6 tuổi</a:t>
            </a:r>
          </a:p>
          <a:p>
            <a:pPr algn="ctr"/>
            <a:r>
              <a:rPr lang="vi-VN" sz="4000" smtClean="0">
                <a:solidFill>
                  <a:schemeClr val="bg1"/>
                </a:solidFill>
                <a:latin typeface="+mj-lt"/>
              </a:rPr>
              <a:t>Chủ đề: Trường mầm non</a:t>
            </a:r>
          </a:p>
        </p:txBody>
      </p:sp>
    </p:spTree>
    <p:extLst>
      <p:ext uri="{BB962C8B-B14F-4D97-AF65-F5344CB8AC3E}">
        <p14:creationId xmlns:p14="http://schemas.microsoft.com/office/powerpoint/2010/main" val="12248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DiChoiThuyen-BaoNgu-275169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39870" y="5934670"/>
            <a:ext cx="606287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 là khu vui chơi</a:t>
            </a:r>
            <a:endParaRPr lang="en-US" sz="5400" b="0" cap="none" spc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4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9110" y="5934670"/>
            <a:ext cx="602440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chơi bập bênh</a:t>
            </a:r>
            <a:endParaRPr lang="en-US" sz="5400" b="0" cap="none" spc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981556" y="5934670"/>
            <a:ext cx="597952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chơi cầu trượt</a:t>
            </a:r>
            <a:endParaRPr lang="en-US" sz="5400" b="0" cap="none" spc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0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418" y="1997517"/>
            <a:ext cx="87976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chơi: </a:t>
            </a:r>
            <a:r>
              <a:rPr lang="vi-VN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 nói nhanh nói đúng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1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64C3FB-47DD-6DFF-7366-B1FB1320FF6E}"/>
              </a:ext>
            </a:extLst>
          </p:cNvPr>
          <p:cNvSpPr txBox="1"/>
          <p:nvPr/>
        </p:nvSpPr>
        <p:spPr>
          <a:xfrm>
            <a:off x="3047114" y="250622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smtClean="0">
                <a:solidFill>
                  <a:srgbClr val="FF0000"/>
                </a:solidFill>
              </a:rPr>
              <a:t>Tạm biệt các bé !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34</Words>
  <Application>Microsoft Office PowerPoint</Application>
  <PresentationFormat>Widescreen</PresentationFormat>
  <Paragraphs>13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43</cp:revision>
  <dcterms:created xsi:type="dcterms:W3CDTF">2024-10-29T01:25:34Z</dcterms:created>
  <dcterms:modified xsi:type="dcterms:W3CDTF">2025-09-11T05:08:19Z</dcterms:modified>
</cp:coreProperties>
</file>